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6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7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8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9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10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11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2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3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4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6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theme/theme17.xml" ContentType="application/vnd.openxmlformats-officedocument.theme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18.xml" ContentType="application/vnd.openxmlformats-officedocument.theme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689" r:id="rId2"/>
    <p:sldMasterId id="2147483691" r:id="rId3"/>
    <p:sldMasterId id="2147484170" r:id="rId4"/>
    <p:sldMasterId id="2147484324" r:id="rId5"/>
    <p:sldMasterId id="2147484336" r:id="rId6"/>
    <p:sldMasterId id="2147484348" r:id="rId7"/>
    <p:sldMasterId id="2147484364" r:id="rId8"/>
    <p:sldMasterId id="2147484380" r:id="rId9"/>
    <p:sldMasterId id="2147484396" r:id="rId10"/>
    <p:sldMasterId id="2147484424" r:id="rId11"/>
    <p:sldMasterId id="2147484760" r:id="rId12"/>
    <p:sldMasterId id="2147484776" r:id="rId13"/>
    <p:sldMasterId id="2147484792" r:id="rId14"/>
    <p:sldMasterId id="2147484838" r:id="rId15"/>
    <p:sldMasterId id="2147484854" r:id="rId16"/>
    <p:sldMasterId id="2147485000" r:id="rId17"/>
    <p:sldMasterId id="2147485014" r:id="rId18"/>
    <p:sldMasterId id="2147485082" r:id="rId19"/>
  </p:sldMasterIdLst>
  <p:notesMasterIdLst>
    <p:notesMasterId r:id="rId43"/>
  </p:notesMasterIdLst>
  <p:handoutMasterIdLst>
    <p:handoutMasterId r:id="rId44"/>
  </p:handoutMasterIdLst>
  <p:sldIdLst>
    <p:sldId id="455" r:id="rId20"/>
    <p:sldId id="530" r:id="rId21"/>
    <p:sldId id="531" r:id="rId22"/>
    <p:sldId id="540" r:id="rId23"/>
    <p:sldId id="456" r:id="rId24"/>
    <p:sldId id="498" r:id="rId25"/>
    <p:sldId id="541" r:id="rId26"/>
    <p:sldId id="465" r:id="rId27"/>
    <p:sldId id="542" r:id="rId28"/>
    <p:sldId id="544" r:id="rId29"/>
    <p:sldId id="512" r:id="rId30"/>
    <p:sldId id="472" r:id="rId31"/>
    <p:sldId id="545" r:id="rId32"/>
    <p:sldId id="546" r:id="rId33"/>
    <p:sldId id="532" r:id="rId34"/>
    <p:sldId id="535" r:id="rId35"/>
    <p:sldId id="543" r:id="rId36"/>
    <p:sldId id="536" r:id="rId37"/>
    <p:sldId id="488" r:id="rId38"/>
    <p:sldId id="517" r:id="rId39"/>
    <p:sldId id="516" r:id="rId40"/>
    <p:sldId id="515" r:id="rId41"/>
    <p:sldId id="496" r:id="rId42"/>
  </p:sldIdLst>
  <p:sldSz cx="9144000" cy="6858000" type="screen4x3"/>
  <p:notesSz cx="6807200" cy="99393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0000"/>
    <a:srgbClr val="003399"/>
    <a:srgbClr val="3366CC"/>
    <a:srgbClr val="0066CC"/>
    <a:srgbClr val="0099CC"/>
    <a:srgbClr val="800000"/>
    <a:srgbClr val="990033"/>
    <a:srgbClr val="7E0000"/>
    <a:srgbClr val="A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14" autoAdjust="0"/>
    <p:restoredTop sz="95501" autoAdjust="0"/>
  </p:normalViewPr>
  <p:slideViewPr>
    <p:cSldViewPr>
      <p:cViewPr varScale="1">
        <p:scale>
          <a:sx n="78" d="100"/>
          <a:sy n="78" d="100"/>
        </p:scale>
        <p:origin x="1613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9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slide" Target="slides/slide23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41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slide" Target="slides/slide21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2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canderson\AppData\Local\Microsoft\Windows\Temporary%20Internet%20Files\Content.Outlook\2NV1F4WK\Figure%202%20mRSscores%20Day9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016760474474632"/>
          <c:y val="4.1767078839345752E-2"/>
          <c:w val="0.82452251160912582"/>
          <c:h val="0.78253518832120628"/>
        </c:manualLayout>
      </c:layout>
      <c:barChart>
        <c:barDir val="bar"/>
        <c:grouping val="stacked"/>
        <c:varyColors val="0"/>
        <c:ser>
          <c:idx val="0"/>
          <c:order val="0"/>
          <c:tx>
            <c:v>0</c:v>
          </c:tx>
          <c:spPr>
            <a:solidFill>
              <a:schemeClr val="bg2">
                <a:lumMod val="50000"/>
              </a:schemeClr>
            </a:solidFill>
            <a:ln>
              <a:solidFill>
                <a:srgbClr val="00206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Unadjusted!$A$5:$A$6</c:f>
              <c:strCache>
                <c:ptCount val="2"/>
                <c:pt idx="0">
                  <c:v> LYING FLAT</c:v>
                </c:pt>
                <c:pt idx="1">
                  <c:v>SITTING UP</c:v>
                </c:pt>
              </c:strCache>
            </c:strRef>
          </c:cat>
          <c:val>
            <c:numRef>
              <c:f>Unadjusted!$C$5:$C$6</c:f>
              <c:numCache>
                <c:formatCode>0.0</c:formatCode>
                <c:ptCount val="2"/>
                <c:pt idx="0">
                  <c:v>15.9</c:v>
                </c:pt>
                <c:pt idx="1">
                  <c:v>18.2</c:v>
                </c:pt>
              </c:numCache>
            </c:numRef>
          </c:val>
        </c:ser>
        <c:ser>
          <c:idx val="1"/>
          <c:order val="1"/>
          <c:tx>
            <c:v>1</c:v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206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Unadjusted!$A$5:$A$6</c:f>
              <c:strCache>
                <c:ptCount val="2"/>
                <c:pt idx="0">
                  <c:v> LYING FLAT</c:v>
                </c:pt>
                <c:pt idx="1">
                  <c:v>SITTING UP</c:v>
                </c:pt>
              </c:strCache>
            </c:strRef>
          </c:cat>
          <c:val>
            <c:numRef>
              <c:f>Unadjusted!$D$5:$D$6</c:f>
              <c:numCache>
                <c:formatCode>0.0</c:formatCode>
                <c:ptCount val="2"/>
                <c:pt idx="0">
                  <c:v>36.4</c:v>
                </c:pt>
                <c:pt idx="1">
                  <c:v>33.6</c:v>
                </c:pt>
              </c:numCache>
            </c:numRef>
          </c:val>
        </c:ser>
        <c:ser>
          <c:idx val="2"/>
          <c:order val="2"/>
          <c:tx>
            <c:v>2</c:v>
          </c:tx>
          <c:spPr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Unadjusted!$A$5:$A$6</c:f>
              <c:strCache>
                <c:ptCount val="2"/>
                <c:pt idx="0">
                  <c:v> LYING FLAT</c:v>
                </c:pt>
                <c:pt idx="1">
                  <c:v>SITTING UP</c:v>
                </c:pt>
              </c:strCache>
            </c:strRef>
          </c:cat>
          <c:val>
            <c:numRef>
              <c:f>Unadjusted!$E$5:$E$6</c:f>
              <c:numCache>
                <c:formatCode>0.0</c:formatCode>
                <c:ptCount val="2"/>
                <c:pt idx="0">
                  <c:v>8.8000000000000007</c:v>
                </c:pt>
                <c:pt idx="1">
                  <c:v>8.6</c:v>
                </c:pt>
              </c:numCache>
            </c:numRef>
          </c:val>
        </c:ser>
        <c:ser>
          <c:idx val="3"/>
          <c:order val="3"/>
          <c:tx>
            <c:v>3</c:v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00206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ysClr val="windowText" lastClr="0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Unadjusted!$A$5:$A$6</c:f>
              <c:strCache>
                <c:ptCount val="2"/>
                <c:pt idx="0">
                  <c:v> LYING FLAT</c:v>
                </c:pt>
                <c:pt idx="1">
                  <c:v>SITTING UP</c:v>
                </c:pt>
              </c:strCache>
            </c:strRef>
          </c:cat>
          <c:val>
            <c:numRef>
              <c:f>Unadjusted!$F$5:$F$6</c:f>
              <c:numCache>
                <c:formatCode>0.0</c:formatCode>
                <c:ptCount val="2"/>
                <c:pt idx="0">
                  <c:v>15.2</c:v>
                </c:pt>
                <c:pt idx="1">
                  <c:v>16.2</c:v>
                </c:pt>
              </c:numCache>
            </c:numRef>
          </c:val>
        </c:ser>
        <c:ser>
          <c:idx val="4"/>
          <c:order val="4"/>
          <c:tx>
            <c:v>4</c:v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206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ysClr val="windowText" lastClr="0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Unadjusted!$A$5:$A$6</c:f>
              <c:strCache>
                <c:ptCount val="2"/>
                <c:pt idx="0">
                  <c:v> LYING FLAT</c:v>
                </c:pt>
                <c:pt idx="1">
                  <c:v>SITTING UP</c:v>
                </c:pt>
              </c:strCache>
            </c:strRef>
          </c:cat>
          <c:val>
            <c:numRef>
              <c:f>Unadjusted!$G$5:$G$6</c:f>
              <c:numCache>
                <c:formatCode>0.0</c:formatCode>
                <c:ptCount val="2"/>
                <c:pt idx="0">
                  <c:v>9.5</c:v>
                </c:pt>
                <c:pt idx="1">
                  <c:v>8.8000000000000007</c:v>
                </c:pt>
              </c:numCache>
            </c:numRef>
          </c:val>
        </c:ser>
        <c:ser>
          <c:idx val="5"/>
          <c:order val="5"/>
          <c:tx>
            <c:v>5</c:v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ysClr val="windowText" lastClr="0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Unadjusted!$A$5:$A$6</c:f>
              <c:strCache>
                <c:ptCount val="2"/>
                <c:pt idx="0">
                  <c:v> LYING FLAT</c:v>
                </c:pt>
                <c:pt idx="1">
                  <c:v>SITTING UP</c:v>
                </c:pt>
              </c:strCache>
            </c:strRef>
          </c:cat>
          <c:val>
            <c:numRef>
              <c:f>Unadjusted!$H$5:$H$6</c:f>
              <c:numCache>
                <c:formatCode>0.0</c:formatCode>
                <c:ptCount val="2"/>
                <c:pt idx="0">
                  <c:v>6.1</c:v>
                </c:pt>
                <c:pt idx="1">
                  <c:v>6.4</c:v>
                </c:pt>
              </c:numCache>
            </c:numRef>
          </c:val>
        </c:ser>
        <c:ser>
          <c:idx val="6"/>
          <c:order val="6"/>
          <c:tx>
            <c:v>6</c:v>
          </c:tx>
          <c:spPr>
            <a:solidFill>
              <a:schemeClr val="bg2">
                <a:lumMod val="75000"/>
              </a:schemeClr>
            </a:solidFill>
            <a:ln>
              <a:solidFill>
                <a:srgbClr val="002060"/>
              </a:solidFill>
            </a:ln>
          </c:spPr>
          <c:invertIfNegative val="0"/>
          <c:dLbls>
            <c:dLbl>
              <c:idx val="0"/>
              <c:spPr>
                <a:solidFill>
                  <a:schemeClr val="bg2">
                    <a:lumMod val="75000"/>
                  </a:schemeClr>
                </a:solidFill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ysClr val="windowText" lastClr="00000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ysClr val="windowText" lastClr="00000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Unadjusted!$A$5:$A$6</c:f>
              <c:strCache>
                <c:ptCount val="2"/>
                <c:pt idx="0">
                  <c:v> LYING FLAT</c:v>
                </c:pt>
                <c:pt idx="1">
                  <c:v>SITTING UP</c:v>
                </c:pt>
              </c:strCache>
            </c:strRef>
          </c:cat>
          <c:val>
            <c:numRef>
              <c:f>Unadjusted!$I$5:$I$6</c:f>
              <c:numCache>
                <c:formatCode>0.0</c:formatCode>
                <c:ptCount val="2"/>
                <c:pt idx="0">
                  <c:v>8.1</c:v>
                </c:pt>
                <c:pt idx="1">
                  <c:v>8.1999999999999993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0266648"/>
        <c:axId val="170269000"/>
      </c:barChart>
      <c:catAx>
        <c:axId val="17026664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 b="1"/>
            </a:pPr>
            <a:endParaRPr lang="en-US"/>
          </a:p>
        </c:txPr>
        <c:crossAx val="170269000"/>
        <c:crosses val="autoZero"/>
        <c:auto val="1"/>
        <c:lblAlgn val="ctr"/>
        <c:lblOffset val="100"/>
        <c:noMultiLvlLbl val="0"/>
      </c:catAx>
      <c:valAx>
        <c:axId val="170269000"/>
        <c:scaling>
          <c:orientation val="minMax"/>
          <c:max val="1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Percentage of mRS scores</a:t>
                </a:r>
              </a:p>
            </c:rich>
          </c:tx>
          <c:layout>
            <c:manualLayout>
              <c:xMode val="edge"/>
              <c:yMode val="edge"/>
              <c:x val="0.42976294480274685"/>
              <c:y val="0.92315135772098988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70266648"/>
        <c:crosses val="autoZero"/>
        <c:crossBetween val="between"/>
      </c:valAx>
      <c:spPr>
        <a:solidFill>
          <a:schemeClr val="bg1"/>
        </a:solidFill>
        <a:ln>
          <a:noFill/>
        </a:ln>
      </c:spPr>
    </c:plotArea>
    <c:legend>
      <c:legendPos val="r"/>
      <c:layout>
        <c:manualLayout>
          <c:xMode val="edge"/>
          <c:yMode val="edge"/>
          <c:x val="0.22981238456304073"/>
          <c:y val="4.8580096405804976E-2"/>
          <c:w val="0.56756851761787863"/>
          <c:h val="9.5481182823857202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0.56709</cdr:x>
      <cdr:y>0.31757</cdr:y>
    </cdr:from>
    <cdr:to>
      <cdr:x>0.57067</cdr:x>
      <cdr:y>0.54697</cdr:y>
    </cdr:to>
    <cdr:cxnSp macro="">
      <cdr:nvCxnSpPr>
        <cdr:cNvPr id="2" name="Straight Connector 1"/>
        <cdr:cNvCxnSpPr/>
      </cdr:nvCxnSpPr>
      <cdr:spPr>
        <a:xfrm xmlns:a="http://schemas.openxmlformats.org/drawingml/2006/main">
          <a:off x="4835922" y="1255307"/>
          <a:ext cx="30480" cy="90678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accent1"/>
          </a:solidFill>
          <a:prstDash val="soli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0.89727</cdr:x>
      <cdr:y>0.31757</cdr:y>
    </cdr:from>
    <cdr:to>
      <cdr:x>0.89764</cdr:x>
      <cdr:y>0.54819</cdr:y>
    </cdr:to>
    <cdr:cxnSp macro="">
      <cdr:nvCxnSpPr>
        <cdr:cNvPr id="5" name="Straight Connector 4"/>
        <cdr:cNvCxnSpPr/>
      </cdr:nvCxnSpPr>
      <cdr:spPr>
        <a:xfrm xmlns:a="http://schemas.openxmlformats.org/drawingml/2006/main">
          <a:off x="7651512" y="1255307"/>
          <a:ext cx="3182" cy="911619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accent1"/>
          </a:solidFill>
          <a:prstDash val="soli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0.6385</cdr:x>
      <cdr:y>0.3178</cdr:y>
    </cdr:from>
    <cdr:to>
      <cdr:x>0.64394</cdr:x>
      <cdr:y>0.54697</cdr:y>
    </cdr:to>
    <cdr:cxnSp macro="">
      <cdr:nvCxnSpPr>
        <cdr:cNvPr id="6" name="Straight Connector 5"/>
        <cdr:cNvCxnSpPr/>
      </cdr:nvCxnSpPr>
      <cdr:spPr>
        <a:xfrm xmlns:a="http://schemas.openxmlformats.org/drawingml/2006/main">
          <a:off x="5444857" y="1256223"/>
          <a:ext cx="46385" cy="905864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accent1"/>
          </a:solidFill>
          <a:prstDash val="soli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0.76998</cdr:x>
      <cdr:y>0.3178</cdr:y>
    </cdr:from>
    <cdr:to>
      <cdr:x>0.77161</cdr:x>
      <cdr:y>0.54701</cdr:y>
    </cdr:to>
    <cdr:cxnSp macro="">
      <cdr:nvCxnSpPr>
        <cdr:cNvPr id="7" name="Straight Connector 6"/>
        <cdr:cNvCxnSpPr/>
      </cdr:nvCxnSpPr>
      <cdr:spPr>
        <a:xfrm xmlns:a="http://schemas.openxmlformats.org/drawingml/2006/main" flipH="1">
          <a:off x="6557670" y="1256236"/>
          <a:ext cx="13939" cy="906037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accent1"/>
          </a:solidFill>
          <a:prstDash val="soli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0.84544</cdr:x>
      <cdr:y>0.31757</cdr:y>
    </cdr:from>
    <cdr:to>
      <cdr:x>0.84799</cdr:x>
      <cdr:y>0.54701</cdr:y>
    </cdr:to>
    <cdr:cxnSp macro="">
      <cdr:nvCxnSpPr>
        <cdr:cNvPr id="8" name="Straight Connector 7"/>
        <cdr:cNvCxnSpPr/>
      </cdr:nvCxnSpPr>
      <cdr:spPr>
        <a:xfrm xmlns:a="http://schemas.openxmlformats.org/drawingml/2006/main">
          <a:off x="7209552" y="1255307"/>
          <a:ext cx="21747" cy="906955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accent1"/>
          </a:solidFill>
          <a:prstDash val="soli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0.1415</cdr:x>
      <cdr:y>0.3178</cdr:y>
    </cdr:from>
    <cdr:to>
      <cdr:x>0.1415</cdr:x>
      <cdr:y>0.54701</cdr:y>
    </cdr:to>
    <cdr:cxnSp macro="">
      <cdr:nvCxnSpPr>
        <cdr:cNvPr id="20" name="Straight Connector 19"/>
        <cdr:cNvCxnSpPr/>
      </cdr:nvCxnSpPr>
      <cdr:spPr>
        <a:xfrm xmlns:a="http://schemas.openxmlformats.org/drawingml/2006/main">
          <a:off x="1205085" y="1256236"/>
          <a:ext cx="0" cy="906037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accent1"/>
          </a:solidFill>
          <a:prstDash val="soli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0.96391</cdr:x>
      <cdr:y>0.31625</cdr:y>
    </cdr:from>
    <cdr:to>
      <cdr:x>0.96391</cdr:x>
      <cdr:y>0.54955</cdr:y>
    </cdr:to>
    <cdr:cxnSp macro="">
      <cdr:nvCxnSpPr>
        <cdr:cNvPr id="23" name="Straight Connector 22"/>
        <cdr:cNvCxnSpPr/>
      </cdr:nvCxnSpPr>
      <cdr:spPr>
        <a:xfrm xmlns:a="http://schemas.openxmlformats.org/drawingml/2006/main">
          <a:off x="8217470" y="1250112"/>
          <a:ext cx="0" cy="922193"/>
        </a:xfrm>
        <a:prstGeom xmlns:a="http://schemas.openxmlformats.org/drawingml/2006/main" prst="line">
          <a:avLst/>
        </a:prstGeom>
        <a:ln xmlns:a="http://schemas.openxmlformats.org/drawingml/2006/main" w="19050" cmpd="sng">
          <a:solidFill>
            <a:schemeClr val="accent1"/>
          </a:solidFill>
          <a:prstDash val="soli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2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350" y="0"/>
            <a:ext cx="29502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8AFD33E-A6F8-4730-8B52-AC38E52E2DBA}" type="datetimeFigureOut">
              <a:rPr lang="en-US"/>
              <a:pPr>
                <a:defRPr/>
              </a:pPr>
              <a:t>3/9/2017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0865"/>
            <a:ext cx="29502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350" y="9440865"/>
            <a:ext cx="29502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C0E5FFC-23A9-4A25-82E8-91BD420D50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4083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2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350" y="0"/>
            <a:ext cx="29502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1AE6F41-9E31-4584-92D1-9084A77849C7}" type="datetimeFigureOut">
              <a:rPr lang="en-US"/>
              <a:pPr>
                <a:defRPr/>
              </a:pPr>
              <a:t>3/9/2017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199" y="4721225"/>
            <a:ext cx="5444806" cy="447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865"/>
            <a:ext cx="29502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350" y="9440865"/>
            <a:ext cx="29502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2D1F65F-7497-4225-A4B0-482547ECC61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86805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D1F65F-7497-4225-A4B0-482547ECC61D}" type="slidenum">
              <a:rPr lang="en-AU" smtClean="0"/>
              <a:pPr>
                <a:defRPr/>
              </a:pPr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7426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Done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E8A30-A484-4C34-A731-1097EB264B51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905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D1F65F-7497-4225-A4B0-482547ECC61D}" type="slidenum">
              <a:rPr lang="en-AU" smtClean="0"/>
              <a:pPr>
                <a:defRPr/>
              </a:pPr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73037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D1F65F-7497-4225-A4B0-482547ECC61D}" type="slidenum">
              <a:rPr lang="en-AU" smtClean="0"/>
              <a:pPr>
                <a:defRPr/>
              </a:pPr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6453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 txBox="1">
            <a:spLocks noGrp="1" noChangeArrowheads="1"/>
          </p:cNvSpPr>
          <p:nvPr/>
        </p:nvSpPr>
        <p:spPr bwMode="auto">
          <a:xfrm>
            <a:off x="3851341" y="9428586"/>
            <a:ext cx="2946346" cy="49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2" tIns="45656" rIns="91312" bIns="45656" anchor="b"/>
          <a:lstStyle>
            <a:lvl1pPr>
              <a:defRPr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/>
            <a:fld id="{FC74106F-15C6-423F-808D-689E84C80D24}" type="slidenum">
              <a:rPr lang="fr-FR" altLang="de-DE" sz="1200">
                <a:solidFill>
                  <a:srgbClr val="000000"/>
                </a:solidFill>
                <a:latin typeface="Calibri" pitchFamily="34" charset="0"/>
              </a:rPr>
              <a:pPr algn="r"/>
              <a:t>6</a:t>
            </a:fld>
            <a:endParaRPr lang="fr-FR" altLang="de-DE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195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927" y="4715154"/>
            <a:ext cx="5439408" cy="44669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 sz="18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411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 txBox="1">
            <a:spLocks noGrp="1" noChangeArrowheads="1"/>
          </p:cNvSpPr>
          <p:nvPr/>
        </p:nvSpPr>
        <p:spPr bwMode="auto">
          <a:xfrm>
            <a:off x="3851341" y="9428586"/>
            <a:ext cx="2946346" cy="49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2" tIns="45656" rIns="91312" bIns="45656" anchor="b"/>
          <a:lstStyle>
            <a:lvl1pPr>
              <a:defRPr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/>
            <a:fld id="{FC74106F-15C6-423F-808D-689E84C80D24}" type="slidenum">
              <a:rPr lang="fr-FR" altLang="de-DE" sz="1200">
                <a:solidFill>
                  <a:srgbClr val="000000"/>
                </a:solidFill>
                <a:latin typeface="Calibri" pitchFamily="34" charset="0"/>
              </a:rPr>
              <a:pPr algn="r"/>
              <a:t>7</a:t>
            </a:fld>
            <a:endParaRPr lang="fr-FR" altLang="de-DE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195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927" y="4715154"/>
            <a:ext cx="5439408" cy="44669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 sz="18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159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E8A30-A484-4C34-A731-1097EB264B51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722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D1F65F-7497-4225-A4B0-482547ECC61D}" type="slidenum">
              <a:rPr lang="en-AU" smtClean="0"/>
              <a:pPr>
                <a:defRPr/>
              </a:pPr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8633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E8A30-A484-4C34-A731-1097EB264B51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424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E8A30-A484-4C34-A731-1097EB264B51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951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E8A30-A484-4C34-A731-1097EB264B5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597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Done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E8A30-A484-4C34-A731-1097EB264B51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823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7620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4803343 w 1000"/>
              <a:gd name="T3" fmla="*/ 0 h 1000"/>
              <a:gd name="T4" fmla="*/ 4803343 w 1000"/>
              <a:gd name="T5" fmla="*/ 109538 h 1000"/>
              <a:gd name="T6" fmla="*/ 0 w 1000"/>
              <a:gd name="T7" fmla="*/ 109538 h 1000"/>
              <a:gd name="T8" fmla="*/ 0 w 1000"/>
              <a:gd name="T9" fmla="*/ 0 h 1000"/>
              <a:gd name="T10" fmla="*/ 7772400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5118" y="1411942"/>
            <a:ext cx="7772400" cy="762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42063"/>
            <a:ext cx="1905000" cy="363537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E16FB390-545D-419D-B4BA-1022C2FF64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763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62713"/>
            <a:ext cx="1981200" cy="25876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62713"/>
            <a:ext cx="2895600" cy="25876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62713"/>
            <a:ext cx="1981200" cy="25876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ED4FC199-B495-49E4-A3E1-F73B806856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0137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3E0F1F71-F7AA-45F8-BDE7-E2B989A92275}" type="datetimeFigureOut">
              <a:rPr lang="en-AU"/>
              <a:pPr>
                <a:defRPr/>
              </a:pPr>
              <a:t>9/03/2017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50AEB28-98CF-411E-A412-856738DC389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636701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5B2B0616-85C5-4A89-AC6B-EAAF312E58BB}" type="datetimeFigureOut">
              <a:rPr lang="en-AU"/>
              <a:pPr>
                <a:defRPr/>
              </a:pPr>
              <a:t>9/03/2017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09398C2E-F0D6-4D6F-B2A0-669AE4901A9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15380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AEDF2D5-E15F-48E9-B8F7-1F5219F30D86}" type="datetimeFigureOut">
              <a:rPr lang="en-AU"/>
              <a:pPr>
                <a:defRPr/>
              </a:pPr>
              <a:t>9/03/2017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68743555-C283-4B6A-B4D2-0E94BEC34D3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158448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028106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882819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900" y="6369050"/>
            <a:ext cx="2344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0317842"/>
      </p:ext>
    </p:extLst>
  </p:cSld>
  <p:clrMapOvr>
    <a:masterClrMapping/>
  </p:clrMapOvr>
  <p:transition spd="slow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1950" y="539750"/>
            <a:ext cx="8601075" cy="6461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6501573"/>
      </p:ext>
    </p:extLst>
  </p:cSld>
  <p:clrMapOvr>
    <a:masterClrMapping/>
  </p:clrMapOvr>
  <p:transition spd="slow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2B936B7A-37EF-4AD6-9791-14294AE78B2B}" type="datetimeFigureOut">
              <a:rPr kumimoji="1" lang="en-AU" sz="2400">
                <a:solidFill>
                  <a:prstClr val="black"/>
                </a:solidFill>
                <a:latin typeface="Times New Roman" pitchFamily="18" charset="0"/>
              </a:rPr>
              <a:pPr algn="ctr"/>
              <a:t>9/03/2017</a:t>
            </a:fld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38399E3F-F76C-4AF6-ADE9-54EA9B15E983}" type="slidenum">
              <a:rPr kumimoji="1" lang="en-AU" sz="2400">
                <a:solidFill>
                  <a:prstClr val="black"/>
                </a:solidFill>
                <a:latin typeface="Times New Roman" pitchFamily="18" charset="0"/>
              </a:rPr>
              <a:pPr algn="ctr"/>
              <a:t>‹#›</a:t>
            </a:fld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374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2B936B7A-37EF-4AD6-9791-14294AE78B2B}" type="datetimeFigureOut">
              <a:rPr kumimoji="1" lang="en-AU" sz="2400">
                <a:solidFill>
                  <a:prstClr val="black"/>
                </a:solidFill>
                <a:latin typeface="Times New Roman" pitchFamily="18" charset="0"/>
              </a:rPr>
              <a:pPr algn="ctr"/>
              <a:t>9/03/2017</a:t>
            </a:fld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38399E3F-F76C-4AF6-ADE9-54EA9B15E983}" type="slidenum">
              <a:rPr kumimoji="1" lang="en-AU" sz="2400">
                <a:solidFill>
                  <a:prstClr val="black"/>
                </a:solidFill>
                <a:latin typeface="Times New Roman" pitchFamily="18" charset="0"/>
              </a:rPr>
              <a:pPr algn="ctr"/>
              <a:t>‹#›</a:t>
            </a:fld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968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2B936B7A-37EF-4AD6-9791-14294AE78B2B}" type="datetimeFigureOut">
              <a:rPr kumimoji="1" lang="en-AU" sz="2400">
                <a:solidFill>
                  <a:prstClr val="black"/>
                </a:solidFill>
                <a:latin typeface="Times New Roman" pitchFamily="18" charset="0"/>
              </a:rPr>
              <a:pPr algn="ctr"/>
              <a:t>9/03/2017</a:t>
            </a:fld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38399E3F-F76C-4AF6-ADE9-54EA9B15E983}" type="slidenum">
              <a:rPr kumimoji="1" lang="en-AU" sz="2400">
                <a:solidFill>
                  <a:prstClr val="black"/>
                </a:solidFill>
                <a:latin typeface="Times New Roman" pitchFamily="18" charset="0"/>
              </a:rPr>
              <a:pPr algn="ctr"/>
              <a:t>‹#›</a:t>
            </a:fld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247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52" y="304800"/>
            <a:ext cx="2001837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62713"/>
            <a:ext cx="1981200" cy="25876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62713"/>
            <a:ext cx="2895600" cy="25876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62713"/>
            <a:ext cx="1981200" cy="25876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AEEFF92E-5047-45F3-AD27-EFF5455F97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4280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2B936B7A-37EF-4AD6-9791-14294AE78B2B}" type="datetimeFigureOut">
              <a:rPr kumimoji="1" lang="en-AU" sz="2400">
                <a:solidFill>
                  <a:prstClr val="black"/>
                </a:solidFill>
                <a:latin typeface="Times New Roman" pitchFamily="18" charset="0"/>
              </a:rPr>
              <a:pPr algn="ctr"/>
              <a:t>9/03/2017</a:t>
            </a:fld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38399E3F-F76C-4AF6-ADE9-54EA9B15E983}" type="slidenum">
              <a:rPr kumimoji="1" lang="en-AU" sz="2400">
                <a:solidFill>
                  <a:prstClr val="black"/>
                </a:solidFill>
                <a:latin typeface="Times New Roman" pitchFamily="18" charset="0"/>
              </a:rPr>
              <a:pPr algn="ctr"/>
              <a:t>‹#›</a:t>
            </a:fld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021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2B936B7A-37EF-4AD6-9791-14294AE78B2B}" type="datetimeFigureOut">
              <a:rPr kumimoji="1" lang="en-AU" sz="2400">
                <a:solidFill>
                  <a:prstClr val="black"/>
                </a:solidFill>
                <a:latin typeface="Times New Roman" pitchFamily="18" charset="0"/>
              </a:rPr>
              <a:pPr algn="ctr"/>
              <a:t>9/03/2017</a:t>
            </a:fld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38399E3F-F76C-4AF6-ADE9-54EA9B15E983}" type="slidenum">
              <a:rPr kumimoji="1" lang="en-AU" sz="2400">
                <a:solidFill>
                  <a:prstClr val="black"/>
                </a:solidFill>
                <a:latin typeface="Times New Roman" pitchFamily="18" charset="0"/>
              </a:rPr>
              <a:pPr algn="ctr"/>
              <a:t>‹#›</a:t>
            </a:fld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12756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2B936B7A-37EF-4AD6-9791-14294AE78B2B}" type="datetimeFigureOut">
              <a:rPr kumimoji="1" lang="en-AU" sz="2400">
                <a:solidFill>
                  <a:prstClr val="black"/>
                </a:solidFill>
                <a:latin typeface="Times New Roman" pitchFamily="18" charset="0"/>
              </a:rPr>
              <a:pPr algn="ctr"/>
              <a:t>9/03/2017</a:t>
            </a:fld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38399E3F-F76C-4AF6-ADE9-54EA9B15E983}" type="slidenum">
              <a:rPr kumimoji="1" lang="en-AU" sz="2400">
                <a:solidFill>
                  <a:prstClr val="black"/>
                </a:solidFill>
                <a:latin typeface="Times New Roman" pitchFamily="18" charset="0"/>
              </a:rPr>
              <a:pPr algn="ctr"/>
              <a:t>‹#›</a:t>
            </a:fld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08404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2B936B7A-37EF-4AD6-9791-14294AE78B2B}" type="datetimeFigureOut">
              <a:rPr kumimoji="1" lang="en-AU" sz="2400">
                <a:solidFill>
                  <a:prstClr val="black"/>
                </a:solidFill>
                <a:latin typeface="Times New Roman" pitchFamily="18" charset="0"/>
              </a:rPr>
              <a:pPr algn="ctr"/>
              <a:t>9/03/2017</a:t>
            </a:fld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38399E3F-F76C-4AF6-ADE9-54EA9B15E983}" type="slidenum">
              <a:rPr kumimoji="1" lang="en-AU" sz="2400">
                <a:solidFill>
                  <a:prstClr val="black"/>
                </a:solidFill>
                <a:latin typeface="Times New Roman" pitchFamily="18" charset="0"/>
              </a:rPr>
              <a:pPr algn="ctr"/>
              <a:t>‹#›</a:t>
            </a:fld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6997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2B936B7A-37EF-4AD6-9791-14294AE78B2B}" type="datetimeFigureOut">
              <a:rPr kumimoji="1" lang="en-AU" sz="2400">
                <a:solidFill>
                  <a:prstClr val="black"/>
                </a:solidFill>
                <a:latin typeface="Times New Roman" pitchFamily="18" charset="0"/>
              </a:rPr>
              <a:pPr algn="ctr"/>
              <a:t>9/03/2017</a:t>
            </a:fld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38399E3F-F76C-4AF6-ADE9-54EA9B15E983}" type="slidenum">
              <a:rPr kumimoji="1" lang="en-AU" sz="2400">
                <a:solidFill>
                  <a:prstClr val="black"/>
                </a:solidFill>
                <a:latin typeface="Times New Roman" pitchFamily="18" charset="0"/>
              </a:rPr>
              <a:pPr algn="ctr"/>
              <a:t>‹#›</a:t>
            </a:fld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30266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2B936B7A-37EF-4AD6-9791-14294AE78B2B}" type="datetimeFigureOut">
              <a:rPr kumimoji="1" lang="en-AU" sz="2400">
                <a:solidFill>
                  <a:prstClr val="black"/>
                </a:solidFill>
                <a:latin typeface="Times New Roman" pitchFamily="18" charset="0"/>
              </a:rPr>
              <a:pPr algn="ctr"/>
              <a:t>9/03/2017</a:t>
            </a:fld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38399E3F-F76C-4AF6-ADE9-54EA9B15E983}" type="slidenum">
              <a:rPr kumimoji="1" lang="en-AU" sz="2400">
                <a:solidFill>
                  <a:prstClr val="black"/>
                </a:solidFill>
                <a:latin typeface="Times New Roman" pitchFamily="18" charset="0"/>
              </a:rPr>
              <a:pPr algn="ctr"/>
              <a:t>‹#›</a:t>
            </a:fld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68595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2B936B7A-37EF-4AD6-9791-14294AE78B2B}" type="datetimeFigureOut">
              <a:rPr kumimoji="1" lang="en-AU" sz="2400">
                <a:solidFill>
                  <a:prstClr val="black"/>
                </a:solidFill>
                <a:latin typeface="Times New Roman" pitchFamily="18" charset="0"/>
              </a:rPr>
              <a:pPr algn="ctr"/>
              <a:t>9/03/2017</a:t>
            </a:fld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38399E3F-F76C-4AF6-ADE9-54EA9B15E983}" type="slidenum">
              <a:rPr kumimoji="1" lang="en-AU" sz="2400">
                <a:solidFill>
                  <a:prstClr val="black"/>
                </a:solidFill>
                <a:latin typeface="Times New Roman" pitchFamily="18" charset="0"/>
              </a:rPr>
              <a:pPr algn="ctr"/>
              <a:t>‹#›</a:t>
            </a:fld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13687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2B936B7A-37EF-4AD6-9791-14294AE78B2B}" type="datetimeFigureOut">
              <a:rPr kumimoji="1" lang="en-AU" sz="2400">
                <a:solidFill>
                  <a:prstClr val="black"/>
                </a:solidFill>
                <a:latin typeface="Times New Roman" pitchFamily="18" charset="0"/>
              </a:rPr>
              <a:pPr algn="ctr"/>
              <a:t>9/03/2017</a:t>
            </a:fld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38399E3F-F76C-4AF6-ADE9-54EA9B15E983}" type="slidenum">
              <a:rPr kumimoji="1" lang="en-AU" sz="2400">
                <a:solidFill>
                  <a:prstClr val="black"/>
                </a:solidFill>
                <a:latin typeface="Times New Roman" pitchFamily="18" charset="0"/>
              </a:rPr>
              <a:pPr algn="ctr"/>
              <a:t>‹#›</a:t>
            </a:fld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156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3529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36395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7620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618 w 1000"/>
              <a:gd name="T3" fmla="*/ 0 h 1000"/>
              <a:gd name="T4" fmla="*/ 618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5118" y="1411942"/>
            <a:ext cx="7772400" cy="762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42063"/>
            <a:ext cx="1905000" cy="363537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5F8A0486-9453-485A-B0D5-B7B26E27F4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1367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468" y="6368833"/>
            <a:ext cx="2343722" cy="33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7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0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1950" y="539750"/>
            <a:ext cx="8601075" cy="6461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628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2B936B7A-37EF-4AD6-9791-14294AE78B2B}" type="datetimeFigureOut">
              <a:rPr kumimoji="1" lang="en-AU" sz="2400">
                <a:solidFill>
                  <a:prstClr val="black"/>
                </a:solidFill>
                <a:latin typeface="Times New Roman" pitchFamily="18" charset="0"/>
              </a:rPr>
              <a:pPr algn="ctr"/>
              <a:t>9/03/2017</a:t>
            </a:fld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38399E3F-F76C-4AF6-ADE9-54EA9B15E983}" type="slidenum">
              <a:rPr kumimoji="1" lang="en-AU" sz="2400">
                <a:solidFill>
                  <a:prstClr val="black"/>
                </a:solidFill>
                <a:latin typeface="Times New Roman" pitchFamily="18" charset="0"/>
              </a:rPr>
              <a:pPr algn="ctr"/>
              <a:t>‹#›</a:t>
            </a:fld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322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2B936B7A-37EF-4AD6-9791-14294AE78B2B}" type="datetimeFigureOut">
              <a:rPr kumimoji="1" lang="en-AU" sz="2400">
                <a:solidFill>
                  <a:prstClr val="black"/>
                </a:solidFill>
                <a:latin typeface="Times New Roman" pitchFamily="18" charset="0"/>
              </a:rPr>
              <a:pPr algn="ctr"/>
              <a:t>9/03/2017</a:t>
            </a:fld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38399E3F-F76C-4AF6-ADE9-54EA9B15E983}" type="slidenum">
              <a:rPr kumimoji="1" lang="en-AU" sz="2400">
                <a:solidFill>
                  <a:prstClr val="black"/>
                </a:solidFill>
                <a:latin typeface="Times New Roman" pitchFamily="18" charset="0"/>
              </a:rPr>
              <a:pPr algn="ctr"/>
              <a:t>‹#›</a:t>
            </a:fld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170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2B936B7A-37EF-4AD6-9791-14294AE78B2B}" type="datetimeFigureOut">
              <a:rPr kumimoji="1" lang="en-AU" sz="2400">
                <a:solidFill>
                  <a:prstClr val="black"/>
                </a:solidFill>
                <a:latin typeface="Times New Roman" pitchFamily="18" charset="0"/>
              </a:rPr>
              <a:pPr algn="ctr"/>
              <a:t>9/03/2017</a:t>
            </a:fld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38399E3F-F76C-4AF6-ADE9-54EA9B15E983}" type="slidenum">
              <a:rPr kumimoji="1" lang="en-AU" sz="2400">
                <a:solidFill>
                  <a:prstClr val="black"/>
                </a:solidFill>
                <a:latin typeface="Times New Roman" pitchFamily="18" charset="0"/>
              </a:rPr>
              <a:pPr algn="ctr"/>
              <a:t>‹#›</a:t>
            </a:fld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10618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2B936B7A-37EF-4AD6-9791-14294AE78B2B}" type="datetimeFigureOut">
              <a:rPr kumimoji="1" lang="en-AU" sz="2400">
                <a:solidFill>
                  <a:prstClr val="black"/>
                </a:solidFill>
                <a:latin typeface="Times New Roman" pitchFamily="18" charset="0"/>
              </a:rPr>
              <a:pPr algn="ctr"/>
              <a:t>9/03/2017</a:t>
            </a:fld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38399E3F-F76C-4AF6-ADE9-54EA9B15E983}" type="slidenum">
              <a:rPr kumimoji="1" lang="en-AU" sz="2400">
                <a:solidFill>
                  <a:prstClr val="black"/>
                </a:solidFill>
                <a:latin typeface="Times New Roman" pitchFamily="18" charset="0"/>
              </a:rPr>
              <a:pPr algn="ctr"/>
              <a:t>‹#›</a:t>
            </a:fld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277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2B936B7A-37EF-4AD6-9791-14294AE78B2B}" type="datetimeFigureOut">
              <a:rPr kumimoji="1" lang="en-AU" sz="2400">
                <a:solidFill>
                  <a:prstClr val="black"/>
                </a:solidFill>
                <a:latin typeface="Times New Roman" pitchFamily="18" charset="0"/>
              </a:rPr>
              <a:pPr algn="ctr"/>
              <a:t>9/03/2017</a:t>
            </a:fld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38399E3F-F76C-4AF6-ADE9-54EA9B15E983}" type="slidenum">
              <a:rPr kumimoji="1" lang="en-AU" sz="2400">
                <a:solidFill>
                  <a:prstClr val="black"/>
                </a:solidFill>
                <a:latin typeface="Times New Roman" pitchFamily="18" charset="0"/>
              </a:rPr>
              <a:pPr algn="ctr"/>
              <a:t>‹#›</a:t>
            </a:fld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42117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2B936B7A-37EF-4AD6-9791-14294AE78B2B}" type="datetimeFigureOut">
              <a:rPr kumimoji="1" lang="en-AU" sz="2400">
                <a:solidFill>
                  <a:prstClr val="black"/>
                </a:solidFill>
                <a:latin typeface="Times New Roman" pitchFamily="18" charset="0"/>
              </a:rPr>
              <a:pPr algn="ctr"/>
              <a:t>9/03/2017</a:t>
            </a:fld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38399E3F-F76C-4AF6-ADE9-54EA9B15E983}" type="slidenum">
              <a:rPr kumimoji="1" lang="en-AU" sz="2400">
                <a:solidFill>
                  <a:prstClr val="black"/>
                </a:solidFill>
                <a:latin typeface="Times New Roman" pitchFamily="18" charset="0"/>
              </a:rPr>
              <a:pPr algn="ctr"/>
              <a:t>‹#›</a:t>
            </a:fld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84712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2B936B7A-37EF-4AD6-9791-14294AE78B2B}" type="datetimeFigureOut">
              <a:rPr kumimoji="1" lang="en-AU" sz="2400">
                <a:solidFill>
                  <a:prstClr val="black"/>
                </a:solidFill>
                <a:latin typeface="Times New Roman" pitchFamily="18" charset="0"/>
              </a:rPr>
              <a:pPr algn="ctr"/>
              <a:t>9/03/2017</a:t>
            </a:fld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38399E3F-F76C-4AF6-ADE9-54EA9B15E983}" type="slidenum">
              <a:rPr kumimoji="1" lang="en-AU" sz="2400">
                <a:solidFill>
                  <a:prstClr val="black"/>
                </a:solidFill>
                <a:latin typeface="Times New Roman" pitchFamily="18" charset="0"/>
              </a:rPr>
              <a:pPr algn="ctr"/>
              <a:t>‹#›</a:t>
            </a:fld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65700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2B936B7A-37EF-4AD6-9791-14294AE78B2B}" type="datetimeFigureOut">
              <a:rPr kumimoji="1" lang="en-AU" sz="2400">
                <a:solidFill>
                  <a:prstClr val="black"/>
                </a:solidFill>
                <a:latin typeface="Times New Roman" pitchFamily="18" charset="0"/>
              </a:rPr>
              <a:pPr algn="ctr"/>
              <a:t>9/03/2017</a:t>
            </a:fld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38399E3F-F76C-4AF6-ADE9-54EA9B15E983}" type="slidenum">
              <a:rPr kumimoji="1" lang="en-AU" sz="2400">
                <a:solidFill>
                  <a:prstClr val="black"/>
                </a:solidFill>
                <a:latin typeface="Times New Roman" pitchFamily="18" charset="0"/>
              </a:rPr>
              <a:pPr algn="ctr"/>
              <a:t>‹#›</a:t>
            </a:fld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982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62713"/>
            <a:ext cx="1981200" cy="25876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62713"/>
            <a:ext cx="2895600" cy="25876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62713"/>
            <a:ext cx="1981200" cy="25876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777996AD-57DE-4FB2-88AE-8CAF802948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4364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2B936B7A-37EF-4AD6-9791-14294AE78B2B}" type="datetimeFigureOut">
              <a:rPr kumimoji="1" lang="en-AU" sz="2400">
                <a:solidFill>
                  <a:prstClr val="black"/>
                </a:solidFill>
                <a:latin typeface="Times New Roman" pitchFamily="18" charset="0"/>
              </a:rPr>
              <a:pPr algn="ctr"/>
              <a:t>9/03/2017</a:t>
            </a:fld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38399E3F-F76C-4AF6-ADE9-54EA9B15E983}" type="slidenum">
              <a:rPr kumimoji="1" lang="en-AU" sz="2400">
                <a:solidFill>
                  <a:prstClr val="black"/>
                </a:solidFill>
                <a:latin typeface="Times New Roman" pitchFamily="18" charset="0"/>
              </a:rPr>
              <a:pPr algn="ctr"/>
              <a:t>‹#›</a:t>
            </a:fld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96002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2B936B7A-37EF-4AD6-9791-14294AE78B2B}" type="datetimeFigureOut">
              <a:rPr kumimoji="1" lang="en-AU" sz="2400">
                <a:solidFill>
                  <a:prstClr val="black"/>
                </a:solidFill>
                <a:latin typeface="Times New Roman" pitchFamily="18" charset="0"/>
              </a:rPr>
              <a:pPr algn="ctr"/>
              <a:t>9/03/2017</a:t>
            </a:fld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38399E3F-F76C-4AF6-ADE9-54EA9B15E983}" type="slidenum">
              <a:rPr kumimoji="1" lang="en-AU" sz="2400">
                <a:solidFill>
                  <a:prstClr val="black"/>
                </a:solidFill>
                <a:latin typeface="Times New Roman" pitchFamily="18" charset="0"/>
              </a:rPr>
              <a:pPr algn="ctr"/>
              <a:t>‹#›</a:t>
            </a:fld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01756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2B936B7A-37EF-4AD6-9791-14294AE78B2B}" type="datetimeFigureOut">
              <a:rPr kumimoji="1" lang="en-AU" sz="2400">
                <a:solidFill>
                  <a:prstClr val="black"/>
                </a:solidFill>
                <a:latin typeface="Times New Roman" pitchFamily="18" charset="0"/>
              </a:rPr>
              <a:pPr algn="ctr"/>
              <a:t>9/03/2017</a:t>
            </a:fld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38399E3F-F76C-4AF6-ADE9-54EA9B15E983}" type="slidenum">
              <a:rPr kumimoji="1" lang="en-AU" sz="2400">
                <a:solidFill>
                  <a:prstClr val="black"/>
                </a:solidFill>
                <a:latin typeface="Times New Roman" pitchFamily="18" charset="0"/>
              </a:rPr>
              <a:pPr algn="ctr"/>
              <a:t>‹#›</a:t>
            </a:fld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053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2207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468" y="6368833"/>
            <a:ext cx="2343722" cy="33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13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0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1950" y="539750"/>
            <a:ext cx="8601075" cy="6461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347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2B936B7A-37EF-4AD6-9791-14294AE78B2B}" type="datetimeFigureOut">
              <a:rPr kumimoji="1" lang="en-AU" sz="2400">
                <a:solidFill>
                  <a:prstClr val="black"/>
                </a:solidFill>
                <a:latin typeface="Times New Roman" pitchFamily="18" charset="0"/>
              </a:rPr>
              <a:pPr algn="ctr"/>
              <a:t>9/03/2017</a:t>
            </a:fld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38399E3F-F76C-4AF6-ADE9-54EA9B15E983}" type="slidenum">
              <a:rPr kumimoji="1" lang="en-AU" sz="2400">
                <a:solidFill>
                  <a:prstClr val="black"/>
                </a:solidFill>
                <a:latin typeface="Times New Roman" pitchFamily="18" charset="0"/>
              </a:rPr>
              <a:pPr algn="ctr"/>
              <a:t>‹#›</a:t>
            </a:fld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66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2B936B7A-37EF-4AD6-9791-14294AE78B2B}" type="datetimeFigureOut">
              <a:rPr kumimoji="1" lang="en-AU" sz="2400">
                <a:solidFill>
                  <a:prstClr val="black"/>
                </a:solidFill>
                <a:latin typeface="Times New Roman" pitchFamily="18" charset="0"/>
              </a:rPr>
              <a:pPr algn="ctr"/>
              <a:t>9/03/2017</a:t>
            </a:fld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38399E3F-F76C-4AF6-ADE9-54EA9B15E983}" type="slidenum">
              <a:rPr kumimoji="1" lang="en-AU" sz="2400">
                <a:solidFill>
                  <a:prstClr val="black"/>
                </a:solidFill>
                <a:latin typeface="Times New Roman" pitchFamily="18" charset="0"/>
              </a:rPr>
              <a:pPr algn="ctr"/>
              <a:t>‹#›</a:t>
            </a:fld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076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2B936B7A-37EF-4AD6-9791-14294AE78B2B}" type="datetimeFigureOut">
              <a:rPr kumimoji="1" lang="en-AU" sz="2400">
                <a:solidFill>
                  <a:prstClr val="black"/>
                </a:solidFill>
                <a:latin typeface="Times New Roman" pitchFamily="18" charset="0"/>
              </a:rPr>
              <a:pPr algn="ctr"/>
              <a:t>9/03/2017</a:t>
            </a:fld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38399E3F-F76C-4AF6-ADE9-54EA9B15E983}" type="slidenum">
              <a:rPr kumimoji="1" lang="en-AU" sz="2400">
                <a:solidFill>
                  <a:prstClr val="black"/>
                </a:solidFill>
                <a:latin typeface="Times New Roman" pitchFamily="18" charset="0"/>
              </a:rPr>
              <a:pPr algn="ctr"/>
              <a:t>‹#›</a:t>
            </a:fld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60121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2B936B7A-37EF-4AD6-9791-14294AE78B2B}" type="datetimeFigureOut">
              <a:rPr kumimoji="1" lang="en-AU" sz="2400">
                <a:solidFill>
                  <a:prstClr val="black"/>
                </a:solidFill>
                <a:latin typeface="Times New Roman" pitchFamily="18" charset="0"/>
              </a:rPr>
              <a:pPr algn="ctr"/>
              <a:t>9/03/2017</a:t>
            </a:fld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38399E3F-F76C-4AF6-ADE9-54EA9B15E983}" type="slidenum">
              <a:rPr kumimoji="1" lang="en-AU" sz="2400">
                <a:solidFill>
                  <a:prstClr val="black"/>
                </a:solidFill>
                <a:latin typeface="Times New Roman" pitchFamily="18" charset="0"/>
              </a:rPr>
              <a:pPr algn="ctr"/>
              <a:t>‹#›</a:t>
            </a:fld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699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62713"/>
            <a:ext cx="1981200" cy="25876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62713"/>
            <a:ext cx="2895600" cy="25876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62713"/>
            <a:ext cx="1981200" cy="25876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EDA0EDC8-E03C-4668-8079-5D043F34C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64942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2B936B7A-37EF-4AD6-9791-14294AE78B2B}" type="datetimeFigureOut">
              <a:rPr kumimoji="1" lang="en-AU" sz="2400">
                <a:solidFill>
                  <a:prstClr val="black"/>
                </a:solidFill>
                <a:latin typeface="Times New Roman" pitchFamily="18" charset="0"/>
              </a:rPr>
              <a:pPr algn="ctr"/>
              <a:t>9/03/2017</a:t>
            </a:fld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38399E3F-F76C-4AF6-ADE9-54EA9B15E983}" type="slidenum">
              <a:rPr kumimoji="1" lang="en-AU" sz="2400">
                <a:solidFill>
                  <a:prstClr val="black"/>
                </a:solidFill>
                <a:latin typeface="Times New Roman" pitchFamily="18" charset="0"/>
              </a:rPr>
              <a:pPr algn="ctr"/>
              <a:t>‹#›</a:t>
            </a:fld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71769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2B936B7A-37EF-4AD6-9791-14294AE78B2B}" type="datetimeFigureOut">
              <a:rPr kumimoji="1" lang="en-AU" sz="2400">
                <a:solidFill>
                  <a:prstClr val="black"/>
                </a:solidFill>
                <a:latin typeface="Times New Roman" pitchFamily="18" charset="0"/>
              </a:rPr>
              <a:pPr algn="ctr"/>
              <a:t>9/03/2017</a:t>
            </a:fld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38399E3F-F76C-4AF6-ADE9-54EA9B15E983}" type="slidenum">
              <a:rPr kumimoji="1" lang="en-AU" sz="2400">
                <a:solidFill>
                  <a:prstClr val="black"/>
                </a:solidFill>
                <a:latin typeface="Times New Roman" pitchFamily="18" charset="0"/>
              </a:rPr>
              <a:pPr algn="ctr"/>
              <a:t>‹#›</a:t>
            </a:fld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63860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2B936B7A-37EF-4AD6-9791-14294AE78B2B}" type="datetimeFigureOut">
              <a:rPr kumimoji="1" lang="en-AU" sz="2400">
                <a:solidFill>
                  <a:prstClr val="black"/>
                </a:solidFill>
                <a:latin typeface="Times New Roman" pitchFamily="18" charset="0"/>
              </a:rPr>
              <a:pPr algn="ctr"/>
              <a:t>9/03/2017</a:t>
            </a:fld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38399E3F-F76C-4AF6-ADE9-54EA9B15E983}" type="slidenum">
              <a:rPr kumimoji="1" lang="en-AU" sz="2400">
                <a:solidFill>
                  <a:prstClr val="black"/>
                </a:solidFill>
                <a:latin typeface="Times New Roman" pitchFamily="18" charset="0"/>
              </a:rPr>
              <a:pPr algn="ctr"/>
              <a:t>‹#›</a:t>
            </a:fld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9786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2B936B7A-37EF-4AD6-9791-14294AE78B2B}" type="datetimeFigureOut">
              <a:rPr kumimoji="1" lang="en-AU" sz="2400">
                <a:solidFill>
                  <a:prstClr val="black"/>
                </a:solidFill>
                <a:latin typeface="Times New Roman" pitchFamily="18" charset="0"/>
              </a:rPr>
              <a:pPr algn="ctr"/>
              <a:t>9/03/2017</a:t>
            </a:fld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38399E3F-F76C-4AF6-ADE9-54EA9B15E983}" type="slidenum">
              <a:rPr kumimoji="1" lang="en-AU" sz="2400">
                <a:solidFill>
                  <a:prstClr val="black"/>
                </a:solidFill>
                <a:latin typeface="Times New Roman" pitchFamily="18" charset="0"/>
              </a:rPr>
              <a:pPr algn="ctr"/>
              <a:t>‹#›</a:t>
            </a:fld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38811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2B936B7A-37EF-4AD6-9791-14294AE78B2B}" type="datetimeFigureOut">
              <a:rPr kumimoji="1" lang="en-AU" sz="2400">
                <a:solidFill>
                  <a:prstClr val="black"/>
                </a:solidFill>
                <a:latin typeface="Times New Roman" pitchFamily="18" charset="0"/>
              </a:rPr>
              <a:pPr algn="ctr"/>
              <a:t>9/03/2017</a:t>
            </a:fld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38399E3F-F76C-4AF6-ADE9-54EA9B15E983}" type="slidenum">
              <a:rPr kumimoji="1" lang="en-AU" sz="2400">
                <a:solidFill>
                  <a:prstClr val="black"/>
                </a:solidFill>
                <a:latin typeface="Times New Roman" pitchFamily="18" charset="0"/>
              </a:rPr>
              <a:pPr algn="ctr"/>
              <a:t>‹#›</a:t>
            </a:fld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53827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2B936B7A-37EF-4AD6-9791-14294AE78B2B}" type="datetimeFigureOut">
              <a:rPr kumimoji="1" lang="en-AU" sz="2400">
                <a:solidFill>
                  <a:prstClr val="black"/>
                </a:solidFill>
                <a:latin typeface="Times New Roman" pitchFamily="18" charset="0"/>
              </a:rPr>
              <a:pPr algn="ctr"/>
              <a:t>9/03/2017</a:t>
            </a:fld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38399E3F-F76C-4AF6-ADE9-54EA9B15E983}" type="slidenum">
              <a:rPr kumimoji="1" lang="en-AU" sz="2400">
                <a:solidFill>
                  <a:prstClr val="black"/>
                </a:solidFill>
                <a:latin typeface="Times New Roman" pitchFamily="18" charset="0"/>
              </a:rPr>
              <a:pPr algn="ctr"/>
              <a:t>‹#›</a:t>
            </a:fld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56444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2B936B7A-37EF-4AD6-9791-14294AE78B2B}" type="datetimeFigureOut">
              <a:rPr kumimoji="1" lang="en-AU" sz="2400">
                <a:solidFill>
                  <a:prstClr val="black"/>
                </a:solidFill>
                <a:latin typeface="Times New Roman" pitchFamily="18" charset="0"/>
              </a:rPr>
              <a:pPr algn="ctr"/>
              <a:t>9/03/2017</a:t>
            </a:fld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38399E3F-F76C-4AF6-ADE9-54EA9B15E983}" type="slidenum">
              <a:rPr kumimoji="1" lang="en-AU" sz="2400">
                <a:solidFill>
                  <a:prstClr val="black"/>
                </a:solidFill>
                <a:latin typeface="Times New Roman" pitchFamily="18" charset="0"/>
              </a:rPr>
              <a:pPr algn="ctr"/>
              <a:t>‹#›</a:t>
            </a:fld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412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9867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239375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468" y="6368833"/>
            <a:ext cx="2343722" cy="33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6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462713"/>
            <a:ext cx="1981200" cy="25876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62713"/>
            <a:ext cx="2895600" cy="25876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62713"/>
            <a:ext cx="1981200" cy="25876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DDA7E8E4-613F-4F23-8980-02D8F113D2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80863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0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1950" y="539750"/>
            <a:ext cx="8601075" cy="6461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708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2B936B7A-37EF-4AD6-9791-14294AE78B2B}" type="datetimeFigureOut">
              <a:rPr kumimoji="1" lang="en-AU" sz="2400" smtClean="0">
                <a:solidFill>
                  <a:prstClr val="black"/>
                </a:solidFill>
                <a:latin typeface="Times New Roman" pitchFamily="18" charset="0"/>
              </a:rPr>
              <a:pPr algn="ctr"/>
              <a:t>9/03/2017</a:t>
            </a:fld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38399E3F-F76C-4AF6-ADE9-54EA9B15E983}" type="slidenum">
              <a:rPr kumimoji="1" lang="en-AU" sz="2400" smtClean="0">
                <a:solidFill>
                  <a:prstClr val="black"/>
                </a:solidFill>
                <a:latin typeface="Times New Roman" pitchFamily="18" charset="0"/>
              </a:rPr>
              <a:pPr algn="ctr"/>
              <a:t>‹#›</a:t>
            </a:fld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388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2B936B7A-37EF-4AD6-9791-14294AE78B2B}" type="datetimeFigureOut">
              <a:rPr kumimoji="1" lang="en-AU" sz="2400" smtClean="0">
                <a:solidFill>
                  <a:prstClr val="black"/>
                </a:solidFill>
                <a:latin typeface="Times New Roman" pitchFamily="18" charset="0"/>
              </a:rPr>
              <a:pPr algn="ctr"/>
              <a:t>9/03/2017</a:t>
            </a:fld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38399E3F-F76C-4AF6-ADE9-54EA9B15E983}" type="slidenum">
              <a:rPr kumimoji="1" lang="en-AU" sz="2400" smtClean="0">
                <a:solidFill>
                  <a:prstClr val="black"/>
                </a:solidFill>
                <a:latin typeface="Times New Roman" pitchFamily="18" charset="0"/>
              </a:rPr>
              <a:pPr algn="ctr"/>
              <a:t>‹#›</a:t>
            </a:fld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234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2B936B7A-37EF-4AD6-9791-14294AE78B2B}" type="datetimeFigureOut">
              <a:rPr kumimoji="1" lang="en-AU" sz="2400" smtClean="0">
                <a:solidFill>
                  <a:prstClr val="black"/>
                </a:solidFill>
                <a:latin typeface="Times New Roman" pitchFamily="18" charset="0"/>
              </a:rPr>
              <a:pPr algn="ctr"/>
              <a:t>9/03/2017</a:t>
            </a:fld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38399E3F-F76C-4AF6-ADE9-54EA9B15E983}" type="slidenum">
              <a:rPr kumimoji="1" lang="en-AU" sz="2400" smtClean="0">
                <a:solidFill>
                  <a:prstClr val="black"/>
                </a:solidFill>
                <a:latin typeface="Times New Roman" pitchFamily="18" charset="0"/>
              </a:rPr>
              <a:pPr algn="ctr"/>
              <a:t>‹#›</a:t>
            </a:fld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8676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2B936B7A-37EF-4AD6-9791-14294AE78B2B}" type="datetimeFigureOut">
              <a:rPr kumimoji="1" lang="en-AU" sz="2400" smtClean="0">
                <a:solidFill>
                  <a:prstClr val="black"/>
                </a:solidFill>
                <a:latin typeface="Times New Roman" pitchFamily="18" charset="0"/>
              </a:rPr>
              <a:pPr algn="ctr"/>
              <a:t>9/03/2017</a:t>
            </a:fld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38399E3F-F76C-4AF6-ADE9-54EA9B15E983}" type="slidenum">
              <a:rPr kumimoji="1" lang="en-AU" sz="2400" smtClean="0">
                <a:solidFill>
                  <a:prstClr val="black"/>
                </a:solidFill>
                <a:latin typeface="Times New Roman" pitchFamily="18" charset="0"/>
              </a:rPr>
              <a:pPr algn="ctr"/>
              <a:t>‹#›</a:t>
            </a:fld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077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2B936B7A-37EF-4AD6-9791-14294AE78B2B}" type="datetimeFigureOut">
              <a:rPr kumimoji="1" lang="en-AU" sz="2400" smtClean="0">
                <a:solidFill>
                  <a:prstClr val="black"/>
                </a:solidFill>
                <a:latin typeface="Times New Roman" pitchFamily="18" charset="0"/>
              </a:rPr>
              <a:pPr algn="ctr"/>
              <a:t>9/03/2017</a:t>
            </a:fld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38399E3F-F76C-4AF6-ADE9-54EA9B15E983}" type="slidenum">
              <a:rPr kumimoji="1" lang="en-AU" sz="2400" smtClean="0">
                <a:solidFill>
                  <a:prstClr val="black"/>
                </a:solidFill>
                <a:latin typeface="Times New Roman" pitchFamily="18" charset="0"/>
              </a:rPr>
              <a:pPr algn="ctr"/>
              <a:t>‹#›</a:t>
            </a:fld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341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2B936B7A-37EF-4AD6-9791-14294AE78B2B}" type="datetimeFigureOut">
              <a:rPr kumimoji="1" lang="en-AU" sz="2400" smtClean="0">
                <a:solidFill>
                  <a:prstClr val="black"/>
                </a:solidFill>
                <a:latin typeface="Times New Roman" pitchFamily="18" charset="0"/>
              </a:rPr>
              <a:pPr algn="ctr"/>
              <a:t>9/03/2017</a:t>
            </a:fld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38399E3F-F76C-4AF6-ADE9-54EA9B15E983}" type="slidenum">
              <a:rPr kumimoji="1" lang="en-AU" sz="2400" smtClean="0">
                <a:solidFill>
                  <a:prstClr val="black"/>
                </a:solidFill>
                <a:latin typeface="Times New Roman" pitchFamily="18" charset="0"/>
              </a:rPr>
              <a:pPr algn="ctr"/>
              <a:t>‹#›</a:t>
            </a:fld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70358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2B936B7A-37EF-4AD6-9791-14294AE78B2B}" type="datetimeFigureOut">
              <a:rPr kumimoji="1" lang="en-AU" sz="2400" smtClean="0">
                <a:solidFill>
                  <a:prstClr val="black"/>
                </a:solidFill>
                <a:latin typeface="Times New Roman" pitchFamily="18" charset="0"/>
              </a:rPr>
              <a:pPr algn="ctr"/>
              <a:t>9/03/2017</a:t>
            </a:fld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38399E3F-F76C-4AF6-ADE9-54EA9B15E983}" type="slidenum">
              <a:rPr kumimoji="1" lang="en-AU" sz="2400" smtClean="0">
                <a:solidFill>
                  <a:prstClr val="black"/>
                </a:solidFill>
                <a:latin typeface="Times New Roman" pitchFamily="18" charset="0"/>
              </a:rPr>
              <a:pPr algn="ctr"/>
              <a:t>‹#›</a:t>
            </a:fld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60673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2B936B7A-37EF-4AD6-9791-14294AE78B2B}" type="datetimeFigureOut">
              <a:rPr kumimoji="1" lang="en-AU" sz="2400" smtClean="0">
                <a:solidFill>
                  <a:prstClr val="black"/>
                </a:solidFill>
                <a:latin typeface="Times New Roman" pitchFamily="18" charset="0"/>
              </a:rPr>
              <a:pPr algn="ctr"/>
              <a:t>9/03/2017</a:t>
            </a:fld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38399E3F-F76C-4AF6-ADE9-54EA9B15E983}" type="slidenum">
              <a:rPr kumimoji="1" lang="en-AU" sz="2400" smtClean="0">
                <a:solidFill>
                  <a:prstClr val="black"/>
                </a:solidFill>
                <a:latin typeface="Times New Roman" pitchFamily="18" charset="0"/>
              </a:rPr>
              <a:pPr algn="ctr"/>
              <a:t>‹#›</a:t>
            </a:fld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53188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2B936B7A-37EF-4AD6-9791-14294AE78B2B}" type="datetimeFigureOut">
              <a:rPr kumimoji="1" lang="en-AU" sz="2400" smtClean="0">
                <a:solidFill>
                  <a:prstClr val="black"/>
                </a:solidFill>
                <a:latin typeface="Times New Roman" pitchFamily="18" charset="0"/>
              </a:rPr>
              <a:pPr algn="ctr"/>
              <a:t>9/03/2017</a:t>
            </a:fld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38399E3F-F76C-4AF6-ADE9-54EA9B15E983}" type="slidenum">
              <a:rPr kumimoji="1" lang="en-AU" sz="2400" smtClean="0">
                <a:solidFill>
                  <a:prstClr val="black"/>
                </a:solidFill>
                <a:latin typeface="Times New Roman" pitchFamily="18" charset="0"/>
              </a:rPr>
              <a:pPr algn="ctr"/>
              <a:t>‹#›</a:t>
            </a:fld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366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462713"/>
            <a:ext cx="1981200" cy="25876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62713"/>
            <a:ext cx="2895600" cy="25876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462713"/>
            <a:ext cx="1981200" cy="25876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C49B4800-68F4-43B0-86A0-2EAD48929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18871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2B936B7A-37EF-4AD6-9791-14294AE78B2B}" type="datetimeFigureOut">
              <a:rPr kumimoji="1" lang="en-AU" sz="2400" smtClean="0">
                <a:solidFill>
                  <a:prstClr val="black"/>
                </a:solidFill>
                <a:latin typeface="Times New Roman" pitchFamily="18" charset="0"/>
              </a:rPr>
              <a:pPr algn="ctr"/>
              <a:t>9/03/2017</a:t>
            </a:fld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38399E3F-F76C-4AF6-ADE9-54EA9B15E983}" type="slidenum">
              <a:rPr kumimoji="1" lang="en-AU" sz="2400" smtClean="0">
                <a:solidFill>
                  <a:prstClr val="black"/>
                </a:solidFill>
                <a:latin typeface="Times New Roman" pitchFamily="18" charset="0"/>
              </a:rPr>
              <a:pPr algn="ctr"/>
              <a:t>‹#›</a:t>
            </a:fld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82367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2B936B7A-37EF-4AD6-9791-14294AE78B2B}" type="datetimeFigureOut">
              <a:rPr kumimoji="1" lang="en-AU" sz="2400" smtClean="0">
                <a:solidFill>
                  <a:prstClr val="black"/>
                </a:solidFill>
                <a:latin typeface="Times New Roman" pitchFamily="18" charset="0"/>
              </a:rPr>
              <a:pPr algn="ctr"/>
              <a:t>9/03/2017</a:t>
            </a:fld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38399E3F-F76C-4AF6-ADE9-54EA9B15E983}" type="slidenum">
              <a:rPr kumimoji="1" lang="en-AU" sz="2400" smtClean="0">
                <a:solidFill>
                  <a:prstClr val="black"/>
                </a:solidFill>
                <a:latin typeface="Times New Roman" pitchFamily="18" charset="0"/>
              </a:rPr>
              <a:pPr algn="ctr"/>
              <a:t>‹#›</a:t>
            </a:fld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319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9689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66177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468" y="6368833"/>
            <a:ext cx="2343722" cy="33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29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0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1950" y="539750"/>
            <a:ext cx="8601075" cy="6461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503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2B936B7A-37EF-4AD6-9791-14294AE78B2B}" type="datetimeFigureOut">
              <a:rPr kumimoji="1" lang="en-AU" sz="2400" smtClean="0">
                <a:solidFill>
                  <a:prstClr val="black"/>
                </a:solidFill>
                <a:latin typeface="Times New Roman" pitchFamily="18" charset="0"/>
              </a:rPr>
              <a:pPr algn="ctr"/>
              <a:t>9/03/2017</a:t>
            </a:fld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38399E3F-F76C-4AF6-ADE9-54EA9B15E983}" type="slidenum">
              <a:rPr kumimoji="1" lang="en-AU" sz="2400" smtClean="0">
                <a:solidFill>
                  <a:prstClr val="black"/>
                </a:solidFill>
                <a:latin typeface="Times New Roman" pitchFamily="18" charset="0"/>
              </a:rPr>
              <a:pPr algn="ctr"/>
              <a:t>‹#›</a:t>
            </a:fld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825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2B936B7A-37EF-4AD6-9791-14294AE78B2B}" type="datetimeFigureOut">
              <a:rPr kumimoji="1" lang="en-AU" sz="2400" smtClean="0">
                <a:solidFill>
                  <a:prstClr val="black"/>
                </a:solidFill>
                <a:latin typeface="Times New Roman" pitchFamily="18" charset="0"/>
              </a:rPr>
              <a:pPr algn="ctr"/>
              <a:t>9/03/2017</a:t>
            </a:fld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38399E3F-F76C-4AF6-ADE9-54EA9B15E983}" type="slidenum">
              <a:rPr kumimoji="1" lang="en-AU" sz="2400" smtClean="0">
                <a:solidFill>
                  <a:prstClr val="black"/>
                </a:solidFill>
                <a:latin typeface="Times New Roman" pitchFamily="18" charset="0"/>
              </a:rPr>
              <a:pPr algn="ctr"/>
              <a:t>‹#›</a:t>
            </a:fld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289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2B936B7A-37EF-4AD6-9791-14294AE78B2B}" type="datetimeFigureOut">
              <a:rPr kumimoji="1" lang="en-AU" sz="2400" smtClean="0">
                <a:solidFill>
                  <a:prstClr val="black"/>
                </a:solidFill>
                <a:latin typeface="Times New Roman" pitchFamily="18" charset="0"/>
              </a:rPr>
              <a:pPr algn="ctr"/>
              <a:t>9/03/2017</a:t>
            </a:fld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38399E3F-F76C-4AF6-ADE9-54EA9B15E983}" type="slidenum">
              <a:rPr kumimoji="1" lang="en-AU" sz="2400" smtClean="0">
                <a:solidFill>
                  <a:prstClr val="black"/>
                </a:solidFill>
                <a:latin typeface="Times New Roman" pitchFamily="18" charset="0"/>
              </a:rPr>
              <a:pPr algn="ctr"/>
              <a:t>‹#›</a:t>
            </a:fld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51142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2B936B7A-37EF-4AD6-9791-14294AE78B2B}" type="datetimeFigureOut">
              <a:rPr kumimoji="1" lang="en-AU" sz="2400" smtClean="0">
                <a:solidFill>
                  <a:prstClr val="black"/>
                </a:solidFill>
                <a:latin typeface="Times New Roman" pitchFamily="18" charset="0"/>
              </a:rPr>
              <a:pPr algn="ctr"/>
              <a:t>9/03/2017</a:t>
            </a:fld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38399E3F-F76C-4AF6-ADE9-54EA9B15E983}" type="slidenum">
              <a:rPr kumimoji="1" lang="en-AU" sz="2400" smtClean="0">
                <a:solidFill>
                  <a:prstClr val="black"/>
                </a:solidFill>
                <a:latin typeface="Times New Roman" pitchFamily="18" charset="0"/>
              </a:rPr>
              <a:pPr algn="ctr"/>
              <a:t>‹#›</a:t>
            </a:fld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309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462713"/>
            <a:ext cx="1981200" cy="25876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62713"/>
            <a:ext cx="2895600" cy="25876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62713"/>
            <a:ext cx="1981200" cy="25876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C4E5E740-59E5-4733-B42B-4B7CF1F8C1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7714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2B936B7A-37EF-4AD6-9791-14294AE78B2B}" type="datetimeFigureOut">
              <a:rPr kumimoji="1" lang="en-AU" sz="2400" smtClean="0">
                <a:solidFill>
                  <a:prstClr val="black"/>
                </a:solidFill>
                <a:latin typeface="Times New Roman" pitchFamily="18" charset="0"/>
              </a:rPr>
              <a:pPr algn="ctr"/>
              <a:t>9/03/2017</a:t>
            </a:fld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38399E3F-F76C-4AF6-ADE9-54EA9B15E983}" type="slidenum">
              <a:rPr kumimoji="1" lang="en-AU" sz="2400" smtClean="0">
                <a:solidFill>
                  <a:prstClr val="black"/>
                </a:solidFill>
                <a:latin typeface="Times New Roman" pitchFamily="18" charset="0"/>
              </a:rPr>
              <a:pPr algn="ctr"/>
              <a:t>‹#›</a:t>
            </a:fld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70967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2B936B7A-37EF-4AD6-9791-14294AE78B2B}" type="datetimeFigureOut">
              <a:rPr kumimoji="1" lang="en-AU" sz="2400" smtClean="0">
                <a:solidFill>
                  <a:prstClr val="black"/>
                </a:solidFill>
                <a:latin typeface="Times New Roman" pitchFamily="18" charset="0"/>
              </a:rPr>
              <a:pPr algn="ctr"/>
              <a:t>9/03/2017</a:t>
            </a:fld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38399E3F-F76C-4AF6-ADE9-54EA9B15E983}" type="slidenum">
              <a:rPr kumimoji="1" lang="en-AU" sz="2400" smtClean="0">
                <a:solidFill>
                  <a:prstClr val="black"/>
                </a:solidFill>
                <a:latin typeface="Times New Roman" pitchFamily="18" charset="0"/>
              </a:rPr>
              <a:pPr algn="ctr"/>
              <a:t>‹#›</a:t>
            </a:fld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89278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2B936B7A-37EF-4AD6-9791-14294AE78B2B}" type="datetimeFigureOut">
              <a:rPr kumimoji="1" lang="en-AU" sz="2400" smtClean="0">
                <a:solidFill>
                  <a:prstClr val="black"/>
                </a:solidFill>
                <a:latin typeface="Times New Roman" pitchFamily="18" charset="0"/>
              </a:rPr>
              <a:pPr algn="ctr"/>
              <a:t>9/03/2017</a:t>
            </a:fld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38399E3F-F76C-4AF6-ADE9-54EA9B15E983}" type="slidenum">
              <a:rPr kumimoji="1" lang="en-AU" sz="2400" smtClean="0">
                <a:solidFill>
                  <a:prstClr val="black"/>
                </a:solidFill>
                <a:latin typeface="Times New Roman" pitchFamily="18" charset="0"/>
              </a:rPr>
              <a:pPr algn="ctr"/>
              <a:t>‹#›</a:t>
            </a:fld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69741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2B936B7A-37EF-4AD6-9791-14294AE78B2B}" type="datetimeFigureOut">
              <a:rPr kumimoji="1" lang="en-AU" sz="2400" smtClean="0">
                <a:solidFill>
                  <a:prstClr val="black"/>
                </a:solidFill>
                <a:latin typeface="Times New Roman" pitchFamily="18" charset="0"/>
              </a:rPr>
              <a:pPr algn="ctr"/>
              <a:t>9/03/2017</a:t>
            </a:fld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38399E3F-F76C-4AF6-ADE9-54EA9B15E983}" type="slidenum">
              <a:rPr kumimoji="1" lang="en-AU" sz="2400" smtClean="0">
                <a:solidFill>
                  <a:prstClr val="black"/>
                </a:solidFill>
                <a:latin typeface="Times New Roman" pitchFamily="18" charset="0"/>
              </a:rPr>
              <a:pPr algn="ctr"/>
              <a:t>‹#›</a:t>
            </a:fld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98089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2B936B7A-37EF-4AD6-9791-14294AE78B2B}" type="datetimeFigureOut">
              <a:rPr kumimoji="1" lang="en-AU" sz="2400" smtClean="0">
                <a:solidFill>
                  <a:prstClr val="black"/>
                </a:solidFill>
                <a:latin typeface="Times New Roman" pitchFamily="18" charset="0"/>
              </a:rPr>
              <a:pPr algn="ctr"/>
              <a:t>9/03/2017</a:t>
            </a:fld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38399E3F-F76C-4AF6-ADE9-54EA9B15E983}" type="slidenum">
              <a:rPr kumimoji="1" lang="en-AU" sz="2400" smtClean="0">
                <a:solidFill>
                  <a:prstClr val="black"/>
                </a:solidFill>
                <a:latin typeface="Times New Roman" pitchFamily="18" charset="0"/>
              </a:rPr>
              <a:pPr algn="ctr"/>
              <a:t>‹#›</a:t>
            </a:fld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76954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2B936B7A-37EF-4AD6-9791-14294AE78B2B}" type="datetimeFigureOut">
              <a:rPr kumimoji="1" lang="en-AU" sz="2400" smtClean="0">
                <a:solidFill>
                  <a:prstClr val="black"/>
                </a:solidFill>
                <a:latin typeface="Times New Roman" pitchFamily="18" charset="0"/>
              </a:rPr>
              <a:pPr algn="ctr"/>
              <a:t>9/03/2017</a:t>
            </a:fld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38399E3F-F76C-4AF6-ADE9-54EA9B15E983}" type="slidenum">
              <a:rPr kumimoji="1" lang="en-AU" sz="2400" smtClean="0">
                <a:solidFill>
                  <a:prstClr val="black"/>
                </a:solidFill>
                <a:latin typeface="Times New Roman" pitchFamily="18" charset="0"/>
              </a:rPr>
              <a:pPr algn="ctr"/>
              <a:t>‹#›</a:t>
            </a:fld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00224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2B936B7A-37EF-4AD6-9791-14294AE78B2B}" type="datetimeFigureOut">
              <a:rPr kumimoji="1" lang="en-AU" sz="2400" smtClean="0">
                <a:solidFill>
                  <a:prstClr val="black"/>
                </a:solidFill>
                <a:latin typeface="Times New Roman" pitchFamily="18" charset="0"/>
              </a:rPr>
              <a:pPr algn="ctr"/>
              <a:t>9/03/2017</a:t>
            </a:fld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38399E3F-F76C-4AF6-ADE9-54EA9B15E983}" type="slidenum">
              <a:rPr kumimoji="1" lang="en-AU" sz="2400" smtClean="0">
                <a:solidFill>
                  <a:prstClr val="black"/>
                </a:solidFill>
                <a:latin typeface="Times New Roman" pitchFamily="18" charset="0"/>
              </a:rPr>
              <a:pPr algn="ctr"/>
              <a:t>‹#›</a:t>
            </a:fld>
            <a:endParaRPr kumimoji="1" lang="en-AU" sz="24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022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5513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72025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468" y="6368833"/>
            <a:ext cx="2343722" cy="33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60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462713"/>
            <a:ext cx="1981200" cy="25876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62713"/>
            <a:ext cx="2895600" cy="25876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62713"/>
            <a:ext cx="1981200" cy="25876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716AEA5A-2F8A-4241-B051-1AED0EFA81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7738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0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1950" y="539750"/>
            <a:ext cx="8601075" cy="6461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068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4948-F9BA-4701-BE3D-4858DF1EA4DC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2485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lvl1pPr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17D3-A8C6-4A3C-8EA3-D83D7000BC92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498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53000">
              <a:schemeClr val="accent1">
                <a:lumMod val="95000"/>
                <a:lumOff val="5000"/>
              </a:schemeClr>
            </a:gs>
            <a:gs pos="93000">
              <a:schemeClr val="accent1">
                <a:lumMod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E36A8-D5B1-495B-9C4C-8B945168DAEE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0370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226E6-8917-4057-A9D3-AC5F48245B9F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120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AA95-34AF-44EB-82E4-A5D9619E7F7F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64748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7E1FB-34DE-4CF8-A15E-C8CDBE783F76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71305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2FCF-3E34-49F9-85AC-0E534360CF7B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09110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DB1B-C706-4086-9ACA-A3FDC6A37A40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610131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0F18AED-B41C-4B0C-9DBF-DF26A9DD3CA3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757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/>
          <a:lstStyle>
            <a:lvl1pPr algn="l">
              <a:defRPr sz="2000"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  <a:cs typeface="Calibri" pitchFamily="34" charset="0"/>
              </a:defRPr>
            </a:lvl1pPr>
            <a:lvl2pPr>
              <a:defRPr sz="2800">
                <a:latin typeface="Calibri" pitchFamily="34" charset="0"/>
                <a:cs typeface="Calibri" pitchFamily="34" charset="0"/>
              </a:defRPr>
            </a:lvl2pPr>
            <a:lvl3pPr>
              <a:defRPr sz="2400">
                <a:latin typeface="Calibri" pitchFamily="34" charset="0"/>
                <a:cs typeface="Calibri" pitchFamily="34" charset="0"/>
              </a:defRPr>
            </a:lvl3pPr>
            <a:lvl4pPr>
              <a:defRPr sz="2000">
                <a:latin typeface="Calibri" pitchFamily="34" charset="0"/>
                <a:cs typeface="Calibri" pitchFamily="34" charset="0"/>
              </a:defRPr>
            </a:lvl4pPr>
            <a:lvl5pPr>
              <a:defRPr sz="2000">
                <a:latin typeface="Calibri" pitchFamily="34" charset="0"/>
                <a:cs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462713"/>
            <a:ext cx="1981200" cy="25876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62713"/>
            <a:ext cx="2895600" cy="25876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62713"/>
            <a:ext cx="1981200" cy="25876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BFB32F9D-6C21-4374-95CF-6CFB63664B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57199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79ECA-6A03-45E1-B414-A8245EAF247C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42330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0DE8A-E48F-4D97-9966-5C7AB34DF1C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43127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EF50C-2B68-46BD-BC97-013AC431885F}" type="datetimeFigureOut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3/9/2017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C2445-1FF7-45B6-8FD1-56CEDB125CA9}" type="slidenum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3263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B82FD-73C6-4871-A60E-2042E3887BE6}" type="datetimeFigureOut">
              <a:rPr lang="en-US" altLang="zh-CN"/>
              <a:pPr>
                <a:defRPr/>
              </a:pPr>
              <a:t>3/9/2017</a:t>
            </a:fld>
            <a:endParaRPr lang="en-US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8C397-6A78-4144-8817-7C411A271EE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1346727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5118" y="1411942"/>
            <a:ext cx="7772400" cy="762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endParaRPr lang="en-US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endParaRPr lang="en-US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42104"/>
            <a:ext cx="1905000" cy="36352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fld id="{476B4948-F9BA-4701-BE3D-4858DF1EA4DC}" type="slidenum">
              <a:rPr lang="en-US">
                <a:solidFill>
                  <a:srgbClr val="000000"/>
                </a:solidFill>
                <a:latin typeface="Verdana" pitchFamily="34" charset="0"/>
              </a:rPr>
              <a:pPr eaLnBrk="0" hangingPunct="0"/>
              <a:t>‹#›</a:t>
            </a:fld>
            <a:endParaRPr lang="en-US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>
            <a:off x="7620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75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62000"/>
            <a:ext cx="1981200" cy="25947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endParaRPr lang="en-US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62000"/>
            <a:ext cx="2895600" cy="25947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endParaRPr lang="en-US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62000"/>
            <a:ext cx="1981200" cy="25947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fld id="{36DD17D3-A8C6-4A3C-8EA3-D83D7000BC92}" type="slidenum">
              <a:rPr lang="en-US">
                <a:solidFill>
                  <a:srgbClr val="000000"/>
                </a:solidFill>
                <a:latin typeface="Verdana" pitchFamily="34" charset="0"/>
              </a:rPr>
              <a:pPr eaLnBrk="0" hangingPunct="0"/>
              <a:t>‹#›</a:t>
            </a:fld>
            <a:endParaRPr lang="en-US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27645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62000"/>
            <a:ext cx="1981200" cy="25947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endParaRPr lang="en-US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62000"/>
            <a:ext cx="2895600" cy="25947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endParaRPr lang="en-US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62000"/>
            <a:ext cx="1981200" cy="25947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fld id="{065E36A8-D5B1-495B-9C4C-8B945168DAEE}" type="slidenum">
              <a:rPr lang="en-US">
                <a:solidFill>
                  <a:srgbClr val="000000"/>
                </a:solidFill>
                <a:latin typeface="Verdana" pitchFamily="34" charset="0"/>
              </a:rPr>
              <a:pPr eaLnBrk="0" hangingPunct="0"/>
              <a:t>‹#›</a:t>
            </a:fld>
            <a:endParaRPr lang="en-US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35466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462000"/>
            <a:ext cx="1981200" cy="25947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endParaRPr lang="en-US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62000"/>
            <a:ext cx="2895600" cy="25947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endParaRPr lang="en-US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62000"/>
            <a:ext cx="1981200" cy="25947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fld id="{8CB226E6-8917-4057-A9D3-AC5F48245B9F}" type="slidenum">
              <a:rPr lang="en-US">
                <a:solidFill>
                  <a:srgbClr val="000000"/>
                </a:solidFill>
                <a:latin typeface="Verdana" pitchFamily="34" charset="0"/>
              </a:rPr>
              <a:pPr eaLnBrk="0" hangingPunct="0"/>
              <a:t>‹#›</a:t>
            </a:fld>
            <a:endParaRPr lang="en-US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55488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462000"/>
            <a:ext cx="1981200" cy="25947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endParaRPr lang="en-US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62000"/>
            <a:ext cx="2895600" cy="25947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endParaRPr lang="en-US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462000"/>
            <a:ext cx="1981200" cy="25947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fld id="{B0F0AA95-34AF-44EB-82E4-A5D9619E7F7F}" type="slidenum">
              <a:rPr lang="en-US">
                <a:solidFill>
                  <a:srgbClr val="000000"/>
                </a:solidFill>
                <a:latin typeface="Verdana" pitchFamily="34" charset="0"/>
              </a:rPr>
              <a:pPr eaLnBrk="0" hangingPunct="0"/>
              <a:t>‹#›</a:t>
            </a:fld>
            <a:endParaRPr lang="en-US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400376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462000"/>
            <a:ext cx="1981200" cy="25947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endParaRPr lang="en-US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62000"/>
            <a:ext cx="2895600" cy="25947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endParaRPr lang="en-US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62000"/>
            <a:ext cx="1981200" cy="25947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fld id="{C717E1FB-34DE-4CF8-A15E-C8CDBE783F76}" type="slidenum">
              <a:rPr lang="en-US">
                <a:solidFill>
                  <a:srgbClr val="000000"/>
                </a:solidFill>
                <a:latin typeface="Verdana" pitchFamily="34" charset="0"/>
              </a:rPr>
              <a:pPr eaLnBrk="0" hangingPunct="0"/>
              <a:t>‹#›</a:t>
            </a:fld>
            <a:endParaRPr lang="en-US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302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62713"/>
            <a:ext cx="1981200" cy="25876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62713"/>
            <a:ext cx="2895600" cy="25876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62713"/>
            <a:ext cx="1981200" cy="25876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8844FBE5-D74E-4373-9254-A5E78A180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0418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462713"/>
            <a:ext cx="1981200" cy="25876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62713"/>
            <a:ext cx="2895600" cy="25876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62713"/>
            <a:ext cx="1981200" cy="25876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8AC705F1-72F9-4FF2-9367-929D7BED56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469758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462000"/>
            <a:ext cx="1981200" cy="25947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endParaRPr lang="en-US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62000"/>
            <a:ext cx="2895600" cy="25947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endParaRPr lang="en-US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62000"/>
            <a:ext cx="1981200" cy="25947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fld id="{BF1F2FCF-3E34-49F9-85AC-0E534360CF7B}" type="slidenum">
              <a:rPr lang="en-US">
                <a:solidFill>
                  <a:srgbClr val="000000"/>
                </a:solidFill>
                <a:latin typeface="Verdana" pitchFamily="34" charset="0"/>
              </a:rPr>
              <a:pPr eaLnBrk="0" hangingPunct="0"/>
              <a:t>‹#›</a:t>
            </a:fld>
            <a:endParaRPr lang="en-US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725589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/>
          <a:lstStyle>
            <a:lvl1pPr algn="l">
              <a:defRPr sz="2000"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  <a:cs typeface="Calibri" pitchFamily="34" charset="0"/>
              </a:defRPr>
            </a:lvl1pPr>
            <a:lvl2pPr>
              <a:defRPr sz="2800">
                <a:latin typeface="Calibri" pitchFamily="34" charset="0"/>
                <a:cs typeface="Calibri" pitchFamily="34" charset="0"/>
              </a:defRPr>
            </a:lvl2pPr>
            <a:lvl3pPr>
              <a:defRPr sz="2400">
                <a:latin typeface="Calibri" pitchFamily="34" charset="0"/>
                <a:cs typeface="Calibri" pitchFamily="34" charset="0"/>
              </a:defRPr>
            </a:lvl3pPr>
            <a:lvl4pPr>
              <a:defRPr sz="2000">
                <a:latin typeface="Calibri" pitchFamily="34" charset="0"/>
                <a:cs typeface="Calibri" pitchFamily="34" charset="0"/>
              </a:defRPr>
            </a:lvl4pPr>
            <a:lvl5pPr>
              <a:defRPr sz="2000">
                <a:latin typeface="Calibri" pitchFamily="34" charset="0"/>
                <a:cs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462000"/>
            <a:ext cx="1981200" cy="25947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endParaRPr lang="en-US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62000"/>
            <a:ext cx="2895600" cy="25947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endParaRPr lang="en-US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62000"/>
            <a:ext cx="1981200" cy="25947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fld id="{3B3BDB1B-C706-4086-9ACA-A3FDC6A37A40}" type="slidenum">
              <a:rPr lang="en-US">
                <a:solidFill>
                  <a:srgbClr val="000000"/>
                </a:solidFill>
                <a:latin typeface="Verdana" pitchFamily="34" charset="0"/>
              </a:rPr>
              <a:pPr eaLnBrk="0" hangingPunct="0"/>
              <a:t>‹#›</a:t>
            </a:fld>
            <a:endParaRPr lang="en-US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858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462000"/>
            <a:ext cx="1981200" cy="25947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endParaRPr lang="en-US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62000"/>
            <a:ext cx="2895600" cy="25947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endParaRPr lang="en-US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62000"/>
            <a:ext cx="1981200" cy="25947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fld id="{F0F18AED-B41C-4B0C-9DBF-DF26A9DD3CA3}" type="slidenum">
              <a:rPr lang="en-US">
                <a:solidFill>
                  <a:srgbClr val="000000"/>
                </a:solidFill>
                <a:latin typeface="Verdana" pitchFamily="34" charset="0"/>
              </a:rPr>
              <a:pPr eaLnBrk="0" hangingPunct="0"/>
              <a:t>‹#›</a:t>
            </a:fld>
            <a:endParaRPr lang="en-US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057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62000"/>
            <a:ext cx="1981200" cy="25947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endParaRPr lang="en-US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62000"/>
            <a:ext cx="2895600" cy="25947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endParaRPr lang="en-US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62000"/>
            <a:ext cx="1981200" cy="25947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fld id="{AB879ECA-6A03-45E1-B414-A8245EAF247C}" type="slidenum">
              <a:rPr lang="en-US">
                <a:solidFill>
                  <a:srgbClr val="000000"/>
                </a:solidFill>
                <a:latin typeface="Verdana" pitchFamily="34" charset="0"/>
              </a:rPr>
              <a:pPr eaLnBrk="0" hangingPunct="0"/>
              <a:t>‹#›</a:t>
            </a:fld>
            <a:endParaRPr lang="en-US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056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52" y="304800"/>
            <a:ext cx="2001837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62000"/>
            <a:ext cx="1981200" cy="25947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endParaRPr lang="en-US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62000"/>
            <a:ext cx="2895600" cy="25947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endParaRPr lang="en-US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62000"/>
            <a:ext cx="1981200" cy="25947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fld id="{4610DE8A-E48F-4D97-9966-5C7AB34DF1C4}" type="slidenum">
              <a:rPr lang="en-US">
                <a:solidFill>
                  <a:srgbClr val="000000"/>
                </a:solidFill>
                <a:latin typeface="Verdana" pitchFamily="34" charset="0"/>
              </a:rPr>
              <a:pPr eaLnBrk="0" hangingPunct="0"/>
              <a:t>‹#›</a:t>
            </a:fld>
            <a:endParaRPr lang="en-US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012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4948-F9BA-4701-BE3D-4858DF1EA4DC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1496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lvl1pPr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17D3-A8C6-4A3C-8EA3-D83D7000BC92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265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E36A8-D5B1-495B-9C4C-8B945168DAEE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5662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226E6-8917-4057-A9D3-AC5F48245B9F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894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AA95-34AF-44EB-82E4-A5D9619E7F7F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9770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62713"/>
            <a:ext cx="1981200" cy="25876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62713"/>
            <a:ext cx="2895600" cy="25876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62713"/>
            <a:ext cx="1981200" cy="25876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513984AA-EDED-44DF-A3D1-2EDD15B652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92254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7E1FB-34DE-4CF8-A15E-C8CDBE783F76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614587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2FCF-3E34-49F9-85AC-0E534360CF7B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242585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DB1B-C706-4086-9ACA-A3FDC6A37A40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833888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0F18AED-B41C-4B0C-9DBF-DF26A9DD3CA3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384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79ECA-6A03-45E1-B414-A8245EAF247C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532157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0DE8A-E48F-4D97-9966-5C7AB34DF1C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686143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B82FD-73C6-4871-A60E-2042E3887BE6}" type="datetimeFigureOut">
              <a:rPr lang="en-US" altLang="zh-CN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3/9/2017</a:t>
            </a:fld>
            <a:endParaRPr lang="en-US" altLang="zh-CN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8C397-6A78-4144-8817-7C411A271EEB}" type="slidenum">
              <a:rPr lang="en-US" altLang="zh-CN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980273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EF50C-2B68-46BD-BC97-013AC431885F}" type="datetimeFigureOut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3/9/2017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C2445-1FF7-45B6-8FD1-56CEDB125CA9}" type="slidenum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9367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52" y="304800"/>
            <a:ext cx="2001837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62713"/>
            <a:ext cx="1981200" cy="25876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62713"/>
            <a:ext cx="2895600" cy="25876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62713"/>
            <a:ext cx="1981200" cy="25876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3B548624-34DC-45DC-A788-778F1BB91D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81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7620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618 w 1000"/>
              <a:gd name="T3" fmla="*/ 0 h 1000"/>
              <a:gd name="T4" fmla="*/ 618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5118" y="1411942"/>
            <a:ext cx="7772400" cy="762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42063"/>
            <a:ext cx="1905000" cy="363537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498AAB77-696C-4120-85E1-870A7090E7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216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62713"/>
            <a:ext cx="1981200" cy="25876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62713"/>
            <a:ext cx="2895600" cy="25876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62713"/>
            <a:ext cx="1981200" cy="25876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D2B92817-1FCA-4971-BE68-25FD41E597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8449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62713"/>
            <a:ext cx="1981200" cy="25876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62713"/>
            <a:ext cx="2895600" cy="25876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62713"/>
            <a:ext cx="1981200" cy="25876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B4F87359-46B0-47E2-9AC8-40C850F914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7197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462713"/>
            <a:ext cx="1981200" cy="25876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62713"/>
            <a:ext cx="2895600" cy="25876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62713"/>
            <a:ext cx="1981200" cy="25876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BFC1B26F-C086-44AA-94A7-28F88E22D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1435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462713"/>
            <a:ext cx="1981200" cy="25876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62713"/>
            <a:ext cx="2895600" cy="25876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462713"/>
            <a:ext cx="1981200" cy="25876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C24F8191-7918-41DC-8687-DCC5ED9D16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6158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462713"/>
            <a:ext cx="1981200" cy="25876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62713"/>
            <a:ext cx="2895600" cy="25876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62713"/>
            <a:ext cx="1981200" cy="25876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1535A90C-C2F0-44A8-83FB-2A7BCA8AB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9090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462713"/>
            <a:ext cx="1981200" cy="25876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62713"/>
            <a:ext cx="2895600" cy="25876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62713"/>
            <a:ext cx="1981200" cy="25876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99666836-8D8E-46D2-BC67-600756E046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57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62713"/>
            <a:ext cx="1981200" cy="25876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62713"/>
            <a:ext cx="2895600" cy="25876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62713"/>
            <a:ext cx="1981200" cy="25876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ADAAC5E8-4408-44FC-AB1D-6F59586E8A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5155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/>
          <a:lstStyle>
            <a:lvl1pPr algn="l">
              <a:defRPr sz="2000"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  <a:cs typeface="Calibri" pitchFamily="34" charset="0"/>
              </a:defRPr>
            </a:lvl1pPr>
            <a:lvl2pPr>
              <a:defRPr sz="2800">
                <a:latin typeface="Calibri" pitchFamily="34" charset="0"/>
                <a:cs typeface="Calibri" pitchFamily="34" charset="0"/>
              </a:defRPr>
            </a:lvl2pPr>
            <a:lvl3pPr>
              <a:defRPr sz="2400">
                <a:latin typeface="Calibri" pitchFamily="34" charset="0"/>
                <a:cs typeface="Calibri" pitchFamily="34" charset="0"/>
              </a:defRPr>
            </a:lvl3pPr>
            <a:lvl4pPr>
              <a:defRPr sz="2000">
                <a:latin typeface="Calibri" pitchFamily="34" charset="0"/>
                <a:cs typeface="Calibri" pitchFamily="34" charset="0"/>
              </a:defRPr>
            </a:lvl4pPr>
            <a:lvl5pPr>
              <a:defRPr sz="2000">
                <a:latin typeface="Calibri" pitchFamily="34" charset="0"/>
                <a:cs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462713"/>
            <a:ext cx="1981200" cy="25876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62713"/>
            <a:ext cx="2895600" cy="25876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62713"/>
            <a:ext cx="1981200" cy="25876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5C750016-10DE-423F-B7D4-225DE86E4B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5995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462713"/>
            <a:ext cx="1981200" cy="25876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62713"/>
            <a:ext cx="2895600" cy="25876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62713"/>
            <a:ext cx="1981200" cy="25876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00B0D5BA-C6FF-4770-B96F-DD5236EB04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7101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62713"/>
            <a:ext cx="1981200" cy="25876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62713"/>
            <a:ext cx="2895600" cy="25876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62713"/>
            <a:ext cx="1981200" cy="25876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9935ABA6-6AF3-457C-8A0F-E1F340DC2A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5755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52" y="304800"/>
            <a:ext cx="2001837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62713"/>
            <a:ext cx="1981200" cy="25876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62713"/>
            <a:ext cx="2895600" cy="25876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62713"/>
            <a:ext cx="1981200" cy="25876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C34D0805-65DF-4D68-8C39-8DFADE9C2A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1167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6B3463A-8494-43A8-8740-84AD2EBB501B}" type="datetimeFigureOut">
              <a:rPr lang="en-AU"/>
              <a:pPr>
                <a:defRPr/>
              </a:pPr>
              <a:t>9/03/2017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751CBBC-01ED-4768-A2F7-7B3D1C9E93A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69990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64A8BA4-6ABE-41E1-89CB-D4F06BA44175}" type="datetimeFigureOut">
              <a:rPr lang="en-AU"/>
              <a:pPr>
                <a:defRPr/>
              </a:pPr>
              <a:t>9/03/2017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2656F5F-F9E4-4E65-9422-506E04A3A18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67079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0FF7982B-526B-4A8F-89C3-8606E0752FDF}" type="datetimeFigureOut">
              <a:rPr lang="en-AU"/>
              <a:pPr>
                <a:defRPr/>
              </a:pPr>
              <a:t>9/03/2017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F0F7D03-9F30-4F7A-8D56-BF4C3293C06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84115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098A644-E68F-42BD-872A-30F5349CA764}" type="datetimeFigureOut">
              <a:rPr lang="en-AU"/>
              <a:pPr>
                <a:defRPr/>
              </a:pPr>
              <a:t>9/03/2017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BC91488D-7D3D-4A43-8EC5-BA26DEBFB82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67697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6EC15CA6-849D-4511-A188-770FF81B3C42}" type="datetimeFigureOut">
              <a:rPr lang="en-AU"/>
              <a:pPr>
                <a:defRPr/>
              </a:pPr>
              <a:t>9/03/2017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689F337E-91D2-4730-B6BD-A8A488CA818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73407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BA66122-3457-4EAC-9E94-13F2427C7807}" type="datetimeFigureOut">
              <a:rPr lang="en-AU"/>
              <a:pPr>
                <a:defRPr/>
              </a:pPr>
              <a:t>9/03/2017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9DF47AE-5325-4CFC-A9A3-E9FF3E87F58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9335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462713"/>
            <a:ext cx="1981200" cy="25876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62713"/>
            <a:ext cx="2895600" cy="25876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62713"/>
            <a:ext cx="1981200" cy="25876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61EEDACE-501D-4A9C-96AD-9B1121BD3E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346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45855037-6392-445F-B13A-B3D343C63E11}" type="datetimeFigureOut">
              <a:rPr lang="en-AU"/>
              <a:pPr>
                <a:defRPr/>
              </a:pPr>
              <a:t>9/03/2017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0BFF1E15-2244-4471-88A3-74628140A25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08544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B2497492-4F63-4B78-80F4-99D241315B00}" type="datetimeFigureOut">
              <a:rPr lang="en-AU"/>
              <a:pPr>
                <a:defRPr/>
              </a:pPr>
              <a:t>9/03/2017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BBEFD928-EBD2-40E8-93FA-E21C10CCF26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17906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F8C893F-5525-49AF-BB0E-F094628FA894}" type="datetimeFigureOut">
              <a:rPr lang="en-AU"/>
              <a:pPr>
                <a:defRPr/>
              </a:pPr>
              <a:t>9/03/2017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AE07C57-DD5B-40DA-A38C-067955FD739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95225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493363A1-7C30-4F80-973C-3644599EF8E3}" type="datetimeFigureOut">
              <a:rPr lang="en-AU"/>
              <a:pPr>
                <a:defRPr/>
              </a:pPr>
              <a:t>9/03/2017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36E484C-2D36-4F7B-95DB-0BD642A28ED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86393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4A55F310-7806-4A81-AE68-AD5F8496526F}" type="datetimeFigureOut">
              <a:rPr lang="en-AU"/>
              <a:pPr>
                <a:defRPr/>
              </a:pPr>
              <a:t>9/03/2017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658A3877-2A93-4B98-8B36-3C2A2965862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96349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65105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4389587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900" y="6369050"/>
            <a:ext cx="2344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9278982"/>
      </p:ext>
    </p:extLst>
  </p:cSld>
  <p:clrMapOvr>
    <a:masterClrMapping/>
  </p:clrMapOvr>
  <p:transition spd="slow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1950" y="539750"/>
            <a:ext cx="8601075" cy="6461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5257565"/>
      </p:ext>
    </p:extLst>
  </p:cSld>
  <p:clrMapOvr>
    <a:masterClrMapping/>
  </p:clrMapOvr>
  <p:transition spd="slow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D211A1D-DF43-4D99-859A-1F07084147E2}" type="datetimeFigureOut">
              <a:rPr lang="en-AU"/>
              <a:pPr>
                <a:defRPr/>
              </a:pPr>
              <a:t>9/03/2017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B1733A5-22B7-420D-9C82-4EA9FC917CF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7317930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462713"/>
            <a:ext cx="1981200" cy="25876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62713"/>
            <a:ext cx="2895600" cy="25876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462713"/>
            <a:ext cx="1981200" cy="25876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84034252-4B25-4C87-A399-0CF51BD597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29106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4014CF0C-FBA1-4C63-81CC-35331EE10699}" type="datetimeFigureOut">
              <a:rPr lang="en-AU"/>
              <a:pPr>
                <a:defRPr/>
              </a:pPr>
              <a:t>9/03/2017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1F2A9FC-41A6-4E12-9DAA-63D7157EB7F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8830496"/>
      </p:ext>
    </p:extLst>
  </p:cSld>
  <p:clrMapOvr>
    <a:masterClrMapping/>
  </p:clrMapOvr>
  <p:transition spd="slow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DFCF4EA-FCB0-4B75-B31E-5125F90E44D0}" type="datetimeFigureOut">
              <a:rPr lang="en-AU"/>
              <a:pPr>
                <a:defRPr/>
              </a:pPr>
              <a:t>9/03/2017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C3E06DD-E1EA-4FB7-9CCC-20F897E4BA6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5203960"/>
      </p:ext>
    </p:extLst>
  </p:cSld>
  <p:clrMapOvr>
    <a:masterClrMapping/>
  </p:clrMapOvr>
  <p:transition spd="slow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88F0E4D-0238-4ED3-A98F-4F5DB4309417}" type="datetimeFigureOut">
              <a:rPr lang="en-AU"/>
              <a:pPr>
                <a:defRPr/>
              </a:pPr>
              <a:t>9/03/2017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0F198F28-B356-48DE-B821-C165F1041AD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087800"/>
      </p:ext>
    </p:extLst>
  </p:cSld>
  <p:clrMapOvr>
    <a:masterClrMapping/>
  </p:clrMapOvr>
  <p:transition spd="slow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9DB69374-005F-4599-B03E-8A610B39417C}" type="datetimeFigureOut">
              <a:rPr lang="en-AU"/>
              <a:pPr>
                <a:defRPr/>
              </a:pPr>
              <a:t>9/03/2017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D543673-0780-4F8E-8E38-54E124C7D2A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4536373"/>
      </p:ext>
    </p:extLst>
  </p:cSld>
  <p:clrMapOvr>
    <a:masterClrMapping/>
  </p:clrMapOvr>
  <p:transition spd="slow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294C398-35B5-4034-B607-3E0EBAE6A0B1}" type="datetimeFigureOut">
              <a:rPr lang="en-AU"/>
              <a:pPr>
                <a:defRPr/>
              </a:pPr>
              <a:t>9/03/2017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79721C8-B92B-4733-AD58-E94980A3B69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2518384"/>
      </p:ext>
    </p:extLst>
  </p:cSld>
  <p:clrMapOvr>
    <a:masterClrMapping/>
  </p:clrMapOvr>
  <p:transition spd="slow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C83BE16-1FD5-479F-A714-C388A6ED4D4E}" type="datetimeFigureOut">
              <a:rPr lang="en-AU"/>
              <a:pPr>
                <a:defRPr/>
              </a:pPr>
              <a:t>9/03/2017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24578AA-28B7-444A-BB6F-31C524872FE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1781"/>
      </p:ext>
    </p:extLst>
  </p:cSld>
  <p:clrMapOvr>
    <a:masterClrMapping/>
  </p:clrMapOvr>
  <p:transition spd="slow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92F8487-DAB5-47E8-A8B7-459F0DAE3506}" type="datetimeFigureOut">
              <a:rPr lang="en-AU"/>
              <a:pPr>
                <a:defRPr/>
              </a:pPr>
              <a:t>9/03/2017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6D94A855-4125-4468-86BA-7FB5DC65E41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9126079"/>
      </p:ext>
    </p:extLst>
  </p:cSld>
  <p:clrMapOvr>
    <a:masterClrMapping/>
  </p:clrMapOvr>
  <p:transition spd="slow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12ADBDB-83E5-4D84-BE40-FB9D29D3F4E4}" type="datetimeFigureOut">
              <a:rPr lang="en-AU"/>
              <a:pPr>
                <a:defRPr/>
              </a:pPr>
              <a:t>9/03/2017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02FD51FF-D0EA-4152-A569-B041B77412C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9074581"/>
      </p:ext>
    </p:extLst>
  </p:cSld>
  <p:clrMapOvr>
    <a:masterClrMapping/>
  </p:clrMapOvr>
  <p:transition spd="slow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98357C4D-3CC3-4BE6-8DFE-106854EC918D}" type="datetimeFigureOut">
              <a:rPr lang="en-AU"/>
              <a:pPr>
                <a:defRPr/>
              </a:pPr>
              <a:t>9/03/2017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F234F2B-2059-45FB-B792-FCAC7C24E24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4209932"/>
      </p:ext>
    </p:extLst>
  </p:cSld>
  <p:clrMapOvr>
    <a:masterClrMapping/>
  </p:clrMapOvr>
  <p:transition spd="slow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14D0BCB-D377-430F-BA31-74B4FD92B7D3}" type="datetimeFigureOut">
              <a:rPr lang="en-AU"/>
              <a:pPr>
                <a:defRPr/>
              </a:pPr>
              <a:t>9/03/2017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7CCA788-F5F3-4E24-ABDC-F21D0AB72EC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224242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462713"/>
            <a:ext cx="1981200" cy="25876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62713"/>
            <a:ext cx="2895600" cy="25876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62713"/>
            <a:ext cx="1981200" cy="25876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6D500990-2AE6-47CC-8477-57B87CE5E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29288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736027"/>
      </p:ext>
    </p:extLst>
  </p:cSld>
  <p:clrMapOvr>
    <a:masterClrMapping/>
  </p:clrMapOvr>
  <p:transition spd="slow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900" y="6369050"/>
            <a:ext cx="2344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6175070"/>
      </p:ext>
    </p:extLst>
  </p:cSld>
  <p:clrMapOvr>
    <a:masterClrMapping/>
  </p:clrMapOvr>
  <p:transition spd="slow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1950" y="539750"/>
            <a:ext cx="8601075" cy="6461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2346948"/>
      </p:ext>
    </p:extLst>
  </p:cSld>
  <p:clrMapOvr>
    <a:masterClrMapping/>
  </p:clrMapOvr>
  <p:transition spd="slow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3B0F9FDF-A587-4C35-A18E-D6BCF6CA6AA2}" type="datetimeFigureOut">
              <a:rPr lang="en-AU"/>
              <a:pPr>
                <a:defRPr/>
              </a:pPr>
              <a:t>9/03/2017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93651A5B-975A-4723-970F-86CBA63EEA2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5917758"/>
      </p:ext>
    </p:extLst>
  </p:cSld>
  <p:clrMapOvr>
    <a:masterClrMapping/>
  </p:clrMapOvr>
  <p:transition spd="slow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38F3E197-ECF6-409F-9ED6-12CDBBC0EFCF}" type="datetimeFigureOut">
              <a:rPr lang="en-AU"/>
              <a:pPr>
                <a:defRPr/>
              </a:pPr>
              <a:t>9/03/2017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A971E75-656B-4FBB-B0CD-4A3B77C60D5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9317109"/>
      </p:ext>
    </p:extLst>
  </p:cSld>
  <p:clrMapOvr>
    <a:masterClrMapping/>
  </p:clrMapOvr>
  <p:transition spd="slow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D917037-0FB9-451B-882B-9217150AEFC0}" type="datetimeFigureOut">
              <a:rPr lang="en-AU"/>
              <a:pPr>
                <a:defRPr/>
              </a:pPr>
              <a:t>9/03/2017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5F51A481-2EC8-4183-B07C-969F100F8EC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2083884"/>
      </p:ext>
    </p:extLst>
  </p:cSld>
  <p:clrMapOvr>
    <a:masterClrMapping/>
  </p:clrMapOvr>
  <p:transition spd="slow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90D1D4E-5BB0-495B-A501-A74C96AFC3BE}" type="datetimeFigureOut">
              <a:rPr lang="en-AU"/>
              <a:pPr>
                <a:defRPr/>
              </a:pPr>
              <a:t>9/03/2017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C74C14B-3D38-4D27-85AC-6814B84F36D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246104"/>
      </p:ext>
    </p:extLst>
  </p:cSld>
  <p:clrMapOvr>
    <a:masterClrMapping/>
  </p:clrMapOvr>
  <p:transition spd="slow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473C7B5B-2236-4CDC-9E97-E0970B6A0540}" type="datetimeFigureOut">
              <a:rPr lang="en-AU"/>
              <a:pPr>
                <a:defRPr/>
              </a:pPr>
              <a:t>9/03/2017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5A832A5B-7119-43C8-B065-5BF7AFEDB6E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4796993"/>
      </p:ext>
    </p:extLst>
  </p:cSld>
  <p:clrMapOvr>
    <a:masterClrMapping/>
  </p:clrMapOvr>
  <p:transition spd="slow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53FC8C68-0FF0-465F-9DDD-9FED57A0B9D7}" type="datetimeFigureOut">
              <a:rPr lang="en-AU"/>
              <a:pPr>
                <a:defRPr/>
              </a:pPr>
              <a:t>9/03/2017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EE8B49C-1221-4871-8C63-C589B31626C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922276"/>
      </p:ext>
    </p:extLst>
  </p:cSld>
  <p:clrMapOvr>
    <a:masterClrMapping/>
  </p:clrMapOvr>
  <p:transition spd="slow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3CCD52D5-67D1-452C-A076-23DB2ADBD86E}" type="datetimeFigureOut">
              <a:rPr lang="en-AU"/>
              <a:pPr>
                <a:defRPr/>
              </a:pPr>
              <a:t>9/03/2017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9C72C7F-5FA1-4496-9CB9-2142ECC9E8A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1698209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462713"/>
            <a:ext cx="1981200" cy="25876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62713"/>
            <a:ext cx="2895600" cy="25876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62713"/>
            <a:ext cx="1981200" cy="25876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858F8937-FB10-447B-BC57-25044CD544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1796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2A885F1-EB36-41C6-B63D-C9C874894A2A}" type="datetimeFigureOut">
              <a:rPr lang="en-AU"/>
              <a:pPr>
                <a:defRPr/>
              </a:pPr>
              <a:t>9/03/2017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6430CEEB-75D8-4B62-82E0-F0933228A32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5238630"/>
      </p:ext>
    </p:extLst>
  </p:cSld>
  <p:clrMapOvr>
    <a:masterClrMapping/>
  </p:clrMapOvr>
  <p:transition spd="slow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5A70193C-B9C9-4509-8655-DF9E1BB82932}" type="datetimeFigureOut">
              <a:rPr lang="en-AU"/>
              <a:pPr>
                <a:defRPr/>
              </a:pPr>
              <a:t>9/03/2017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19F7E3E-0E07-42FE-B3B5-91345A2C23F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2229531"/>
      </p:ext>
    </p:extLst>
  </p:cSld>
  <p:clrMapOvr>
    <a:masterClrMapping/>
  </p:clrMapOvr>
  <p:transition spd="slow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54A86C0-EBA8-4B1A-AD69-40D3BB4AFB02}" type="datetimeFigureOut">
              <a:rPr lang="en-AU"/>
              <a:pPr>
                <a:defRPr/>
              </a:pPr>
              <a:t>9/03/2017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BC22AE26-E529-49D9-B41C-B66625A6C54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508599"/>
      </p:ext>
    </p:extLst>
  </p:cSld>
  <p:clrMapOvr>
    <a:masterClrMapping/>
  </p:clrMapOvr>
  <p:transition spd="slow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E3AC05E-DAB5-4862-9A15-071375DEB218}" type="datetimeFigureOut">
              <a:rPr lang="en-AU"/>
              <a:pPr>
                <a:defRPr/>
              </a:pPr>
              <a:t>9/03/2017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97E93F1E-0898-4CCD-8AFC-4F5AC179685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9240913"/>
      </p:ext>
    </p:extLst>
  </p:cSld>
  <p:clrMapOvr>
    <a:masterClrMapping/>
  </p:clrMapOvr>
  <p:transition spd="slow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4816138"/>
      </p:ext>
    </p:extLst>
  </p:cSld>
  <p:clrMapOvr>
    <a:masterClrMapping/>
  </p:clrMapOvr>
  <p:transition spd="slow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900" y="6369050"/>
            <a:ext cx="2344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0224651"/>
      </p:ext>
    </p:extLst>
  </p:cSld>
  <p:clrMapOvr>
    <a:masterClrMapping/>
  </p:clrMapOvr>
  <p:transition spd="slow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1950" y="539750"/>
            <a:ext cx="8601075" cy="6461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9844486"/>
      </p:ext>
    </p:extLst>
  </p:cSld>
  <p:clrMapOvr>
    <a:masterClrMapping/>
  </p:clrMapOvr>
  <p:transition spd="slow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4F6A6A1E-559B-4DB7-8EB1-C44ACF50B759}" type="datetimeFigureOut">
              <a:rPr lang="en-AU"/>
              <a:pPr>
                <a:defRPr/>
              </a:pPr>
              <a:t>9/03/2017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E60065E-250C-4D69-A127-E685EC533E5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4225502"/>
      </p:ext>
    </p:extLst>
  </p:cSld>
  <p:clrMapOvr>
    <a:masterClrMapping/>
  </p:clrMapOvr>
  <p:transition spd="slow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38E91A4E-9D2B-44E8-B960-A8A8D3E8C26C}" type="datetimeFigureOut">
              <a:rPr lang="en-AU"/>
              <a:pPr>
                <a:defRPr/>
              </a:pPr>
              <a:t>9/03/2017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0B12A54-0F1F-4432-AD1F-67F67E82166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9403400"/>
      </p:ext>
    </p:extLst>
  </p:cSld>
  <p:clrMapOvr>
    <a:masterClrMapping/>
  </p:clrMapOvr>
  <p:transition spd="slow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4B3CCFD-0F34-4522-BF8E-CAB8D625BB92}" type="datetimeFigureOut">
              <a:rPr lang="en-AU"/>
              <a:pPr>
                <a:defRPr/>
              </a:pPr>
              <a:t>9/03/2017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E084080-A632-43C7-8AC9-08966FB953D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6270831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/>
          <a:lstStyle>
            <a:lvl1pPr algn="l">
              <a:defRPr sz="2000"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  <a:cs typeface="Calibri" pitchFamily="34" charset="0"/>
              </a:defRPr>
            </a:lvl1pPr>
            <a:lvl2pPr>
              <a:defRPr sz="2800">
                <a:latin typeface="Calibri" pitchFamily="34" charset="0"/>
                <a:cs typeface="Calibri" pitchFamily="34" charset="0"/>
              </a:defRPr>
            </a:lvl2pPr>
            <a:lvl3pPr>
              <a:defRPr sz="2400">
                <a:latin typeface="Calibri" pitchFamily="34" charset="0"/>
                <a:cs typeface="Calibri" pitchFamily="34" charset="0"/>
              </a:defRPr>
            </a:lvl3pPr>
            <a:lvl4pPr>
              <a:defRPr sz="2000">
                <a:latin typeface="Calibri" pitchFamily="34" charset="0"/>
                <a:cs typeface="Calibri" pitchFamily="34" charset="0"/>
              </a:defRPr>
            </a:lvl4pPr>
            <a:lvl5pPr>
              <a:defRPr sz="2000">
                <a:latin typeface="Calibri" pitchFamily="34" charset="0"/>
                <a:cs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462713"/>
            <a:ext cx="1981200" cy="25876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62713"/>
            <a:ext cx="2895600" cy="25876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62713"/>
            <a:ext cx="1981200" cy="25876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E35C570C-BA2A-4AF7-B2DA-B5387F4D65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52236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B0A02BCB-7E5A-457E-8610-98FDA954C9EE}" type="datetimeFigureOut">
              <a:rPr lang="en-AU"/>
              <a:pPr>
                <a:defRPr/>
              </a:pPr>
              <a:t>9/03/2017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ED6E3FC-BF4E-4B35-9E1A-BD7F9AD2C19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8409439"/>
      </p:ext>
    </p:extLst>
  </p:cSld>
  <p:clrMapOvr>
    <a:masterClrMapping/>
  </p:clrMapOvr>
  <p:transition spd="slow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6E840619-FFEC-43CA-9C9C-B9D768C521E8}" type="datetimeFigureOut">
              <a:rPr lang="en-AU"/>
              <a:pPr>
                <a:defRPr/>
              </a:pPr>
              <a:t>9/03/2017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F909608-DD33-4AE1-A9FC-1F134AE8CC5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8425647"/>
      </p:ext>
    </p:extLst>
  </p:cSld>
  <p:clrMapOvr>
    <a:masterClrMapping/>
  </p:clrMapOvr>
  <p:transition spd="slow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3CA5812E-7ED9-4C91-83A8-245B0EA9E3FF}" type="datetimeFigureOut">
              <a:rPr lang="en-AU"/>
              <a:pPr>
                <a:defRPr/>
              </a:pPr>
              <a:t>9/03/2017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AF0CB7F-3B1F-4835-A324-93E431FD6DC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5871933"/>
      </p:ext>
    </p:extLst>
  </p:cSld>
  <p:clrMapOvr>
    <a:masterClrMapping/>
  </p:clrMapOvr>
  <p:transition spd="slow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B319E7B8-5E81-4D80-9349-683C6814D5B8}" type="datetimeFigureOut">
              <a:rPr lang="en-AU"/>
              <a:pPr>
                <a:defRPr/>
              </a:pPr>
              <a:t>9/03/2017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C8E036E-FF37-4F92-8B64-1DCAD6C0F51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3441633"/>
      </p:ext>
    </p:extLst>
  </p:cSld>
  <p:clrMapOvr>
    <a:masterClrMapping/>
  </p:clrMapOvr>
  <p:transition spd="slow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0A212FF-F0D9-4CE6-AA66-A218A28505B7}" type="datetimeFigureOut">
              <a:rPr lang="en-AU"/>
              <a:pPr>
                <a:defRPr/>
              </a:pPr>
              <a:t>9/03/2017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67DE65A6-CEE7-47FA-906B-830BE6F2988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0777374"/>
      </p:ext>
    </p:extLst>
  </p:cSld>
  <p:clrMapOvr>
    <a:masterClrMapping/>
  </p:clrMapOvr>
  <p:transition spd="slow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083DCEE-24B7-409A-B6B8-B6137C35DB79}" type="datetimeFigureOut">
              <a:rPr lang="en-AU"/>
              <a:pPr>
                <a:defRPr/>
              </a:pPr>
              <a:t>9/03/2017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5D2F625-FB6C-42EA-AD38-419BF74F9C2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7609123"/>
      </p:ext>
    </p:extLst>
  </p:cSld>
  <p:clrMapOvr>
    <a:masterClrMapping/>
  </p:clrMapOvr>
  <p:transition spd="slow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E59EEED-0CD1-4EF6-B839-8707C39CF0A8}" type="datetimeFigureOut">
              <a:rPr lang="en-AU"/>
              <a:pPr>
                <a:defRPr/>
              </a:pPr>
              <a:t>9/03/2017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6483816F-2A72-42AB-A6AC-0B284F6A734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9848960"/>
      </p:ext>
    </p:extLst>
  </p:cSld>
  <p:clrMapOvr>
    <a:masterClrMapping/>
  </p:clrMapOvr>
  <p:transition spd="slow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852CE24-D6A1-42B1-94A9-86CA3D8CEF53}" type="datetimeFigureOut">
              <a:rPr lang="en-AU"/>
              <a:pPr>
                <a:defRPr/>
              </a:pPr>
              <a:t>9/03/2017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C8031AC-1E02-4167-9261-626E5D9C625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3010451"/>
      </p:ext>
    </p:extLst>
  </p:cSld>
  <p:clrMapOvr>
    <a:masterClrMapping/>
  </p:clrMapOvr>
  <p:transition spd="slow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9573209"/>
      </p:ext>
    </p:extLst>
  </p:cSld>
  <p:clrMapOvr>
    <a:masterClrMapping/>
  </p:clrMapOvr>
  <p:transition spd="slow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38872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462713"/>
            <a:ext cx="1981200" cy="25876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62713"/>
            <a:ext cx="2895600" cy="25876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62713"/>
            <a:ext cx="1981200" cy="25876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D85C111D-8E45-48E6-8CED-CCFD9BAB96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60531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900" y="6369050"/>
            <a:ext cx="2344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4582944"/>
      </p:ext>
    </p:extLst>
  </p:cSld>
  <p:clrMapOvr>
    <a:masterClrMapping/>
  </p:clrMapOvr>
  <p:transition spd="slow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1950" y="539750"/>
            <a:ext cx="8601075" cy="6461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2828140"/>
      </p:ext>
    </p:extLst>
  </p:cSld>
  <p:clrMapOvr>
    <a:masterClrMapping/>
  </p:clrMapOvr>
  <p:transition spd="slow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BF656C76-F494-40E4-9AA9-2B7294DAD25D}" type="datetimeFigureOut">
              <a:rPr lang="en-AU"/>
              <a:pPr>
                <a:defRPr/>
              </a:pPr>
              <a:t>9/03/2017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52B34B2-3D69-4807-A41B-7AFD1708956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197168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5387D666-5249-4AE4-ADB2-6E4942B0E9B7}" type="datetimeFigureOut">
              <a:rPr lang="en-AU"/>
              <a:pPr>
                <a:defRPr/>
              </a:pPr>
              <a:t>9/03/2017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C0593B5-A0BE-4300-94A1-B4D506E8399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787523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3E20E4A9-4157-4D25-8918-D35B79EAF6A0}" type="datetimeFigureOut">
              <a:rPr lang="en-AU"/>
              <a:pPr>
                <a:defRPr/>
              </a:pPr>
              <a:t>9/03/2017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B445246-1D75-46A3-8E18-A608716D12C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015700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8964ACDC-8B97-412B-B472-1471B30F1CBC}" type="datetimeFigureOut">
              <a:rPr lang="en-AU"/>
              <a:pPr>
                <a:defRPr/>
              </a:pPr>
              <a:t>9/03/2017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60BA9D08-C921-411B-8A82-03384AD38C9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383433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5FEECD82-809A-4B87-A85D-82239488F533}" type="datetimeFigureOut">
              <a:rPr lang="en-AU"/>
              <a:pPr>
                <a:defRPr/>
              </a:pPr>
              <a:t>9/03/2017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3ACB39D-3921-4025-9485-F2F3009DB55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932980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C07A49E-5801-4382-835C-DF3E10D3DE23}" type="datetimeFigureOut">
              <a:rPr lang="en-AU"/>
              <a:pPr>
                <a:defRPr/>
              </a:pPr>
              <a:t>9/03/2017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094669A-0B94-4394-9F91-411F10F87EE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892998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96B7A30-7DC1-4A0B-B2BC-17A51B1BC73A}" type="datetimeFigureOut">
              <a:rPr lang="en-AU"/>
              <a:pPr>
                <a:defRPr/>
              </a:pPr>
              <a:t>9/03/2017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0B096F44-28B9-42E5-92A8-41FB004721F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567859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1EC51A8-6A10-4944-BC22-524F7AEDCEF1}" type="datetimeFigureOut">
              <a:rPr lang="en-AU"/>
              <a:pPr>
                <a:defRPr/>
              </a:pPr>
              <a:t>9/03/2017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kumimoji="1" sz="2400">
                <a:solidFill>
                  <a:prstClr val="blac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470BA200-22E9-4663-8EB8-1D0B05DBD48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5401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78.xml"/><Relationship Id="rId16" Type="http://schemas.openxmlformats.org/officeDocument/2006/relationships/theme" Target="../theme/theme10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93.xml"/><Relationship Id="rId16" Type="http://schemas.openxmlformats.org/officeDocument/2006/relationships/theme" Target="../theme/theme11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slideLayout" Target="../slideLayouts/slideLayout10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slideLayout" Target="../slideLayouts/slideLayout119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08.xml"/><Relationship Id="rId16" Type="http://schemas.openxmlformats.org/officeDocument/2006/relationships/theme" Target="../theme/theme12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slideLayout" Target="../slideLayouts/slideLayout12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2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theme" Target="../theme/theme13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8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7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37.xml"/><Relationship Id="rId16" Type="http://schemas.openxmlformats.org/officeDocument/2006/relationships/theme" Target="../theme/theme14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Relationship Id="rId14" Type="http://schemas.openxmlformats.org/officeDocument/2006/relationships/slideLayout" Target="../slideLayouts/slideLayout149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13" Type="http://schemas.openxmlformats.org/officeDocument/2006/relationships/slideLayout" Target="../slideLayouts/slideLayout16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12" Type="http://schemas.openxmlformats.org/officeDocument/2006/relationships/slideLayout" Target="../slideLayouts/slideLayout16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52.xml"/><Relationship Id="rId16" Type="http://schemas.openxmlformats.org/officeDocument/2006/relationships/theme" Target="../theme/theme15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55.xml"/><Relationship Id="rId15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Relationship Id="rId14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slideLayout" Target="../slideLayouts/slideLayout178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slideLayout" Target="../slideLayouts/slideLayout177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67.xml"/><Relationship Id="rId16" Type="http://schemas.openxmlformats.org/officeDocument/2006/relationships/theme" Target="../theme/theme16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5" Type="http://schemas.openxmlformats.org/officeDocument/2006/relationships/slideLayout" Target="../slideLayouts/slideLayout18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slideLayout" Target="../slideLayouts/slideLayout179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13" Type="http://schemas.openxmlformats.org/officeDocument/2006/relationships/slideLayout" Target="../slideLayouts/slideLayout193.xml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slideLayout" Target="../slideLayouts/slideLayout192.xml"/><Relationship Id="rId2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Relationship Id="rId14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1.xml"/><Relationship Id="rId3" Type="http://schemas.openxmlformats.org/officeDocument/2006/relationships/slideLayout" Target="../slideLayouts/slideLayout196.xml"/><Relationship Id="rId7" Type="http://schemas.openxmlformats.org/officeDocument/2006/relationships/slideLayout" Target="../slideLayouts/slideLayout200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5.xml"/><Relationship Id="rId1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99.xml"/><Relationship Id="rId11" Type="http://schemas.openxmlformats.org/officeDocument/2006/relationships/slideLayout" Target="../slideLayouts/slideLayout204.xml"/><Relationship Id="rId5" Type="http://schemas.openxmlformats.org/officeDocument/2006/relationships/slideLayout" Target="../slideLayouts/slideLayout198.xml"/><Relationship Id="rId10" Type="http://schemas.openxmlformats.org/officeDocument/2006/relationships/slideLayout" Target="../slideLayouts/slideLayout203.xml"/><Relationship Id="rId4" Type="http://schemas.openxmlformats.org/officeDocument/2006/relationships/slideLayout" Target="../slideLayouts/slideLayout197.xml"/><Relationship Id="rId9" Type="http://schemas.openxmlformats.org/officeDocument/2006/relationships/slideLayout" Target="../slideLayouts/slideLayout202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2.xml"/><Relationship Id="rId13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07.xml"/><Relationship Id="rId7" Type="http://schemas.openxmlformats.org/officeDocument/2006/relationships/slideLayout" Target="../slideLayouts/slideLayout211.xml"/><Relationship Id="rId12" Type="http://schemas.openxmlformats.org/officeDocument/2006/relationships/slideLayout" Target="../slideLayouts/slideLayout216.xml"/><Relationship Id="rId2" Type="http://schemas.openxmlformats.org/officeDocument/2006/relationships/slideLayout" Target="../slideLayouts/slideLayout206.xml"/><Relationship Id="rId1" Type="http://schemas.openxmlformats.org/officeDocument/2006/relationships/slideLayout" Target="../slideLayouts/slideLayout205.xml"/><Relationship Id="rId6" Type="http://schemas.openxmlformats.org/officeDocument/2006/relationships/slideLayout" Target="../slideLayouts/slideLayout210.xml"/><Relationship Id="rId11" Type="http://schemas.openxmlformats.org/officeDocument/2006/relationships/slideLayout" Target="../slideLayouts/slideLayout215.xml"/><Relationship Id="rId5" Type="http://schemas.openxmlformats.org/officeDocument/2006/relationships/slideLayout" Target="../slideLayouts/slideLayout209.xml"/><Relationship Id="rId10" Type="http://schemas.openxmlformats.org/officeDocument/2006/relationships/slideLayout" Target="../slideLayouts/slideLayout214.xml"/><Relationship Id="rId4" Type="http://schemas.openxmlformats.org/officeDocument/2006/relationships/slideLayout" Target="../slideLayouts/slideLayout208.xml"/><Relationship Id="rId9" Type="http://schemas.openxmlformats.org/officeDocument/2006/relationships/slideLayout" Target="../slideLayouts/slideLayout213.xml"/><Relationship Id="rId14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35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6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8" name="Text Box 8"/>
          <p:cNvSpPr txBox="1">
            <a:spLocks noChangeArrowheads="1"/>
          </p:cNvSpPr>
          <p:nvPr userDrawn="1"/>
        </p:nvSpPr>
        <p:spPr bwMode="auto">
          <a:xfrm>
            <a:off x="8286750" y="6534150"/>
            <a:ext cx="152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200" smtClean="0">
                <a:solidFill>
                  <a:srgbClr val="FFFFFF"/>
                </a:solidFill>
              </a:rPr>
              <a:t>IIH 2001</a:t>
            </a:r>
            <a:endParaRPr lang="en-AU" sz="1200" smtClean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184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437" name="Freeform 7"/>
          <p:cNvSpPr>
            <a:spLocks/>
          </p:cNvSpPr>
          <p:nvPr userDrawn="1"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9" name="Right Triangle 8"/>
          <p:cNvSpPr>
            <a:spLocks/>
          </p:cNvSpPr>
          <p:nvPr userDrawn="1"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7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18441" name="Picture 9" descr="TGI_Logo_Stack_Rev.eps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65" b="50000"/>
          <a:stretch>
            <a:fillRect/>
          </a:stretch>
        </p:blipFill>
        <p:spPr bwMode="auto">
          <a:xfrm>
            <a:off x="150813" y="6156325"/>
            <a:ext cx="466725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0" descr="TGI_Logo_Stack_Rev.eps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>
            <a:fillRect/>
          </a:stretch>
        </p:blipFill>
        <p:spPr bwMode="auto">
          <a:xfrm>
            <a:off x="550863" y="6278563"/>
            <a:ext cx="79692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24" r:id="rId1"/>
    <p:sldLayoutId id="2147484725" r:id="rId2"/>
    <p:sldLayoutId id="2147484726" r:id="rId3"/>
    <p:sldLayoutId id="2147484727" r:id="rId4"/>
    <p:sldLayoutId id="2147484728" r:id="rId5"/>
    <p:sldLayoutId id="2147484729" r:id="rId6"/>
    <p:sldLayoutId id="2147484730" r:id="rId7"/>
    <p:sldLayoutId id="2147484731" r:id="rId8"/>
    <p:sldLayoutId id="2147484732" r:id="rId9"/>
    <p:sldLayoutId id="2147484733" r:id="rId10"/>
    <p:sldLayoutId id="2147484734" r:id="rId11"/>
    <p:sldLayoutId id="2147484599" r:id="rId12"/>
    <p:sldLayoutId id="2147484735" r:id="rId13"/>
    <p:sldLayoutId id="2147484736" r:id="rId14"/>
    <p:sldLayoutId id="2147484737" r:id="rId15"/>
  </p:sldLayoutIdLst>
  <p:transition spd="slow"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2048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485" name="Freeform 7"/>
          <p:cNvSpPr>
            <a:spLocks/>
          </p:cNvSpPr>
          <p:nvPr userDrawn="1"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9" name="Right Triangle 8"/>
          <p:cNvSpPr>
            <a:spLocks/>
          </p:cNvSpPr>
          <p:nvPr userDrawn="1"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7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20489" name="Picture 9" descr="TGI_Logo_Stack_Rev.eps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65" b="50000"/>
          <a:stretch>
            <a:fillRect/>
          </a:stretch>
        </p:blipFill>
        <p:spPr bwMode="auto">
          <a:xfrm>
            <a:off x="150813" y="6156325"/>
            <a:ext cx="466725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0" descr="TGI_Logo_Stack_Rev.eps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>
            <a:fillRect/>
          </a:stretch>
        </p:blipFill>
        <p:spPr bwMode="auto">
          <a:xfrm>
            <a:off x="550863" y="6278563"/>
            <a:ext cx="79692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38" r:id="rId1"/>
    <p:sldLayoutId id="2147484739" r:id="rId2"/>
    <p:sldLayoutId id="2147484740" r:id="rId3"/>
    <p:sldLayoutId id="2147484741" r:id="rId4"/>
    <p:sldLayoutId id="2147484742" r:id="rId5"/>
    <p:sldLayoutId id="2147484743" r:id="rId6"/>
    <p:sldLayoutId id="2147484744" r:id="rId7"/>
    <p:sldLayoutId id="2147484745" r:id="rId8"/>
    <p:sldLayoutId id="2147484746" r:id="rId9"/>
    <p:sldLayoutId id="2147484747" r:id="rId10"/>
    <p:sldLayoutId id="2147484748" r:id="rId11"/>
    <p:sldLayoutId id="2147484611" r:id="rId12"/>
    <p:sldLayoutId id="2147484749" r:id="rId13"/>
    <p:sldLayoutId id="2147484750" r:id="rId14"/>
    <p:sldLayoutId id="2147484751" r:id="rId15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191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ctr"/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ctr"/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" name="Right Triangle 8"/>
          <p:cNvSpPr>
            <a:spLocks/>
          </p:cNvSpPr>
          <p:nvPr userDrawn="1"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7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10" name="Picture 9" descr="TGI_Logo_Stack_Rev.eps"/>
          <p:cNvPicPr>
            <a:picLocks noChangeAspect="1"/>
          </p:cNvPicPr>
          <p:nvPr userDrawn="1"/>
        </p:nvPicPr>
        <p:blipFill rotWithShape="1">
          <a:blip r:embed="rId18" cstate="print"/>
          <a:srcRect r="59065" b="50000"/>
          <a:stretch/>
        </p:blipFill>
        <p:spPr>
          <a:xfrm>
            <a:off x="150946" y="6156215"/>
            <a:ext cx="466825" cy="697591"/>
          </a:xfrm>
          <a:prstGeom prst="rect">
            <a:avLst/>
          </a:prstGeom>
        </p:spPr>
      </p:pic>
      <p:pic>
        <p:nvPicPr>
          <p:cNvPr id="11" name="Picture 10" descr="TGI_Logo_Stack_Rev.eps"/>
          <p:cNvPicPr>
            <a:picLocks noChangeAspect="1"/>
          </p:cNvPicPr>
          <p:nvPr userDrawn="1"/>
        </p:nvPicPr>
        <p:blipFill rotWithShape="1">
          <a:blip r:embed="rId18" cstate="print"/>
          <a:srcRect t="50000"/>
          <a:stretch/>
        </p:blipFill>
        <p:spPr>
          <a:xfrm>
            <a:off x="550659" y="6278394"/>
            <a:ext cx="797321" cy="48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274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1" r:id="rId1"/>
    <p:sldLayoutId id="2147484762" r:id="rId2"/>
    <p:sldLayoutId id="2147484763" r:id="rId3"/>
    <p:sldLayoutId id="2147484764" r:id="rId4"/>
    <p:sldLayoutId id="2147484765" r:id="rId5"/>
    <p:sldLayoutId id="2147484766" r:id="rId6"/>
    <p:sldLayoutId id="2147484767" r:id="rId7"/>
    <p:sldLayoutId id="2147484768" r:id="rId8"/>
    <p:sldLayoutId id="2147484769" r:id="rId9"/>
    <p:sldLayoutId id="2147484770" r:id="rId10"/>
    <p:sldLayoutId id="2147484771" r:id="rId11"/>
    <p:sldLayoutId id="2147484772" r:id="rId12"/>
    <p:sldLayoutId id="2147484773" r:id="rId13"/>
    <p:sldLayoutId id="2147484774" r:id="rId14"/>
    <p:sldLayoutId id="2147484775" r:id="rId1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191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ctr"/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ctr"/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" name="Right Triangle 8"/>
          <p:cNvSpPr>
            <a:spLocks/>
          </p:cNvSpPr>
          <p:nvPr userDrawn="1"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6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10" name="Picture 9" descr="TGI_Logo_Stack_Rev.eps"/>
          <p:cNvPicPr>
            <a:picLocks noChangeAspect="1"/>
          </p:cNvPicPr>
          <p:nvPr userDrawn="1"/>
        </p:nvPicPr>
        <p:blipFill rotWithShape="1">
          <a:blip r:embed="rId17" cstate="print"/>
          <a:srcRect r="59065" b="50000"/>
          <a:stretch/>
        </p:blipFill>
        <p:spPr>
          <a:xfrm>
            <a:off x="150946" y="6156215"/>
            <a:ext cx="466825" cy="697591"/>
          </a:xfrm>
          <a:prstGeom prst="rect">
            <a:avLst/>
          </a:prstGeom>
        </p:spPr>
      </p:pic>
      <p:pic>
        <p:nvPicPr>
          <p:cNvPr id="11" name="Picture 10" descr="TGI_Logo_Stack_Rev.eps"/>
          <p:cNvPicPr>
            <a:picLocks noChangeAspect="1"/>
          </p:cNvPicPr>
          <p:nvPr userDrawn="1"/>
        </p:nvPicPr>
        <p:blipFill rotWithShape="1">
          <a:blip r:embed="rId17" cstate="print"/>
          <a:srcRect t="50000"/>
          <a:stretch/>
        </p:blipFill>
        <p:spPr>
          <a:xfrm>
            <a:off x="550659" y="6278394"/>
            <a:ext cx="797321" cy="48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733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77" r:id="rId1"/>
    <p:sldLayoutId id="2147484778" r:id="rId2"/>
    <p:sldLayoutId id="2147484779" r:id="rId3"/>
    <p:sldLayoutId id="2147484780" r:id="rId4"/>
    <p:sldLayoutId id="2147484781" r:id="rId5"/>
    <p:sldLayoutId id="2147484782" r:id="rId6"/>
    <p:sldLayoutId id="2147484783" r:id="rId7"/>
    <p:sldLayoutId id="2147484784" r:id="rId8"/>
    <p:sldLayoutId id="2147484785" r:id="rId9"/>
    <p:sldLayoutId id="2147484786" r:id="rId10"/>
    <p:sldLayoutId id="2147484787" r:id="rId11"/>
    <p:sldLayoutId id="2147484788" r:id="rId12"/>
    <p:sldLayoutId id="2147484790" r:id="rId13"/>
    <p:sldLayoutId id="2147484791" r:id="rId1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191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ctr"/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ctr"/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" name="Right Triangle 8"/>
          <p:cNvSpPr>
            <a:spLocks/>
          </p:cNvSpPr>
          <p:nvPr userDrawn="1"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7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10" name="Picture 9" descr="TGI_Logo_Stack_Rev.eps"/>
          <p:cNvPicPr>
            <a:picLocks noChangeAspect="1"/>
          </p:cNvPicPr>
          <p:nvPr userDrawn="1"/>
        </p:nvPicPr>
        <p:blipFill rotWithShape="1">
          <a:blip r:embed="rId18" cstate="print"/>
          <a:srcRect r="59065" b="50000"/>
          <a:stretch/>
        </p:blipFill>
        <p:spPr>
          <a:xfrm>
            <a:off x="150946" y="6156215"/>
            <a:ext cx="466825" cy="697591"/>
          </a:xfrm>
          <a:prstGeom prst="rect">
            <a:avLst/>
          </a:prstGeom>
        </p:spPr>
      </p:pic>
      <p:pic>
        <p:nvPicPr>
          <p:cNvPr id="11" name="Picture 10" descr="TGI_Logo_Stack_Rev.eps"/>
          <p:cNvPicPr>
            <a:picLocks noChangeAspect="1"/>
          </p:cNvPicPr>
          <p:nvPr userDrawn="1"/>
        </p:nvPicPr>
        <p:blipFill rotWithShape="1">
          <a:blip r:embed="rId18" cstate="print"/>
          <a:srcRect t="50000"/>
          <a:stretch/>
        </p:blipFill>
        <p:spPr>
          <a:xfrm>
            <a:off x="550659" y="6278394"/>
            <a:ext cx="797321" cy="48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085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3" r:id="rId1"/>
    <p:sldLayoutId id="2147484794" r:id="rId2"/>
    <p:sldLayoutId id="2147484795" r:id="rId3"/>
    <p:sldLayoutId id="2147484796" r:id="rId4"/>
    <p:sldLayoutId id="2147484797" r:id="rId5"/>
    <p:sldLayoutId id="2147484798" r:id="rId6"/>
    <p:sldLayoutId id="2147484799" r:id="rId7"/>
    <p:sldLayoutId id="2147484800" r:id="rId8"/>
    <p:sldLayoutId id="2147484801" r:id="rId9"/>
    <p:sldLayoutId id="2147484802" r:id="rId10"/>
    <p:sldLayoutId id="2147484803" r:id="rId11"/>
    <p:sldLayoutId id="2147484804" r:id="rId12"/>
    <p:sldLayoutId id="2147484805" r:id="rId13"/>
    <p:sldLayoutId id="2147484806" r:id="rId14"/>
    <p:sldLayoutId id="2147484807" r:id="rId1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191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ctr"/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ctr"/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" name="Right Triangle 8"/>
          <p:cNvSpPr>
            <a:spLocks/>
          </p:cNvSpPr>
          <p:nvPr userDrawn="1"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7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10" name="Picture 9" descr="TGI_Logo_Stack_Rev.eps"/>
          <p:cNvPicPr>
            <a:picLocks noChangeAspect="1"/>
          </p:cNvPicPr>
          <p:nvPr userDrawn="1"/>
        </p:nvPicPr>
        <p:blipFill rotWithShape="1">
          <a:blip r:embed="rId18" cstate="print"/>
          <a:srcRect r="59065" b="50000"/>
          <a:stretch/>
        </p:blipFill>
        <p:spPr>
          <a:xfrm>
            <a:off x="150946" y="6156215"/>
            <a:ext cx="466825" cy="697591"/>
          </a:xfrm>
          <a:prstGeom prst="rect">
            <a:avLst/>
          </a:prstGeom>
        </p:spPr>
      </p:pic>
      <p:pic>
        <p:nvPicPr>
          <p:cNvPr id="11" name="Picture 10" descr="TGI_Logo_Stack_Rev.eps"/>
          <p:cNvPicPr>
            <a:picLocks noChangeAspect="1"/>
          </p:cNvPicPr>
          <p:nvPr userDrawn="1"/>
        </p:nvPicPr>
        <p:blipFill rotWithShape="1">
          <a:blip r:embed="rId18" cstate="print"/>
          <a:srcRect t="50000"/>
          <a:stretch/>
        </p:blipFill>
        <p:spPr>
          <a:xfrm>
            <a:off x="550659" y="6278394"/>
            <a:ext cx="797321" cy="48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855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9" r:id="rId1"/>
    <p:sldLayoutId id="2147484840" r:id="rId2"/>
    <p:sldLayoutId id="2147484841" r:id="rId3"/>
    <p:sldLayoutId id="2147484842" r:id="rId4"/>
    <p:sldLayoutId id="2147484843" r:id="rId5"/>
    <p:sldLayoutId id="2147484844" r:id="rId6"/>
    <p:sldLayoutId id="2147484845" r:id="rId7"/>
    <p:sldLayoutId id="2147484846" r:id="rId8"/>
    <p:sldLayoutId id="2147484847" r:id="rId9"/>
    <p:sldLayoutId id="2147484848" r:id="rId10"/>
    <p:sldLayoutId id="2147484849" r:id="rId11"/>
    <p:sldLayoutId id="2147484850" r:id="rId12"/>
    <p:sldLayoutId id="2147484851" r:id="rId13"/>
    <p:sldLayoutId id="2147484852" r:id="rId14"/>
    <p:sldLayoutId id="2147484853" r:id="rId1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191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ctr"/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ctr"/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" name="Right Triangle 8"/>
          <p:cNvSpPr>
            <a:spLocks/>
          </p:cNvSpPr>
          <p:nvPr userDrawn="1"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7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10" name="Picture 9" descr="TGI_Logo_Stack_Rev.eps"/>
          <p:cNvPicPr>
            <a:picLocks noChangeAspect="1"/>
          </p:cNvPicPr>
          <p:nvPr userDrawn="1"/>
        </p:nvPicPr>
        <p:blipFill rotWithShape="1">
          <a:blip r:embed="rId18" cstate="print"/>
          <a:srcRect r="59065" b="50000"/>
          <a:stretch/>
        </p:blipFill>
        <p:spPr>
          <a:xfrm>
            <a:off x="150946" y="6156215"/>
            <a:ext cx="466825" cy="697591"/>
          </a:xfrm>
          <a:prstGeom prst="rect">
            <a:avLst/>
          </a:prstGeom>
        </p:spPr>
      </p:pic>
      <p:pic>
        <p:nvPicPr>
          <p:cNvPr id="11" name="Picture 10" descr="TGI_Logo_Stack_Rev.eps"/>
          <p:cNvPicPr>
            <a:picLocks noChangeAspect="1"/>
          </p:cNvPicPr>
          <p:nvPr userDrawn="1"/>
        </p:nvPicPr>
        <p:blipFill rotWithShape="1">
          <a:blip r:embed="rId18" cstate="print"/>
          <a:srcRect t="50000"/>
          <a:stretch/>
        </p:blipFill>
        <p:spPr>
          <a:xfrm>
            <a:off x="550659" y="6278394"/>
            <a:ext cx="797321" cy="48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232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55" r:id="rId1"/>
    <p:sldLayoutId id="2147484856" r:id="rId2"/>
    <p:sldLayoutId id="2147484857" r:id="rId3"/>
    <p:sldLayoutId id="2147484858" r:id="rId4"/>
    <p:sldLayoutId id="2147484859" r:id="rId5"/>
    <p:sldLayoutId id="2147484860" r:id="rId6"/>
    <p:sldLayoutId id="2147484861" r:id="rId7"/>
    <p:sldLayoutId id="2147484862" r:id="rId8"/>
    <p:sldLayoutId id="2147484863" r:id="rId9"/>
    <p:sldLayoutId id="2147484864" r:id="rId10"/>
    <p:sldLayoutId id="2147484865" r:id="rId11"/>
    <p:sldLayoutId id="2147484866" r:id="rId12"/>
    <p:sldLayoutId id="2147484867" r:id="rId13"/>
    <p:sldLayoutId id="2147484868" r:id="rId14"/>
    <p:sldLayoutId id="2147484869" r:id="rId1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>
                <a:solidFill>
                  <a:prstClr val="black">
                    <a:tint val="95000"/>
                  </a:prstClr>
                </a:solidFill>
                <a:latin typeface="Verdana" pitchFamily="34" charset="0"/>
              </a:rPr>
              <a:pPr/>
              <a:t>3/9/2017</a:t>
            </a:fld>
            <a:endParaRPr lang="en-US" dirty="0">
              <a:solidFill>
                <a:prstClr val="black">
                  <a:tint val="95000"/>
                </a:prstClr>
              </a:solidFill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dirty="0">
              <a:solidFill>
                <a:prstClr val="black">
                  <a:tint val="95000"/>
                </a:prstClr>
              </a:solidFill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648F39E-9C37-485F-AC97-16BB4BDF9F49}" type="slidenum">
              <a:rPr lang="en-US" smtClean="0">
                <a:solidFill>
                  <a:prstClr val="black">
                    <a:tint val="95000"/>
                  </a:prstClr>
                </a:solidFill>
                <a:latin typeface="Verdana" pitchFamily="34" charset="0"/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665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01" r:id="rId1"/>
    <p:sldLayoutId id="2147485002" r:id="rId2"/>
    <p:sldLayoutId id="2147485003" r:id="rId3"/>
    <p:sldLayoutId id="2147485004" r:id="rId4"/>
    <p:sldLayoutId id="2147485005" r:id="rId5"/>
    <p:sldLayoutId id="2147485006" r:id="rId6"/>
    <p:sldLayoutId id="2147485007" r:id="rId7"/>
    <p:sldLayoutId id="2147485008" r:id="rId8"/>
    <p:sldLayoutId id="2147485009" r:id="rId9"/>
    <p:sldLayoutId id="2147485010" r:id="rId10"/>
    <p:sldLayoutId id="2147485011" r:id="rId11"/>
    <p:sldLayoutId id="2147485013" r:id="rId12"/>
    <p:sldLayoutId id="2147485166" r:id="rId13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1"/>
            <a:ext cx="8001000" cy="770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4168" y="1437185"/>
            <a:ext cx="8040232" cy="4350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576263" y="1080028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981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15" r:id="rId1"/>
    <p:sldLayoutId id="2147485016" r:id="rId2"/>
    <p:sldLayoutId id="2147485017" r:id="rId3"/>
    <p:sldLayoutId id="2147485018" r:id="rId4"/>
    <p:sldLayoutId id="2147485019" r:id="rId5"/>
    <p:sldLayoutId id="2147485020" r:id="rId6"/>
    <p:sldLayoutId id="2147485021" r:id="rId7"/>
    <p:sldLayoutId id="2147485022" r:id="rId8"/>
    <p:sldLayoutId id="2147485023" r:id="rId9"/>
    <p:sldLayoutId id="2147485024" r:id="rId10"/>
    <p:sldLayoutId id="214748502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>
                <a:solidFill>
                  <a:prstClr val="black">
                    <a:tint val="95000"/>
                  </a:prstClr>
                </a:solidFill>
                <a:latin typeface="Verdana" pitchFamily="34" charset="0"/>
              </a:rPr>
              <a:pPr/>
              <a:t>3/9/2017</a:t>
            </a:fld>
            <a:endParaRPr lang="en-US" dirty="0">
              <a:solidFill>
                <a:prstClr val="black">
                  <a:tint val="95000"/>
                </a:prstClr>
              </a:solidFill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dirty="0">
              <a:solidFill>
                <a:prstClr val="black">
                  <a:tint val="95000"/>
                </a:prstClr>
              </a:solidFill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648F39E-9C37-485F-AC97-16BB4BDF9F49}" type="slidenum">
              <a:rPr lang="en-US" smtClean="0">
                <a:solidFill>
                  <a:prstClr val="black">
                    <a:tint val="95000"/>
                  </a:prstClr>
                </a:solidFill>
                <a:latin typeface="Verdana" pitchFamily="34" charset="0"/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830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83" r:id="rId1"/>
    <p:sldLayoutId id="2147485084" r:id="rId2"/>
    <p:sldLayoutId id="2147485085" r:id="rId3"/>
    <p:sldLayoutId id="2147485086" r:id="rId4"/>
    <p:sldLayoutId id="2147485087" r:id="rId5"/>
    <p:sldLayoutId id="2147485088" r:id="rId6"/>
    <p:sldLayoutId id="2147485089" r:id="rId7"/>
    <p:sldLayoutId id="2147485090" r:id="rId8"/>
    <p:sldLayoutId id="2147485091" r:id="rId9"/>
    <p:sldLayoutId id="2147485092" r:id="rId10"/>
    <p:sldLayoutId id="2147485093" r:id="rId11"/>
    <p:sldLayoutId id="2147485094" r:id="rId12"/>
    <p:sldLayoutId id="2147485095" r:id="rId13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2" name="Text Box 8"/>
          <p:cNvSpPr txBox="1">
            <a:spLocks noChangeArrowheads="1"/>
          </p:cNvSpPr>
          <p:nvPr userDrawn="1"/>
        </p:nvSpPr>
        <p:spPr bwMode="auto">
          <a:xfrm>
            <a:off x="8286750" y="6534150"/>
            <a:ext cx="152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200" smtClean="0">
                <a:solidFill>
                  <a:srgbClr val="FFFFFF"/>
                </a:solidFill>
              </a:rPr>
              <a:t>IIH 2001</a:t>
            </a:r>
            <a:endParaRPr lang="en-AU" sz="1200" smtClean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6" name="Text Box 8"/>
          <p:cNvSpPr txBox="1">
            <a:spLocks noChangeArrowheads="1"/>
          </p:cNvSpPr>
          <p:nvPr userDrawn="1"/>
        </p:nvSpPr>
        <p:spPr bwMode="auto">
          <a:xfrm>
            <a:off x="8286750" y="6534150"/>
            <a:ext cx="152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200" smtClean="0">
                <a:solidFill>
                  <a:srgbClr val="FFFFFF"/>
                </a:solidFill>
              </a:rPr>
              <a:t>IIH 2001</a:t>
            </a:r>
            <a:endParaRPr lang="en-AU" sz="1200" smtClean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3713" y="1436688"/>
            <a:ext cx="8040687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8" name="AutoShape 7"/>
          <p:cNvSpPr>
            <a:spLocks noChangeArrowheads="1"/>
          </p:cNvSpPr>
          <p:nvPr/>
        </p:nvSpPr>
        <p:spPr bwMode="auto">
          <a:xfrm>
            <a:off x="576263" y="1079500"/>
            <a:ext cx="7958137" cy="109538"/>
          </a:xfrm>
          <a:custGeom>
            <a:avLst/>
            <a:gdLst>
              <a:gd name="T0" fmla="*/ 0 w 1000"/>
              <a:gd name="T1" fmla="*/ 0 h 1000"/>
              <a:gd name="T2" fmla="*/ 4655510 w 1000"/>
              <a:gd name="T3" fmla="*/ 0 h 1000"/>
              <a:gd name="T4" fmla="*/ 4655510 w 1000"/>
              <a:gd name="T5" fmla="*/ 109538 h 1000"/>
              <a:gd name="T6" fmla="*/ 0 w 1000"/>
              <a:gd name="T7" fmla="*/ 109538 h 1000"/>
              <a:gd name="T8" fmla="*/ 0 w 1000"/>
              <a:gd name="T9" fmla="*/ 0 h 1000"/>
              <a:gd name="T10" fmla="*/ 795813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9" r:id="rId1"/>
    <p:sldLayoutId id="2147484640" r:id="rId2"/>
    <p:sldLayoutId id="2147484641" r:id="rId3"/>
    <p:sldLayoutId id="2147484642" r:id="rId4"/>
    <p:sldLayoutId id="2147484643" r:id="rId5"/>
    <p:sldLayoutId id="2147484644" r:id="rId6"/>
    <p:sldLayoutId id="2147484645" r:id="rId7"/>
    <p:sldLayoutId id="2147484646" r:id="rId8"/>
    <p:sldLayoutId id="2147484647" r:id="rId9"/>
    <p:sldLayoutId id="2147484648" r:id="rId10"/>
    <p:sldLayoutId id="214748464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3713" y="1436688"/>
            <a:ext cx="8040687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6" name="AutoShape 7"/>
          <p:cNvSpPr>
            <a:spLocks noChangeArrowheads="1"/>
          </p:cNvSpPr>
          <p:nvPr/>
        </p:nvSpPr>
        <p:spPr bwMode="auto">
          <a:xfrm>
            <a:off x="576263" y="1079500"/>
            <a:ext cx="7958137" cy="109538"/>
          </a:xfrm>
          <a:custGeom>
            <a:avLst/>
            <a:gdLst>
              <a:gd name="T0" fmla="*/ 0 w 1000"/>
              <a:gd name="T1" fmla="*/ 0 h 1000"/>
              <a:gd name="T2" fmla="*/ 585 w 1000"/>
              <a:gd name="T3" fmla="*/ 0 h 1000"/>
              <a:gd name="T4" fmla="*/ 585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1" r:id="rId1"/>
    <p:sldLayoutId id="2147484662" r:id="rId2"/>
    <p:sldLayoutId id="2147484663" r:id="rId3"/>
    <p:sldLayoutId id="2147484664" r:id="rId4"/>
    <p:sldLayoutId id="2147484665" r:id="rId5"/>
    <p:sldLayoutId id="2147484666" r:id="rId6"/>
    <p:sldLayoutId id="2147484667" r:id="rId7"/>
    <p:sldLayoutId id="2147484668" r:id="rId8"/>
    <p:sldLayoutId id="2147484669" r:id="rId9"/>
    <p:sldLayoutId id="2147484670" r:id="rId10"/>
    <p:sldLayoutId id="214748467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3713" y="1436688"/>
            <a:ext cx="8040687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0" name="AutoShape 7"/>
          <p:cNvSpPr>
            <a:spLocks noChangeArrowheads="1"/>
          </p:cNvSpPr>
          <p:nvPr/>
        </p:nvSpPr>
        <p:spPr bwMode="auto">
          <a:xfrm>
            <a:off x="576263" y="1079500"/>
            <a:ext cx="7958137" cy="109538"/>
          </a:xfrm>
          <a:custGeom>
            <a:avLst/>
            <a:gdLst>
              <a:gd name="T0" fmla="*/ 0 w 1000"/>
              <a:gd name="T1" fmla="*/ 0 h 1000"/>
              <a:gd name="T2" fmla="*/ 585 w 1000"/>
              <a:gd name="T3" fmla="*/ 0 h 1000"/>
              <a:gd name="T4" fmla="*/ 585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72" r:id="rId1"/>
    <p:sldLayoutId id="2147484673" r:id="rId2"/>
    <p:sldLayoutId id="2147484674" r:id="rId3"/>
    <p:sldLayoutId id="2147484675" r:id="rId4"/>
    <p:sldLayoutId id="2147484676" r:id="rId5"/>
    <p:sldLayoutId id="2147484677" r:id="rId6"/>
    <p:sldLayoutId id="2147484678" r:id="rId7"/>
    <p:sldLayoutId id="2147484679" r:id="rId8"/>
    <p:sldLayoutId id="2147484680" r:id="rId9"/>
    <p:sldLayoutId id="2147484681" r:id="rId10"/>
    <p:sldLayoutId id="2147484682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365" name="Freeform 7"/>
          <p:cNvSpPr>
            <a:spLocks/>
          </p:cNvSpPr>
          <p:nvPr userDrawn="1"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9" name="Right Triangle 8"/>
          <p:cNvSpPr>
            <a:spLocks/>
          </p:cNvSpPr>
          <p:nvPr userDrawn="1"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7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15369" name="Picture 9" descr="TGI_Logo_Stack_Rev.eps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65" b="50000"/>
          <a:stretch>
            <a:fillRect/>
          </a:stretch>
        </p:blipFill>
        <p:spPr bwMode="auto">
          <a:xfrm>
            <a:off x="150813" y="6156325"/>
            <a:ext cx="466725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0" descr="TGI_Logo_Stack_Rev.eps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>
            <a:fillRect/>
          </a:stretch>
        </p:blipFill>
        <p:spPr bwMode="auto">
          <a:xfrm>
            <a:off x="550863" y="6278563"/>
            <a:ext cx="79692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83" r:id="rId1"/>
    <p:sldLayoutId id="2147484684" r:id="rId2"/>
    <p:sldLayoutId id="2147484685" r:id="rId3"/>
    <p:sldLayoutId id="2147484686" r:id="rId4"/>
    <p:sldLayoutId id="2147484687" r:id="rId5"/>
    <p:sldLayoutId id="2147484688" r:id="rId6"/>
    <p:sldLayoutId id="2147484689" r:id="rId7"/>
    <p:sldLayoutId id="2147484690" r:id="rId8"/>
    <p:sldLayoutId id="2147484691" r:id="rId9"/>
    <p:sldLayoutId id="2147484692" r:id="rId10"/>
    <p:sldLayoutId id="2147484693" r:id="rId11"/>
    <p:sldLayoutId id="2147484596" r:id="rId12"/>
    <p:sldLayoutId id="2147484694" r:id="rId13"/>
    <p:sldLayoutId id="2147484695" r:id="rId14"/>
    <p:sldLayoutId id="2147484696" r:id="rId15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163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6389" name="Freeform 7"/>
          <p:cNvSpPr>
            <a:spLocks/>
          </p:cNvSpPr>
          <p:nvPr userDrawn="1"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9" name="Right Triangle 8"/>
          <p:cNvSpPr>
            <a:spLocks/>
          </p:cNvSpPr>
          <p:nvPr userDrawn="1"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6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16393" name="Picture 9" descr="TGI_Logo_Stack_Rev.eps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65" b="50000"/>
          <a:stretch>
            <a:fillRect/>
          </a:stretch>
        </p:blipFill>
        <p:spPr bwMode="auto">
          <a:xfrm>
            <a:off x="150813" y="6156325"/>
            <a:ext cx="466725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0" descr="TGI_Logo_Stack_Rev.eps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>
            <a:fillRect/>
          </a:stretch>
        </p:blipFill>
        <p:spPr bwMode="auto">
          <a:xfrm>
            <a:off x="550863" y="6278563"/>
            <a:ext cx="79692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97" r:id="rId1"/>
    <p:sldLayoutId id="2147484698" r:id="rId2"/>
    <p:sldLayoutId id="2147484699" r:id="rId3"/>
    <p:sldLayoutId id="2147484700" r:id="rId4"/>
    <p:sldLayoutId id="2147484701" r:id="rId5"/>
    <p:sldLayoutId id="2147484702" r:id="rId6"/>
    <p:sldLayoutId id="2147484703" r:id="rId7"/>
    <p:sldLayoutId id="2147484704" r:id="rId8"/>
    <p:sldLayoutId id="2147484705" r:id="rId9"/>
    <p:sldLayoutId id="2147484706" r:id="rId10"/>
    <p:sldLayoutId id="2147484707" r:id="rId11"/>
    <p:sldLayoutId id="2147484597" r:id="rId12"/>
    <p:sldLayoutId id="2147484708" r:id="rId13"/>
    <p:sldLayoutId id="2147484709" r:id="rId14"/>
  </p:sldLayoutIdLst>
  <p:transition spd="slow"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174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7413" name="Freeform 7"/>
          <p:cNvSpPr>
            <a:spLocks/>
          </p:cNvSpPr>
          <p:nvPr userDrawn="1"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9" name="Right Triangle 8"/>
          <p:cNvSpPr>
            <a:spLocks/>
          </p:cNvSpPr>
          <p:nvPr userDrawn="1"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6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17417" name="Picture 9" descr="TGI_Logo_Stack_Rev.eps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65" b="50000"/>
          <a:stretch>
            <a:fillRect/>
          </a:stretch>
        </p:blipFill>
        <p:spPr bwMode="auto">
          <a:xfrm>
            <a:off x="150813" y="6156325"/>
            <a:ext cx="466725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 descr="TGI_Logo_Stack_Rev.eps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>
            <a:fillRect/>
          </a:stretch>
        </p:blipFill>
        <p:spPr bwMode="auto">
          <a:xfrm>
            <a:off x="550863" y="6278563"/>
            <a:ext cx="79692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10" r:id="rId1"/>
    <p:sldLayoutId id="2147484711" r:id="rId2"/>
    <p:sldLayoutId id="2147484712" r:id="rId3"/>
    <p:sldLayoutId id="2147484713" r:id="rId4"/>
    <p:sldLayoutId id="2147484714" r:id="rId5"/>
    <p:sldLayoutId id="2147484715" r:id="rId6"/>
    <p:sldLayoutId id="2147484716" r:id="rId7"/>
    <p:sldLayoutId id="2147484717" r:id="rId8"/>
    <p:sldLayoutId id="2147484718" r:id="rId9"/>
    <p:sldLayoutId id="2147484719" r:id="rId10"/>
    <p:sldLayoutId id="2147484720" r:id="rId11"/>
    <p:sldLayoutId id="2147484598" r:id="rId12"/>
    <p:sldLayoutId id="2147484722" r:id="rId13"/>
    <p:sldLayoutId id="2147484723" r:id="rId14"/>
  </p:sldLayoutIdLst>
  <p:transition spd="slow"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10" Type="http://schemas.openxmlformats.org/officeDocument/2006/relationships/image" Target="../media/image21.emf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51422" y="1662708"/>
            <a:ext cx="8172472" cy="1246495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GB" sz="2500" b="1" dirty="0" smtClean="0">
                <a:solidFill>
                  <a:srgbClr val="F0AD00">
                    <a:lumMod val="20000"/>
                    <a:lumOff val="80000"/>
                  </a:srgbClr>
                </a:solidFill>
                <a:latin typeface="Calibri" pitchFamily="34" charset="0"/>
                <a:cs typeface="Calibri" pitchFamily="34" charset="0"/>
              </a:rPr>
              <a:t>Main Results Presentation</a:t>
            </a:r>
          </a:p>
          <a:p>
            <a:pPr algn="ctr" eaLnBrk="0" hangingPunct="0"/>
            <a:r>
              <a:rPr lang="en-GB" sz="2500" b="1" dirty="0" smtClean="0">
                <a:solidFill>
                  <a:srgbClr val="F0AD00">
                    <a:lumMod val="20000"/>
                    <a:lumOff val="80000"/>
                  </a:srgbClr>
                </a:solidFill>
                <a:latin typeface="Calibri" pitchFamily="34" charset="0"/>
                <a:cs typeface="Calibri" pitchFamily="34" charset="0"/>
              </a:rPr>
              <a:t>at AHA / ASA International Stroke Conference</a:t>
            </a:r>
          </a:p>
          <a:p>
            <a:pPr algn="ctr" eaLnBrk="0" hangingPunct="0"/>
            <a:r>
              <a:rPr lang="en-GB" sz="2500" dirty="0" smtClean="0">
                <a:solidFill>
                  <a:srgbClr val="D4D4D6">
                    <a:lumMod val="75000"/>
                    <a:lumOff val="25000"/>
                  </a:srgbClr>
                </a:solidFill>
                <a:latin typeface="Calibri" pitchFamily="34" charset="0"/>
                <a:cs typeface="Calibri" pitchFamily="34" charset="0"/>
              </a:rPr>
              <a:t>Houston, 22 February 2017</a:t>
            </a: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288595" y="5486605"/>
            <a:ext cx="269922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AU" altLang="zh-CN" sz="1200" b="1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An international collaborative </a:t>
            </a:r>
            <a:r>
              <a:rPr lang="en-AU" altLang="zh-CN" sz="1200" b="1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project</a:t>
            </a:r>
            <a:endParaRPr lang="en-AU" altLang="zh-CN" sz="1200" b="1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0828" y="3273741"/>
            <a:ext cx="865366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ts val="0"/>
              </a:spcBef>
            </a:pPr>
            <a:r>
              <a:rPr lang="en-US" sz="3400" b="1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Craig Anderson MD PhD</a:t>
            </a:r>
          </a:p>
          <a:p>
            <a:pPr algn="ctr" eaLnBrk="0" hangingPunct="0">
              <a:spcBef>
                <a:spcPts val="0"/>
              </a:spcBef>
            </a:pPr>
            <a:r>
              <a:rPr lang="en-US" sz="2500" b="1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On behalf of the Steering, Operations and Advisory Committees</a:t>
            </a:r>
          </a:p>
          <a:p>
            <a:pPr algn="ctr" eaLnBrk="0" hangingPunct="0">
              <a:spcBef>
                <a:spcPts val="0"/>
              </a:spcBef>
            </a:pPr>
            <a:r>
              <a:rPr lang="en-US" sz="2200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f</a:t>
            </a:r>
            <a:r>
              <a:rPr lang="en-US" sz="2200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or Investigators and Coordinators across 114 hospitals in 9 countries</a:t>
            </a:r>
            <a:endParaRPr lang="en-US" sz="2200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9" name="Picture 8" descr="NHMRC_Col_li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41" r="39993" b="21646"/>
          <a:stretch>
            <a:fillRect/>
          </a:stretch>
        </p:blipFill>
        <p:spPr bwMode="auto">
          <a:xfrm>
            <a:off x="3731251" y="5481865"/>
            <a:ext cx="1316356" cy="1259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3486778" y="5161511"/>
            <a:ext cx="18053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AU" altLang="zh-CN" sz="1400" b="1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Main funding support</a:t>
            </a:r>
            <a:endParaRPr lang="en-AU" altLang="zh-CN" sz="1400" b="1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426470" y="5288681"/>
            <a:ext cx="18533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AU" altLang="zh-CN" sz="1400" b="1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Other funding support</a:t>
            </a:r>
            <a:endParaRPr lang="en-AU" altLang="zh-CN" sz="1400" b="1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960" y="175279"/>
            <a:ext cx="2883396" cy="115549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39" y="5795231"/>
            <a:ext cx="2507919" cy="65810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741113"/>
            <a:ext cx="1728192" cy="737362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69566" y="5645171"/>
            <a:ext cx="1113807" cy="92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905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Characteristics of hospitals</a:t>
            </a:r>
            <a:endParaRPr lang="en-AU" sz="3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31488"/>
              </p:ext>
            </p:extLst>
          </p:nvPr>
        </p:nvGraphicFramePr>
        <p:xfrm>
          <a:off x="1119810" y="1447932"/>
          <a:ext cx="6668803" cy="50451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28115"/>
                <a:gridCol w="1729397"/>
                <a:gridCol w="2211291"/>
              </a:tblGrid>
              <a:tr h="3700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effectLst/>
                        </a:rPr>
                        <a:t> </a:t>
                      </a:r>
                      <a:endParaRPr lang="en-AU" sz="1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190" marR="1219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Lying-flat/Sitting-up</a:t>
                      </a:r>
                      <a:endParaRPr lang="en-AU" sz="16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effectLst/>
                        </a:rPr>
                        <a:t>(N=57)</a:t>
                      </a:r>
                      <a:endParaRPr lang="en-AU" sz="1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190" marR="1219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Sitting-up/Lying-flat</a:t>
                      </a:r>
                      <a:endParaRPr lang="en-AU" sz="16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effectLst/>
                        </a:rPr>
                        <a:t>(N=59)</a:t>
                      </a:r>
                      <a:endParaRPr lang="en-AU" sz="1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190" marR="1219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85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smtClean="0">
                          <a:effectLst/>
                        </a:rPr>
                        <a:t>Australia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190" marR="12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 </a:t>
                      </a:r>
                      <a:r>
                        <a:rPr lang="en-GB" sz="1600" dirty="0" smtClean="0">
                          <a:effectLst/>
                        </a:rPr>
                        <a:t>(4%)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190" marR="12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5 </a:t>
                      </a:r>
                      <a:r>
                        <a:rPr lang="en-GB" sz="1600" dirty="0" smtClean="0">
                          <a:effectLst/>
                        </a:rPr>
                        <a:t>(9%)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190" marR="12190" marT="0" marB="0"/>
                </a:tc>
              </a:tr>
              <a:tr h="185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 </a:t>
                      </a:r>
                      <a:r>
                        <a:rPr lang="en-GB" sz="1600" smtClean="0">
                          <a:effectLst/>
                        </a:rPr>
                        <a:t>Brazil/Chile/</a:t>
                      </a:r>
                      <a:r>
                        <a:rPr lang="en-GB" sz="1600" dirty="0" err="1" smtClean="0">
                          <a:effectLst/>
                        </a:rPr>
                        <a:t>C</a:t>
                      </a:r>
                      <a:r>
                        <a:rPr lang="en-GB" sz="1600" smtClean="0">
                          <a:effectLst/>
                        </a:rPr>
                        <a:t>olumbia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190" marR="12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7 (12%)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190" marR="12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5 (9%)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190" marR="12190" marT="0" marB="0"/>
                </a:tc>
              </a:tr>
              <a:tr h="185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smtClean="0">
                          <a:effectLst/>
                        </a:rPr>
                        <a:t>China/Taiwan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190" marR="12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22 (40%)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190" marR="12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23 </a:t>
                      </a:r>
                      <a:r>
                        <a:rPr lang="en-GB" sz="1600" dirty="0">
                          <a:effectLst/>
                        </a:rPr>
                        <a:t>(</a:t>
                      </a:r>
                      <a:r>
                        <a:rPr lang="en-GB" sz="1600" dirty="0" smtClean="0">
                          <a:effectLst/>
                        </a:rPr>
                        <a:t>39%)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190" marR="12190" marT="0" marB="0"/>
                </a:tc>
              </a:tr>
              <a:tr h="185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smtClean="0">
                          <a:effectLst/>
                        </a:rPr>
                        <a:t>India/Sri Lanka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190" marR="12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4 (7%)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190" marR="12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6 (10%)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190" marR="12190" marT="0" marB="0"/>
                </a:tc>
              </a:tr>
              <a:tr h="400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smtClean="0">
                          <a:effectLst/>
                        </a:rPr>
                        <a:t>UK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190" marR="12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21 (</a:t>
                      </a:r>
                      <a:r>
                        <a:rPr lang="en-GB" sz="1600" dirty="0" smtClean="0">
                          <a:effectLst/>
                        </a:rPr>
                        <a:t>37%)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190" marR="12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20 (</a:t>
                      </a:r>
                      <a:r>
                        <a:rPr lang="en-GB" sz="1600" dirty="0" smtClean="0">
                          <a:effectLst/>
                        </a:rPr>
                        <a:t>34%)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190" marR="12190" marT="0" marB="0"/>
                </a:tc>
              </a:tr>
              <a:tr h="185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smtClean="0">
                          <a:effectLst/>
                        </a:rPr>
                        <a:t>Public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190" marR="12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54 (</a:t>
                      </a:r>
                      <a:r>
                        <a:rPr lang="en-GB" sz="1600" dirty="0" smtClean="0">
                          <a:effectLst/>
                        </a:rPr>
                        <a:t>95%)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190" marR="12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56 (</a:t>
                      </a:r>
                      <a:r>
                        <a:rPr lang="en-GB" sz="1600" dirty="0" smtClean="0">
                          <a:effectLst/>
                        </a:rPr>
                        <a:t>95%)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190" marR="12190" marT="0" marB="0"/>
                </a:tc>
              </a:tr>
              <a:tr h="4027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smtClean="0">
                          <a:effectLst/>
                        </a:rPr>
                        <a:t>Private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190" marR="12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3 (</a:t>
                      </a:r>
                      <a:r>
                        <a:rPr lang="en-GB" sz="1600" dirty="0" smtClean="0">
                          <a:effectLst/>
                        </a:rPr>
                        <a:t>5%)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190" marR="12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3 (</a:t>
                      </a:r>
                      <a:r>
                        <a:rPr lang="en-GB" sz="1600" dirty="0" smtClean="0">
                          <a:effectLst/>
                        </a:rPr>
                        <a:t>5%)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190" marR="12190" marT="0" marB="0"/>
                </a:tc>
              </a:tr>
              <a:tr h="185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smtClean="0">
                          <a:effectLst/>
                        </a:rPr>
                        <a:t>Metropolitan/urban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190" marR="12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43 (</a:t>
                      </a:r>
                      <a:r>
                        <a:rPr lang="en-GB" sz="1600" dirty="0" smtClean="0">
                          <a:effectLst/>
                        </a:rPr>
                        <a:t>75%)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190" marR="12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44 (</a:t>
                      </a:r>
                      <a:r>
                        <a:rPr lang="en-GB" sz="1600" dirty="0" smtClean="0">
                          <a:effectLst/>
                        </a:rPr>
                        <a:t>75%)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190" marR="12190" marT="0" marB="0"/>
                </a:tc>
              </a:tr>
              <a:tr h="185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smtClean="0">
                          <a:effectLst/>
                        </a:rPr>
                        <a:t>Semi-metropolitan/semi-urban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190" marR="12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13 (</a:t>
                      </a:r>
                      <a:r>
                        <a:rPr lang="en-GB" sz="1600" dirty="0" smtClean="0">
                          <a:effectLst/>
                        </a:rPr>
                        <a:t>23%)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190" marR="12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12 (</a:t>
                      </a:r>
                      <a:r>
                        <a:rPr lang="en-GB" sz="1600" dirty="0" smtClean="0">
                          <a:effectLst/>
                        </a:rPr>
                        <a:t>20%)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190" marR="12190" marT="0" marB="0"/>
                </a:tc>
              </a:tr>
              <a:tr h="4453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smtClean="0">
                          <a:effectLst/>
                        </a:rPr>
                        <a:t>Rural/countryside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190" marR="12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1 </a:t>
                      </a:r>
                      <a:r>
                        <a:rPr lang="en-GB" sz="1600" dirty="0" smtClean="0">
                          <a:effectLst/>
                        </a:rPr>
                        <a:t>(2%)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190" marR="12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3 (</a:t>
                      </a:r>
                      <a:r>
                        <a:rPr lang="en-GB" sz="1600" dirty="0" smtClean="0">
                          <a:effectLst/>
                        </a:rPr>
                        <a:t>5%)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190" marR="12190" marT="0" marB="0"/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Teaching hospital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190" marR="12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47 (</a:t>
                      </a:r>
                      <a:r>
                        <a:rPr lang="en-GB" sz="1600" dirty="0" smtClean="0">
                          <a:effectLst/>
                        </a:rPr>
                        <a:t>83%)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190" marR="12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49 (</a:t>
                      </a:r>
                      <a:r>
                        <a:rPr lang="en-GB" sz="1600" dirty="0" smtClean="0">
                          <a:effectLst/>
                        </a:rPr>
                        <a:t>83%)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190" marR="12190" marT="0" marB="0"/>
                </a:tc>
              </a:tr>
              <a:tr h="185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Number of strokes per </a:t>
                      </a:r>
                      <a:r>
                        <a:rPr lang="en-GB" sz="1600" dirty="0" smtClean="0">
                          <a:effectLst/>
                        </a:rPr>
                        <a:t>year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190" marR="12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190" marR="12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190" marR="12190" marT="0" marB="0"/>
                </a:tc>
              </a:tr>
              <a:tr h="185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   &lt;500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190" marR="12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17 </a:t>
                      </a:r>
                      <a:r>
                        <a:rPr lang="en-GB" sz="1600" dirty="0" smtClean="0">
                          <a:effectLst/>
                        </a:rPr>
                        <a:t>(30%)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190" marR="12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21 (</a:t>
                      </a:r>
                      <a:r>
                        <a:rPr lang="en-GB" sz="1600" dirty="0" smtClean="0">
                          <a:effectLst/>
                        </a:rPr>
                        <a:t>37%)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190" marR="12190" marT="0" marB="0"/>
                </a:tc>
              </a:tr>
              <a:tr h="185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   ≥500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190" marR="12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39 </a:t>
                      </a:r>
                      <a:r>
                        <a:rPr lang="en-GB" sz="1600" dirty="0" smtClean="0">
                          <a:effectLst/>
                        </a:rPr>
                        <a:t>(70%)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190" marR="12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37 (</a:t>
                      </a:r>
                      <a:r>
                        <a:rPr lang="en-GB" sz="1600" dirty="0" smtClean="0">
                          <a:effectLst/>
                        </a:rPr>
                        <a:t>63%)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190" marR="1219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194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188640"/>
            <a:ext cx="7995572" cy="720000"/>
          </a:xfrm>
        </p:spPr>
        <p:txBody>
          <a:bodyPr>
            <a:noAutofit/>
          </a:bodyPr>
          <a:lstStyle/>
          <a:p>
            <a:r>
              <a:rPr lang="en-AU" sz="36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AU" sz="3600" dirty="0" smtClean="0">
                <a:latin typeface="Calibri" pitchFamily="34" charset="0"/>
                <a:cs typeface="Calibri" pitchFamily="34" charset="0"/>
              </a:rPr>
            </a:br>
            <a:r>
              <a:rPr lang="en-AU" sz="3600" b="1" dirty="0" smtClean="0">
                <a:latin typeface="Calibri" pitchFamily="34" charset="0"/>
                <a:cs typeface="Calibri" pitchFamily="34" charset="0"/>
              </a:rPr>
              <a:t>Baseline</a:t>
            </a:r>
            <a:r>
              <a:rPr lang="en-AU" sz="3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AU" sz="3600" b="0" dirty="0" smtClean="0">
                <a:latin typeface="Calibri" pitchFamily="34" charset="0"/>
                <a:cs typeface="Calibri" pitchFamily="34" charset="0"/>
              </a:rPr>
              <a:t>- Demographic and clinical</a:t>
            </a:r>
            <a:endParaRPr lang="en-AU" sz="3600" b="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5098805"/>
              </p:ext>
            </p:extLst>
          </p:nvPr>
        </p:nvGraphicFramePr>
        <p:xfrm>
          <a:off x="251521" y="1529080"/>
          <a:ext cx="8239660" cy="446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543"/>
                <a:gridCol w="1656185"/>
                <a:gridCol w="1686932"/>
              </a:tblGrid>
              <a:tr h="649410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21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itchFamily="34" charset="0"/>
                      </a:endParaRPr>
                    </a:p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21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</a:rPr>
                        <a:t>Variable</a:t>
                      </a:r>
                      <a:endParaRPr lang="en-AU" sz="2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21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</a:rPr>
                        <a:t>Lying</a:t>
                      </a:r>
                      <a:r>
                        <a:rPr lang="en-AU" sz="21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</a:rPr>
                        <a:t>-flat</a:t>
                      </a:r>
                      <a:endParaRPr lang="en-AU" sz="21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itchFamily="34" charset="0"/>
                      </a:endParaRPr>
                    </a:p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21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</a:rPr>
                        <a:t>N=5295</a:t>
                      </a:r>
                      <a:endParaRPr lang="en-AU" sz="2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21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</a:rPr>
                        <a:t>Sitting-up</a:t>
                      </a:r>
                    </a:p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21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</a:rPr>
                        <a:t>N=5798</a:t>
                      </a:r>
                      <a:endParaRPr lang="en-AU" sz="2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56928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2100" dirty="0" smtClean="0">
                          <a:latin typeface="Calibri" pitchFamily="34" charset="0"/>
                        </a:rPr>
                        <a:t>Age, mean</a:t>
                      </a:r>
                      <a:endParaRPr lang="en-AU" sz="210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2100" dirty="0" smtClean="0">
                          <a:latin typeface="Calibri" pitchFamily="34" charset="0"/>
                        </a:rPr>
                        <a:t>68</a:t>
                      </a:r>
                      <a:endParaRPr lang="en-AU" sz="210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2100" dirty="0" smtClean="0">
                          <a:latin typeface="Calibri" pitchFamily="34" charset="0"/>
                        </a:rPr>
                        <a:t>68</a:t>
                      </a:r>
                      <a:endParaRPr lang="en-AU" sz="210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6928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21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Female</a:t>
                      </a:r>
                      <a:endParaRPr lang="en-AU" sz="21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2100" b="0" dirty="0" smtClean="0">
                          <a:latin typeface="Calibri" pitchFamily="34" charset="0"/>
                        </a:rPr>
                        <a:t>40%</a:t>
                      </a:r>
                      <a:endParaRPr lang="en-AU" sz="2100" b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2100" b="0" dirty="0" smtClean="0">
                          <a:latin typeface="Calibri" pitchFamily="34" charset="0"/>
                        </a:rPr>
                        <a:t>40%</a:t>
                      </a:r>
                      <a:endParaRPr lang="en-AU" sz="2100" b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6928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21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Aust</a:t>
                      </a:r>
                      <a:r>
                        <a:rPr lang="en-AU" sz="21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/UK</a:t>
                      </a:r>
                      <a:endParaRPr lang="en-AU" sz="21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21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42%</a:t>
                      </a:r>
                      <a:endParaRPr lang="en-AU" sz="21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21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44%</a:t>
                      </a:r>
                      <a:endParaRPr lang="en-AU" sz="21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6928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21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Hypertension</a:t>
                      </a:r>
                      <a:endParaRPr lang="en-AU" sz="21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21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51%</a:t>
                      </a:r>
                      <a:endParaRPr lang="en-AU" sz="21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21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51%</a:t>
                      </a:r>
                      <a:endParaRPr lang="en-AU" sz="21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6928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21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Prior stroke</a:t>
                      </a:r>
                      <a:endParaRPr lang="en-AU" sz="21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21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23%</a:t>
                      </a:r>
                      <a:endParaRPr lang="en-AU" sz="21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21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24%</a:t>
                      </a:r>
                      <a:endParaRPr lang="en-AU" sz="21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6928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21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Diabetes</a:t>
                      </a:r>
                      <a:endParaRPr lang="en-AU" sz="21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21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20%</a:t>
                      </a:r>
                      <a:endParaRPr lang="en-AU" sz="21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21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20%</a:t>
                      </a:r>
                      <a:endParaRPr lang="en-AU" sz="21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6928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200"/>
                        </a:spcAft>
                      </a:pPr>
                      <a:r>
                        <a:rPr lang="en-AU" sz="21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Blood</a:t>
                      </a:r>
                      <a:r>
                        <a:rPr lang="en-AU" sz="21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pressure, mean</a:t>
                      </a:r>
                      <a:endParaRPr lang="en-AU" sz="21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200"/>
                        </a:spcAft>
                      </a:pPr>
                      <a:r>
                        <a:rPr lang="en-AU" sz="21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  </a:t>
                      </a:r>
                      <a:r>
                        <a:rPr lang="en-AU" sz="21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155/87</a:t>
                      </a:r>
                      <a:endParaRPr lang="en-AU" sz="21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200"/>
                        </a:spcAft>
                      </a:pPr>
                      <a:r>
                        <a:rPr lang="en-AU" sz="21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155/87</a:t>
                      </a:r>
                      <a:endParaRPr lang="en-AU" sz="21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6928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21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NIHSS median (iqr)</a:t>
                      </a:r>
                      <a:r>
                        <a:rPr lang="en-AU" sz="21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score</a:t>
                      </a:r>
                      <a:endParaRPr lang="en-AU" sz="21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21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4 (2-9)</a:t>
                      </a:r>
                      <a:endParaRPr lang="en-AU" sz="21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21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4 (2-9)</a:t>
                      </a:r>
                      <a:endParaRPr lang="en-AU" sz="21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6928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200"/>
                        </a:spcAft>
                      </a:pPr>
                      <a:r>
                        <a:rPr lang="en-AU" sz="21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Time from stroke onset, median (</a:t>
                      </a:r>
                      <a:r>
                        <a:rPr lang="en-AU" sz="21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iqr</a:t>
                      </a:r>
                      <a:r>
                        <a:rPr lang="en-AU" sz="21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), hr</a:t>
                      </a:r>
                      <a:endParaRPr lang="en-AU" sz="21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200"/>
                        </a:spcAft>
                      </a:pPr>
                      <a:r>
                        <a:rPr lang="en-AU" sz="21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  </a:t>
                      </a:r>
                      <a:r>
                        <a:rPr lang="en-AU" sz="21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14 (5–35)</a:t>
                      </a:r>
                      <a:endParaRPr lang="en-AU" sz="21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200"/>
                        </a:spcAft>
                      </a:pPr>
                      <a:r>
                        <a:rPr lang="en-AU" sz="21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14 (5-25</a:t>
                      </a:r>
                      <a:r>
                        <a:rPr lang="en-AU" sz="21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)</a:t>
                      </a:r>
                      <a:endParaRPr lang="en-AU" sz="21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62000"/>
            <a:ext cx="1981200" cy="259474"/>
          </a:xfrm>
          <a:noFill/>
        </p:spPr>
        <p:txBody>
          <a:bodyPr/>
          <a:lstStyle/>
          <a:p>
            <a:fld id="{1B359D0B-A600-4C29-8F9B-BE558F503E75}" type="slidenum">
              <a:rPr lang="en-AU" altLang="zh-CN" sz="1400" smtClean="0">
                <a:solidFill>
                  <a:prstClr val="black">
                    <a:tint val="95000"/>
                  </a:prstClr>
                </a:solidFill>
                <a:latin typeface="Calibri" pitchFamily="34" charset="0"/>
              </a:rPr>
              <a:pPr/>
              <a:t>11</a:t>
            </a:fld>
            <a:endParaRPr lang="en-AU" altLang="zh-CN" sz="1400" dirty="0">
              <a:solidFill>
                <a:prstClr val="black">
                  <a:tint val="95000"/>
                </a:prstClr>
              </a:solidFill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468000" y="1262742"/>
            <a:ext cx="7881257" cy="489151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AU" smtClean="0">
              <a:solidFill>
                <a:prstClr val="black"/>
              </a:solidFill>
              <a:latin typeface="Verdana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396231"/>
              </p:ext>
            </p:extLst>
          </p:nvPr>
        </p:nvGraphicFramePr>
        <p:xfrm>
          <a:off x="251520" y="6257880"/>
          <a:ext cx="8226566" cy="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544"/>
                <a:gridCol w="1656184"/>
                <a:gridCol w="1673838"/>
              </a:tblGrid>
              <a:tr h="356928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200"/>
                        </a:spcAft>
                      </a:pPr>
                      <a:r>
                        <a:rPr lang="en-AU" sz="21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Thrombolysis,</a:t>
                      </a:r>
                      <a:r>
                        <a:rPr lang="en-AU" sz="21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AU" sz="21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rtPA</a:t>
                      </a:r>
                      <a:endParaRPr lang="en-AU" sz="21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200"/>
                        </a:spcAft>
                      </a:pPr>
                      <a:r>
                        <a:rPr lang="en-AU" sz="21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  </a:t>
                      </a:r>
                      <a:r>
                        <a:rPr lang="en-AU" sz="21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12%</a:t>
                      </a:r>
                      <a:endParaRPr lang="en-AU" sz="21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200"/>
                        </a:spcAft>
                      </a:pPr>
                      <a:r>
                        <a:rPr lang="en-AU" sz="21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12%</a:t>
                      </a:r>
                      <a:endParaRPr lang="en-AU" sz="21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947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27302"/>
            <a:ext cx="8470260" cy="1457482"/>
          </a:xfrm>
        </p:spPr>
        <p:txBody>
          <a:bodyPr>
            <a:normAutofit/>
          </a:bodyPr>
          <a:lstStyle/>
          <a:p>
            <a:r>
              <a:rPr lang="en-AU" sz="3600" dirty="0" smtClean="0">
                <a:latin typeface="Calibri" pitchFamily="34" charset="0"/>
                <a:cs typeface="Calibri" pitchFamily="34" charset="0"/>
              </a:rPr>
              <a:t>Baseline characteristics </a:t>
            </a:r>
            <a:r>
              <a:rPr lang="en-AU" sz="3600" b="0" dirty="0" smtClean="0">
                <a:latin typeface="Calibri" pitchFamily="34" charset="0"/>
                <a:cs typeface="Calibri" pitchFamily="34" charset="0"/>
              </a:rPr>
              <a:t>– stroke subtype</a:t>
            </a:r>
            <a:endParaRPr lang="en-AU" sz="3600" b="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995839"/>
              </p:ext>
            </p:extLst>
          </p:nvPr>
        </p:nvGraphicFramePr>
        <p:xfrm>
          <a:off x="251520" y="2204864"/>
          <a:ext cx="8562109" cy="401853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536504"/>
                <a:gridCol w="1872208"/>
                <a:gridCol w="2153397"/>
              </a:tblGrid>
              <a:tr h="697658"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U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</a:rPr>
                        <a:t>Variable</a:t>
                      </a:r>
                      <a:endParaRPr lang="en-AU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2208" marR="3220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2400" dirty="0" smtClean="0">
                          <a:solidFill>
                            <a:schemeClr val="tx1"/>
                          </a:solidFill>
                          <a:effectLst/>
                        </a:rPr>
                        <a:t>Lying-down</a:t>
                      </a:r>
                      <a:endParaRPr lang="en-AU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GB" sz="2400" dirty="0" smtClean="0">
                          <a:solidFill>
                            <a:schemeClr val="tx1"/>
                          </a:solidFill>
                          <a:effectLst/>
                        </a:rPr>
                        <a:t>N=5298)</a:t>
                      </a:r>
                      <a:endParaRPr lang="en-AU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2208" marR="32208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effectLst/>
                        </a:rPr>
                        <a:t>Sitting-up (N=5798)</a:t>
                      </a:r>
                      <a:endParaRPr lang="en-AU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2208" marR="3220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10179"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b="0" dirty="0" smtClean="0">
                          <a:solidFill>
                            <a:schemeClr val="tx1"/>
                          </a:solidFill>
                          <a:effectLst/>
                        </a:rPr>
                        <a:t>Stroke mimic</a:t>
                      </a:r>
                      <a:endParaRPr lang="en-AU" sz="2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2208" marR="3220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b="0" dirty="0" smtClean="0">
                          <a:solidFill>
                            <a:schemeClr val="tx1"/>
                          </a:solidFill>
                          <a:effectLst/>
                        </a:rPr>
                        <a:t>4%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U" sz="2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2208" marR="32208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b="0" dirty="0" smtClean="0">
                          <a:solidFill>
                            <a:schemeClr val="tx1"/>
                          </a:solidFill>
                          <a:effectLst/>
                        </a:rPr>
                        <a:t>6%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U" sz="2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2208" marR="3220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28429"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b="0" dirty="0" smtClean="0">
                          <a:solidFill>
                            <a:schemeClr val="tx1"/>
                          </a:solidFill>
                          <a:effectLst/>
                        </a:rPr>
                        <a:t>TIA</a:t>
                      </a:r>
                      <a:endParaRPr lang="en-AU" sz="2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2208" marR="3220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b="0" dirty="0" smtClean="0">
                          <a:solidFill>
                            <a:schemeClr val="tx1"/>
                          </a:solidFill>
                          <a:effectLst/>
                        </a:rPr>
                        <a:t>2%</a:t>
                      </a:r>
                      <a:endParaRPr lang="en-AU" sz="2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2208" marR="32208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b="0" dirty="0" smtClean="0">
                          <a:solidFill>
                            <a:schemeClr val="tx1"/>
                          </a:solidFill>
                          <a:effectLst/>
                        </a:rPr>
                        <a:t>2%</a:t>
                      </a:r>
                      <a:endParaRPr lang="en-AU" sz="2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2208" marR="3220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35515"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b="1" dirty="0" smtClean="0">
                          <a:solidFill>
                            <a:schemeClr val="tx1"/>
                          </a:solidFill>
                          <a:effectLst/>
                        </a:rPr>
                        <a:t>Acute ischemic</a:t>
                      </a:r>
                      <a:r>
                        <a:rPr lang="en-GB" sz="24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stroke</a:t>
                      </a:r>
                      <a:endParaRPr lang="en-A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2208" marR="3220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b="1" dirty="0" smtClean="0">
                          <a:solidFill>
                            <a:schemeClr val="tx1"/>
                          </a:solidFill>
                          <a:effectLst/>
                        </a:rPr>
                        <a:t>86%</a:t>
                      </a:r>
                      <a:endParaRPr lang="en-A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2208" marR="32208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85%</a:t>
                      </a:r>
                      <a:endParaRPr lang="en-A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2208" marR="3220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35515"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b="0" i="1" dirty="0" smtClean="0">
                          <a:solidFill>
                            <a:schemeClr val="tx1"/>
                          </a:solidFill>
                          <a:effectLst/>
                        </a:rPr>
                        <a:t>   Large artery occlusion</a:t>
                      </a:r>
                      <a:endParaRPr lang="en-AU" sz="2400" b="0" i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2208" marR="3220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b="0" i="1" dirty="0" smtClean="0">
                          <a:solidFill>
                            <a:schemeClr val="tx1"/>
                          </a:solidFill>
                          <a:effectLst/>
                        </a:rPr>
                        <a:t> 31%</a:t>
                      </a:r>
                      <a:endParaRPr lang="en-AU" sz="2400" b="0" i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2208" marR="32208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b="0" i="1" dirty="0" smtClean="0">
                          <a:solidFill>
                            <a:schemeClr val="tx1"/>
                          </a:solidFill>
                          <a:effectLst/>
                        </a:rPr>
                        <a:t>32%</a:t>
                      </a:r>
                      <a:endParaRPr lang="en-AU" sz="2400" b="0" i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2208" marR="3220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35515"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b="0" i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   Small</a:t>
                      </a:r>
                      <a:r>
                        <a:rPr lang="en-GB" sz="2400" b="0" i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 vessel ‘lacunar’</a:t>
                      </a:r>
                      <a:endParaRPr lang="en-AU" sz="2400" b="0" i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2208" marR="3220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b="0" i="1" dirty="0" smtClean="0">
                          <a:solidFill>
                            <a:schemeClr val="tx1"/>
                          </a:solidFill>
                          <a:effectLst/>
                        </a:rPr>
                        <a:t> 30%</a:t>
                      </a:r>
                      <a:endParaRPr lang="en-AU" sz="2400" b="0" i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2208" marR="32208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b="0" i="1" dirty="0" smtClean="0">
                          <a:solidFill>
                            <a:schemeClr val="tx1"/>
                          </a:solidFill>
                          <a:effectLst/>
                        </a:rPr>
                        <a:t>31%</a:t>
                      </a:r>
                      <a:endParaRPr lang="en-AU" sz="2400" b="0" i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2208" marR="3220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35515"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b="0" i="1" dirty="0" smtClean="0">
                          <a:solidFill>
                            <a:schemeClr val="tx1"/>
                          </a:solidFill>
                          <a:effectLst/>
                        </a:rPr>
                        <a:t>   </a:t>
                      </a:r>
                      <a:r>
                        <a:rPr lang="en-GB" sz="2400" b="0" i="1" dirty="0" err="1" smtClean="0">
                          <a:solidFill>
                            <a:schemeClr val="tx1"/>
                          </a:solidFill>
                          <a:effectLst/>
                        </a:rPr>
                        <a:t>Cardioemboli</a:t>
                      </a:r>
                      <a:endParaRPr lang="en-AU" sz="2400" b="0" i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2208" marR="3220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b="0" i="1" dirty="0" smtClean="0">
                          <a:solidFill>
                            <a:schemeClr val="tx1"/>
                          </a:solidFill>
                          <a:effectLst/>
                        </a:rPr>
                        <a:t>13%</a:t>
                      </a:r>
                      <a:endParaRPr lang="en-AU" sz="2400" b="0" i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2208" marR="32208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b="0" i="1" dirty="0" smtClean="0">
                          <a:solidFill>
                            <a:schemeClr val="tx1"/>
                          </a:solidFill>
                          <a:effectLst/>
                        </a:rPr>
                        <a:t>13%</a:t>
                      </a:r>
                      <a:endParaRPr lang="en-AU" sz="2400" b="0" i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2208" marR="3220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4206"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b="0" i="1" dirty="0" smtClean="0">
                          <a:solidFill>
                            <a:schemeClr val="tx1"/>
                          </a:solidFill>
                          <a:effectLst/>
                        </a:rPr>
                        <a:t>   Other uncertain</a:t>
                      </a:r>
                      <a:endParaRPr lang="en-AU" sz="2400" b="0" i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2208" marR="3220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b="0" i="1" dirty="0" smtClean="0">
                          <a:solidFill>
                            <a:schemeClr val="tx1"/>
                          </a:solidFill>
                          <a:effectLst/>
                        </a:rPr>
                        <a:t>26%</a:t>
                      </a:r>
                      <a:endParaRPr lang="en-AU" sz="2400" b="0" i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2208" marR="32208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b="0" i="1" dirty="0" smtClean="0">
                          <a:solidFill>
                            <a:schemeClr val="tx1"/>
                          </a:solidFill>
                          <a:effectLst/>
                        </a:rPr>
                        <a:t>25%</a:t>
                      </a:r>
                      <a:endParaRPr lang="en-AU" sz="2400" b="0" i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2208" marR="3220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43893"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Acute</a:t>
                      </a:r>
                      <a:r>
                        <a:rPr lang="en-GB" sz="2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 intracerebral </a:t>
                      </a:r>
                      <a:r>
                        <a:rPr lang="en-GB" sz="2400" b="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hemorrhage</a:t>
                      </a:r>
                      <a:endParaRPr lang="en-AU" sz="2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2208" marR="3220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b="0" dirty="0" smtClean="0">
                          <a:solidFill>
                            <a:schemeClr val="tx1"/>
                          </a:solidFill>
                          <a:effectLst/>
                        </a:rPr>
                        <a:t>8%</a:t>
                      </a:r>
                      <a:endParaRPr lang="en-AU" sz="2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2208" marR="32208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b="0" dirty="0" smtClean="0">
                          <a:solidFill>
                            <a:schemeClr val="tx1"/>
                          </a:solidFill>
                          <a:effectLst/>
                        </a:rPr>
                        <a:t>9%</a:t>
                      </a:r>
                      <a:endParaRPr lang="en-AU" sz="2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2208" marR="3220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67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840" y="89706"/>
            <a:ext cx="8229600" cy="1251062"/>
          </a:xfrm>
        </p:spPr>
        <p:txBody>
          <a:bodyPr>
            <a:normAutofit/>
          </a:bodyPr>
          <a:lstStyle/>
          <a:p>
            <a:r>
              <a:rPr lang="en-AU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Adherence to intervention</a:t>
            </a:r>
            <a:endParaRPr lang="en-AU" sz="3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800131"/>
              </p:ext>
            </p:extLst>
          </p:nvPr>
        </p:nvGraphicFramePr>
        <p:xfrm>
          <a:off x="179512" y="1700808"/>
          <a:ext cx="8856985" cy="43718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41881"/>
                <a:gridCol w="45736"/>
                <a:gridCol w="255290"/>
                <a:gridCol w="1368152"/>
                <a:gridCol w="1368152"/>
                <a:gridCol w="1641669"/>
                <a:gridCol w="936105"/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b="1" dirty="0">
                          <a:effectLst/>
                        </a:rPr>
                        <a:t> </a:t>
                      </a:r>
                      <a:endParaRPr lang="en-AU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700" marR="12700" marT="0" marB="0" anchor="b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700" marR="12700" marT="0" marB="0" anchor="b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b="1" dirty="0">
                          <a:effectLst/>
                        </a:rPr>
                        <a:t>Lying-flat</a:t>
                      </a:r>
                      <a:endParaRPr lang="en-AU" sz="18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b="1" dirty="0">
                          <a:effectLst/>
                        </a:rPr>
                        <a:t>(N=5295)</a:t>
                      </a:r>
                      <a:endParaRPr lang="en-AU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700" marR="1270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b="1" dirty="0">
                          <a:effectLst/>
                        </a:rPr>
                        <a:t>Sitting-up</a:t>
                      </a:r>
                      <a:endParaRPr lang="en-AU" sz="18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b="1" dirty="0">
                          <a:effectLst/>
                        </a:rPr>
                        <a:t>(N=5798)</a:t>
                      </a:r>
                      <a:endParaRPr lang="en-AU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700" marR="1270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GB" sz="18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b="1" dirty="0" smtClean="0">
                          <a:effectLst/>
                        </a:rPr>
                        <a:t>Odds ratio/Mean difference </a:t>
                      </a:r>
                      <a:r>
                        <a:rPr lang="en-GB" sz="1600" b="1" dirty="0">
                          <a:effectLst/>
                        </a:rPr>
                        <a:t>(95% CI)</a:t>
                      </a:r>
                      <a:endParaRPr lang="en-AU" sz="1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b="1" dirty="0">
                          <a:effectLst/>
                        </a:rPr>
                        <a:t> </a:t>
                      </a:r>
                      <a:endParaRPr lang="en-AU" sz="18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b="1" dirty="0">
                          <a:effectLst/>
                        </a:rPr>
                        <a:t>P value</a:t>
                      </a:r>
                      <a:endParaRPr lang="en-AU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</a:tr>
              <a:tr h="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b="1" dirty="0">
                          <a:effectLst/>
                        </a:rPr>
                        <a:t>Time spent in allocated position - hr</a:t>
                      </a:r>
                      <a:endParaRPr lang="en-AU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700" marR="1270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700" marR="12700" marT="0" marB="0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AU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700" marR="127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AU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700" marR="127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AU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AU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</a:tr>
              <a:tr h="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dirty="0">
                          <a:effectLst/>
                        </a:rPr>
                        <a:t>     Median (</a:t>
                      </a:r>
                      <a:r>
                        <a:rPr lang="en-GB" sz="1800" dirty="0" err="1">
                          <a:effectLst/>
                        </a:rPr>
                        <a:t>iqr</a:t>
                      </a:r>
                      <a:r>
                        <a:rPr lang="en-GB" sz="1800" dirty="0">
                          <a:effectLst/>
                        </a:rPr>
                        <a:t>)</a:t>
                      </a:r>
                      <a:endParaRPr lang="en-AU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700" marR="1270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700" marR="12700" marT="0" marB="0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b="1" dirty="0" smtClean="0">
                          <a:effectLst/>
                        </a:rPr>
                        <a:t>23 </a:t>
                      </a:r>
                      <a:r>
                        <a:rPr lang="en-GB" sz="1800" b="1" dirty="0">
                          <a:effectLst/>
                        </a:rPr>
                        <a:t>(</a:t>
                      </a:r>
                      <a:r>
                        <a:rPr lang="en-GB" sz="1800" b="1" dirty="0" smtClean="0">
                          <a:effectLst/>
                        </a:rPr>
                        <a:t>20-24)</a:t>
                      </a:r>
                      <a:endParaRPr lang="en-AU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700" marR="127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b="1" dirty="0" smtClean="0">
                          <a:effectLst/>
                        </a:rPr>
                        <a:t>24 </a:t>
                      </a:r>
                      <a:r>
                        <a:rPr lang="en-GB" sz="1800" b="1" dirty="0">
                          <a:effectLst/>
                        </a:rPr>
                        <a:t>(</a:t>
                      </a:r>
                      <a:r>
                        <a:rPr lang="en-GB" sz="1800" b="1" dirty="0" smtClean="0">
                          <a:effectLst/>
                        </a:rPr>
                        <a:t>23-24)</a:t>
                      </a:r>
                      <a:endParaRPr lang="en-AU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700" marR="127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dirty="0">
                          <a:effectLst/>
                        </a:rPr>
                        <a:t>-1.6 (-2.1 to -1.2)</a:t>
                      </a:r>
                      <a:endParaRPr lang="en-AU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>
                          <a:effectLst/>
                        </a:rPr>
                        <a:t>&lt;0.0001</a:t>
                      </a:r>
                      <a:endParaRPr lang="en-AU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</a:tr>
              <a:tr h="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700" marR="12700" marT="0" marB="0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AU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700" marR="12700" marT="0" marB="0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AU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700" marR="127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AU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AU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effectLst/>
                        </a:rPr>
                        <a:t>Intervention discontinued - n (%)</a:t>
                      </a:r>
                      <a:endParaRPr lang="en-AU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700" marR="1270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dirty="0">
                          <a:effectLst/>
                        </a:rPr>
                        <a:t>695 (</a:t>
                      </a:r>
                      <a:r>
                        <a:rPr lang="en-GB" sz="1800" dirty="0" smtClean="0">
                          <a:effectLst/>
                        </a:rPr>
                        <a:t>13)</a:t>
                      </a:r>
                      <a:endParaRPr lang="en-AU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700" marR="12700" marT="0" marB="0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dirty="0">
                          <a:effectLst/>
                        </a:rPr>
                        <a:t>245 (</a:t>
                      </a:r>
                      <a:r>
                        <a:rPr lang="en-GB" sz="1800" dirty="0" smtClean="0">
                          <a:effectLst/>
                        </a:rPr>
                        <a:t>4)</a:t>
                      </a:r>
                      <a:endParaRPr lang="en-AU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700" marR="127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dirty="0">
                          <a:effectLst/>
                        </a:rPr>
                        <a:t>4.0 (3.1 to 5.3)  </a:t>
                      </a:r>
                      <a:endParaRPr lang="en-AU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dirty="0">
                          <a:effectLst/>
                        </a:rPr>
                        <a:t>&lt;0.0001</a:t>
                      </a:r>
                      <a:endParaRPr lang="en-AU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b="0" i="1" dirty="0">
                          <a:effectLst/>
                        </a:rPr>
                        <a:t>      Not tolerated</a:t>
                      </a:r>
                      <a:endParaRPr lang="en-AU" sz="1800" b="0" i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700" marR="1270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b="0" i="1" dirty="0">
                          <a:effectLst/>
                        </a:rPr>
                        <a:t>201 (</a:t>
                      </a:r>
                      <a:r>
                        <a:rPr lang="en-GB" sz="1800" b="0" i="1" dirty="0" smtClean="0">
                          <a:effectLst/>
                        </a:rPr>
                        <a:t>29</a:t>
                      </a:r>
                      <a:r>
                        <a:rPr lang="en-GB" sz="1800" b="0" i="1" dirty="0">
                          <a:effectLst/>
                        </a:rPr>
                        <a:t>)</a:t>
                      </a:r>
                      <a:endParaRPr lang="en-AU" sz="1800" b="0" i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700" marR="12700" marT="0" marB="0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b="0" i="1" dirty="0">
                          <a:effectLst/>
                        </a:rPr>
                        <a:t>21 </a:t>
                      </a:r>
                      <a:r>
                        <a:rPr lang="en-GB" sz="1800" b="0" i="1" dirty="0" smtClean="0">
                          <a:effectLst/>
                        </a:rPr>
                        <a:t>(9)</a:t>
                      </a:r>
                      <a:endParaRPr lang="en-AU" sz="1800" b="0" i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700" marR="127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AU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AU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b="0" i="1" dirty="0">
                          <a:effectLst/>
                        </a:rPr>
                        <a:t>      Unable to comply</a:t>
                      </a:r>
                      <a:endParaRPr lang="en-AU" sz="1800" b="0" i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700" marR="1270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b="0" i="1" dirty="0">
                          <a:effectLst/>
                        </a:rPr>
                        <a:t>73 </a:t>
                      </a:r>
                      <a:r>
                        <a:rPr lang="en-GB" sz="1800" b="0" i="1" dirty="0" smtClean="0">
                          <a:effectLst/>
                        </a:rPr>
                        <a:t>(11)</a:t>
                      </a:r>
                      <a:endParaRPr lang="en-AU" sz="1800" b="0" i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700" marR="12700" marT="0" marB="0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b="0" i="1" dirty="0">
                          <a:effectLst/>
                        </a:rPr>
                        <a:t>11 </a:t>
                      </a:r>
                      <a:r>
                        <a:rPr lang="en-GB" sz="1800" b="0" i="1" dirty="0" smtClean="0">
                          <a:effectLst/>
                        </a:rPr>
                        <a:t>(5</a:t>
                      </a:r>
                      <a:r>
                        <a:rPr lang="en-GB" sz="1800" b="0" i="1" dirty="0">
                          <a:effectLst/>
                        </a:rPr>
                        <a:t>)</a:t>
                      </a:r>
                      <a:endParaRPr lang="en-AU" sz="1800" b="0" i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700" marR="127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AU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AU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>
                          <a:effectLst/>
                        </a:rPr>
                        <a:t>      Patient preference</a:t>
                      </a:r>
                      <a:endParaRPr lang="en-AU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700" marR="1270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dirty="0">
                          <a:effectLst/>
                        </a:rPr>
                        <a:t>135 (</a:t>
                      </a:r>
                      <a:r>
                        <a:rPr lang="en-GB" sz="1800" dirty="0" smtClean="0">
                          <a:effectLst/>
                        </a:rPr>
                        <a:t>19)</a:t>
                      </a:r>
                      <a:endParaRPr lang="en-AU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700" marR="12700" marT="0" marB="0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dirty="0">
                          <a:effectLst/>
                        </a:rPr>
                        <a:t>37 (</a:t>
                      </a:r>
                      <a:r>
                        <a:rPr lang="en-GB" sz="1800" dirty="0" smtClean="0">
                          <a:effectLst/>
                        </a:rPr>
                        <a:t>15)</a:t>
                      </a:r>
                      <a:endParaRPr lang="en-AU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700" marR="127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AU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AU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>
                          <a:effectLst/>
                        </a:rPr>
                        <a:t>      Doctor preference</a:t>
                      </a:r>
                      <a:endParaRPr lang="en-AU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700" marR="1270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dirty="0">
                          <a:effectLst/>
                        </a:rPr>
                        <a:t>35 (</a:t>
                      </a:r>
                      <a:r>
                        <a:rPr lang="en-GB" sz="1800" dirty="0" smtClean="0">
                          <a:effectLst/>
                        </a:rPr>
                        <a:t>5)</a:t>
                      </a:r>
                      <a:endParaRPr lang="en-AU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700" marR="12700" marT="0" marB="0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dirty="0">
                          <a:effectLst/>
                        </a:rPr>
                        <a:t>5 (</a:t>
                      </a:r>
                      <a:r>
                        <a:rPr lang="en-GB" sz="1800" dirty="0" smtClean="0">
                          <a:effectLst/>
                        </a:rPr>
                        <a:t>2)</a:t>
                      </a:r>
                      <a:endParaRPr lang="en-AU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700" marR="127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AU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AU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i="1" dirty="0">
                          <a:effectLst/>
                        </a:rPr>
                        <a:t>      Change in medical condition</a:t>
                      </a:r>
                      <a:endParaRPr lang="en-AU" sz="1800" i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700" marR="1270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i="1" dirty="0">
                          <a:effectLst/>
                        </a:rPr>
                        <a:t>85 (</a:t>
                      </a:r>
                      <a:r>
                        <a:rPr lang="en-GB" sz="1800" i="1" dirty="0" smtClean="0">
                          <a:effectLst/>
                        </a:rPr>
                        <a:t>12)</a:t>
                      </a:r>
                      <a:endParaRPr lang="en-AU" sz="1800" i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700" marR="12700" marT="0" marB="0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i="1" dirty="0">
                          <a:effectLst/>
                        </a:rPr>
                        <a:t>11 </a:t>
                      </a:r>
                      <a:r>
                        <a:rPr lang="en-GB" sz="1800" i="1" dirty="0" smtClean="0">
                          <a:effectLst/>
                        </a:rPr>
                        <a:t>(5</a:t>
                      </a:r>
                      <a:r>
                        <a:rPr lang="en-GB" sz="1800" i="1" dirty="0">
                          <a:effectLst/>
                        </a:rPr>
                        <a:t>)</a:t>
                      </a:r>
                      <a:endParaRPr lang="en-AU" sz="1800" i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700" marR="127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AU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AU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>
                          <a:effectLst/>
                        </a:rPr>
                        <a:t>      Other</a:t>
                      </a:r>
                      <a:endParaRPr lang="en-AU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700" marR="1270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dirty="0">
                          <a:effectLst/>
                        </a:rPr>
                        <a:t>166 (</a:t>
                      </a:r>
                      <a:r>
                        <a:rPr lang="en-GB" sz="1800" dirty="0" smtClean="0">
                          <a:effectLst/>
                        </a:rPr>
                        <a:t>24)</a:t>
                      </a:r>
                      <a:endParaRPr lang="en-AU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700" marR="12700" marT="0" marB="0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dirty="0">
                          <a:effectLst/>
                        </a:rPr>
                        <a:t>158 (</a:t>
                      </a:r>
                      <a:r>
                        <a:rPr lang="en-GB" sz="1800" dirty="0" smtClean="0">
                          <a:effectLst/>
                        </a:rPr>
                        <a:t>65</a:t>
                      </a:r>
                      <a:r>
                        <a:rPr lang="en-GB" sz="1800" dirty="0">
                          <a:effectLst/>
                        </a:rPr>
                        <a:t>)</a:t>
                      </a:r>
                      <a:endParaRPr lang="en-AU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700" marR="127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AU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AU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>
                          <a:effectLst/>
                        </a:rPr>
                        <a:t>      Not specified</a:t>
                      </a:r>
                      <a:endParaRPr lang="en-AU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700" marR="12700" marT="0" marB="0"/>
                </a:tc>
                <a:tc gridSpan="3"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AU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700" marR="12700" marT="0" marB="0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dirty="0">
                          <a:effectLst/>
                        </a:rPr>
                        <a:t>2 </a:t>
                      </a:r>
                      <a:r>
                        <a:rPr lang="en-GB" sz="1800" dirty="0" smtClean="0">
                          <a:effectLst/>
                        </a:rPr>
                        <a:t>(1)</a:t>
                      </a:r>
                      <a:endParaRPr lang="en-AU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700" marR="127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AU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AU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835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1080000"/>
            <a:ext cx="7769942" cy="1422000"/>
          </a:xfrm>
        </p:spPr>
        <p:txBody>
          <a:bodyPr/>
          <a:lstStyle/>
          <a:p>
            <a:r>
              <a:rPr lang="en-A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Results</a:t>
            </a:r>
            <a:endParaRPr lang="en-AU" b="1" dirty="0">
              <a:solidFill>
                <a:schemeClr val="accent3">
                  <a:lumMod val="20000"/>
                  <a:lumOff val="8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60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8000" y="0"/>
            <a:ext cx="8573729" cy="1080000"/>
          </a:xfrm>
        </p:spPr>
        <p:txBody>
          <a:bodyPr>
            <a:normAutofit fontScale="90000"/>
          </a:bodyPr>
          <a:lstStyle/>
          <a:p>
            <a:pPr>
              <a:lnSpc>
                <a:spcPts val="3500"/>
              </a:lnSpc>
            </a:pPr>
            <a:r>
              <a:rPr lang="en-AU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AU" dirty="0" smtClean="0">
                <a:latin typeface="Calibri" pitchFamily="34" charset="0"/>
                <a:cs typeface="Calibri" pitchFamily="34" charset="0"/>
              </a:rPr>
            </a:br>
            <a:r>
              <a:rPr lang="en-AU" sz="4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Primary clinical outcome</a:t>
            </a:r>
            <a:r>
              <a:rPr lang="en-AU" sz="3600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AU" sz="3600" b="1" dirty="0" smtClean="0">
                <a:latin typeface="Calibri" pitchFamily="34" charset="0"/>
                <a:cs typeface="Calibri" pitchFamily="34" charset="0"/>
              </a:rPr>
            </a:br>
            <a:r>
              <a:rPr lang="en-AU" sz="4000" b="0" dirty="0" smtClean="0">
                <a:latin typeface="Calibri" pitchFamily="34" charset="0"/>
                <a:cs typeface="Calibri" pitchFamily="34" charset="0"/>
              </a:rPr>
              <a:t>Death or disability (</a:t>
            </a:r>
            <a:r>
              <a:rPr lang="en-AU" sz="4000" b="0" dirty="0" err="1" smtClean="0">
                <a:latin typeface="Calibri" pitchFamily="34" charset="0"/>
                <a:cs typeface="Calibri" pitchFamily="34" charset="0"/>
              </a:rPr>
              <a:t>mRS</a:t>
            </a:r>
            <a:r>
              <a:rPr lang="en-AU" sz="4000" b="0" dirty="0" smtClean="0">
                <a:latin typeface="Calibri" pitchFamily="34" charset="0"/>
                <a:cs typeface="Calibri" pitchFamily="34" charset="0"/>
              </a:rPr>
              <a:t> 2-6) at 90 days</a:t>
            </a:r>
            <a:endParaRPr lang="en-AU" sz="4000" b="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>
          <a:xfrm>
            <a:off x="50303" y="1350581"/>
            <a:ext cx="8904342" cy="4094643"/>
            <a:chOff x="0" y="0"/>
            <a:chExt cx="8525151" cy="3952874"/>
          </a:xfrm>
        </p:grpSpPr>
        <p:graphicFrame>
          <p:nvGraphicFramePr>
            <p:cNvPr id="8" name="Chart 7"/>
            <p:cNvGraphicFramePr/>
            <p:nvPr>
              <p:extLst>
                <p:ext uri="{D42A27DB-BD31-4B8C-83A1-F6EECF244321}">
                  <p14:modId xmlns:p14="http://schemas.microsoft.com/office/powerpoint/2010/main" val="540828969"/>
                </p:ext>
              </p:extLst>
            </p:nvPr>
          </p:nvGraphicFramePr>
          <p:xfrm>
            <a:off x="0" y="0"/>
            <a:ext cx="8525151" cy="395287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9" name="Straight Connector 8"/>
            <p:cNvCxnSpPr/>
            <p:nvPr/>
          </p:nvCxnSpPr>
          <p:spPr>
            <a:xfrm flipH="1">
              <a:off x="2321300" y="1260750"/>
              <a:ext cx="157989" cy="898071"/>
            </a:xfrm>
            <a:prstGeom prst="line">
              <a:avLst/>
            </a:prstGeom>
            <a:ln w="1905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384559"/>
              </p:ext>
            </p:extLst>
          </p:nvPr>
        </p:nvGraphicFramePr>
        <p:xfrm>
          <a:off x="395536" y="5196010"/>
          <a:ext cx="8352928" cy="114147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816424"/>
                <a:gridCol w="3672408"/>
                <a:gridCol w="864096"/>
              </a:tblGrid>
              <a:tr h="285368"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6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</a:rPr>
                        <a:t>Unadjusted</a:t>
                      </a:r>
                      <a:endParaRPr lang="en-AU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59076" marR="5907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Odds ratio</a:t>
                      </a:r>
                      <a:r>
                        <a:rPr lang="en-GB" sz="1600" b="1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16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1.01 (95%CI 0.92 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to 1.10)</a:t>
                      </a:r>
                      <a:endParaRPr lang="en-AU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59076" marR="5907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P=0.84</a:t>
                      </a:r>
                      <a:endParaRPr lang="en-AU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59076" marR="59076" marT="0" marB="0">
                    <a:solidFill>
                      <a:schemeClr val="bg2"/>
                    </a:solidFill>
                  </a:tcPr>
                </a:tc>
              </a:tr>
              <a:tr h="285368"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</a:rPr>
                        <a:t>Adjusted </a:t>
                      </a:r>
                      <a:r>
                        <a:rPr kumimoji="0" lang="en-GB" sz="14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baseline demographic</a:t>
                      </a:r>
                      <a:r>
                        <a:rPr kumimoji="0" lang="en-GB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4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variables</a:t>
                      </a:r>
                      <a:endParaRPr lang="en-AU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59076" marR="5907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GB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Odds ratio</a:t>
                      </a:r>
                      <a:r>
                        <a:rPr kumimoji="0" lang="en-GB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1.05 (</a:t>
                      </a:r>
                      <a:r>
                        <a:rPr kumimoji="0" lang="en-GB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95%CI </a:t>
                      </a: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0.96 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to 1.15)</a:t>
                      </a:r>
                      <a:endParaRPr lang="en-AU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59076" marR="5907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GB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P=</a:t>
                      </a: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0.30</a:t>
                      </a:r>
                      <a:endParaRPr lang="en-AU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59076" marR="59076" marT="0" marB="0">
                    <a:solidFill>
                      <a:schemeClr val="bg2"/>
                    </a:solidFill>
                  </a:tcPr>
                </a:tc>
              </a:tr>
              <a:tr h="285368"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</a:rPr>
                        <a:t>Adjusted baseline demographic + risk factors</a:t>
                      </a:r>
                      <a:endParaRPr lang="en-AU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59076" marR="5907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GB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Odds ratio</a:t>
                      </a:r>
                      <a:r>
                        <a:rPr kumimoji="0" lang="en-GB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1.03 (</a:t>
                      </a:r>
                      <a:r>
                        <a:rPr kumimoji="0" lang="en-GB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95%CI </a:t>
                      </a: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0.94 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to 1.13)</a:t>
                      </a:r>
                      <a:endParaRPr lang="en-AU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59076" marR="5907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GB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P=</a:t>
                      </a: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0.55</a:t>
                      </a:r>
                      <a:endParaRPr lang="en-AU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59076" marR="59076" marT="0" marB="0">
                    <a:solidFill>
                      <a:schemeClr val="bg2"/>
                    </a:solidFill>
                  </a:tcPr>
                </a:tc>
              </a:tr>
              <a:tr h="285368"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</a:rPr>
                        <a:t>Adjusted with imputation</a:t>
                      </a:r>
                      <a:endParaRPr lang="en-AU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59076" marR="5907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GB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Odds ratio</a:t>
                      </a:r>
                      <a:r>
                        <a:rPr kumimoji="0" lang="en-GB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1.03 (</a:t>
                      </a:r>
                      <a:r>
                        <a:rPr kumimoji="0" lang="en-GB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95%CI </a:t>
                      </a: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0.94 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to 1.13)</a:t>
                      </a:r>
                      <a:endParaRPr lang="en-AU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59076" marR="5907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GB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P=</a:t>
                      </a: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0.50</a:t>
                      </a:r>
                      <a:endParaRPr lang="en-AU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59076" marR="59076" marT="0" marB="0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1102788" y="6439850"/>
            <a:ext cx="68657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1" i="1" dirty="0" smtClean="0">
                <a:latin typeface="Calibri" pitchFamily="34" charset="0"/>
                <a:cs typeface="Calibri" pitchFamily="34" charset="0"/>
              </a:rPr>
              <a:t>Not significant for acute ischemic stroke or intracerebral </a:t>
            </a:r>
            <a:r>
              <a:rPr lang="en-AU" b="1" i="1" dirty="0" err="1" smtClean="0">
                <a:latin typeface="Calibri" pitchFamily="34" charset="0"/>
                <a:cs typeface="Calibri" pitchFamily="34" charset="0"/>
              </a:rPr>
              <a:t>hemorrhage</a:t>
            </a:r>
            <a:r>
              <a:rPr lang="en-AU" b="1" i="1" dirty="0" smtClean="0">
                <a:latin typeface="Calibri" pitchFamily="34" charset="0"/>
                <a:cs typeface="Calibri" pitchFamily="34" charset="0"/>
              </a:rPr>
              <a:t> </a:t>
            </a:r>
            <a:endParaRPr lang="en-AU" i="1" dirty="0"/>
          </a:p>
        </p:txBody>
      </p:sp>
      <p:sp>
        <p:nvSpPr>
          <p:cNvPr id="2" name="Rectangle 1"/>
          <p:cNvSpPr/>
          <p:nvPr/>
        </p:nvSpPr>
        <p:spPr>
          <a:xfrm>
            <a:off x="179512" y="5519730"/>
            <a:ext cx="8862217" cy="7786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532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B359D0B-A600-4C29-8F9B-BE558F503E75}" type="slidenum">
              <a:rPr lang="en-AU" altLang="zh-CN" sz="1400">
                <a:latin typeface="Calibri" pitchFamily="34" charset="0"/>
              </a:rPr>
              <a:pPr/>
              <a:t>16</a:t>
            </a:fld>
            <a:endParaRPr lang="en-AU" altLang="zh-CN" sz="1400" dirty="0">
              <a:latin typeface="Calibri" pitchFamily="34" charset="0"/>
            </a:endParaRPr>
          </a:p>
        </p:txBody>
      </p:sp>
      <p:pic>
        <p:nvPicPr>
          <p:cNvPr id="21" name="Picture 20" descr="C:\Users\canderson\AppData\Local\Microsoft\Windows\Temporary Internet Files\Content.Outlook\2NV1F4WK\Figure 3 MRSday90 (3)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193" y="-27384"/>
            <a:ext cx="7234319" cy="710140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420888"/>
            <a:ext cx="1440993" cy="2432548"/>
          </a:xfrm>
          <a:solidFill>
            <a:schemeClr val="bg2"/>
          </a:solidFill>
          <a:ln>
            <a:solidFill>
              <a:srgbClr val="000000"/>
            </a:solidFill>
          </a:ln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AU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HeadPoST</a:t>
            </a:r>
            <a:r>
              <a:rPr lang="en-AU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br>
              <a:rPr lang="en-AU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AU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Subgroup of</a:t>
            </a:r>
            <a:br>
              <a:rPr lang="en-AU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A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Primary outcome</a:t>
            </a:r>
            <a:r>
              <a:rPr lang="en-AU" sz="1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AU" sz="1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AU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shift-</a:t>
            </a:r>
            <a:r>
              <a:rPr lang="en-AU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mRS</a:t>
            </a:r>
            <a:r>
              <a:rPr lang="en-AU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AU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AU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at 90 days</a:t>
            </a:r>
            <a:endParaRPr lang="en-AU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88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248" y="145144"/>
            <a:ext cx="8573728" cy="1080000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AU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Other secondary outcomes</a:t>
            </a:r>
            <a:endParaRPr lang="en-AU" sz="3600" b="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4" name="Freeform 16"/>
          <p:cNvSpPr>
            <a:spLocks noEditPoints="1"/>
          </p:cNvSpPr>
          <p:nvPr/>
        </p:nvSpPr>
        <p:spPr bwMode="auto">
          <a:xfrm>
            <a:off x="1735086" y="2256877"/>
            <a:ext cx="39311" cy="3420444"/>
          </a:xfrm>
          <a:custGeom>
            <a:avLst/>
            <a:gdLst>
              <a:gd name="T0" fmla="*/ 0 w 60"/>
              <a:gd name="T1" fmla="*/ 1989994509 h 4950"/>
              <a:gd name="T2" fmla="*/ 24193500 w 60"/>
              <a:gd name="T3" fmla="*/ 1989994509 h 4950"/>
              <a:gd name="T4" fmla="*/ 24193500 w 60"/>
              <a:gd name="T5" fmla="*/ 1996043125 h 4950"/>
              <a:gd name="T6" fmla="*/ 0 w 60"/>
              <a:gd name="T7" fmla="*/ 1996043125 h 4950"/>
              <a:gd name="T8" fmla="*/ 0 w 60"/>
              <a:gd name="T9" fmla="*/ 1989994509 h 4950"/>
              <a:gd name="T10" fmla="*/ 0 w 60"/>
              <a:gd name="T11" fmla="*/ 998021563 h 4950"/>
              <a:gd name="T12" fmla="*/ 24193500 w 60"/>
              <a:gd name="T13" fmla="*/ 998021563 h 4950"/>
              <a:gd name="T14" fmla="*/ 24193500 w 60"/>
              <a:gd name="T15" fmla="*/ 1004070178 h 4950"/>
              <a:gd name="T16" fmla="*/ 0 w 60"/>
              <a:gd name="T17" fmla="*/ 1004070178 h 4950"/>
              <a:gd name="T18" fmla="*/ 0 w 60"/>
              <a:gd name="T19" fmla="*/ 998021563 h 4950"/>
              <a:gd name="T20" fmla="*/ 0 w 60"/>
              <a:gd name="T21" fmla="*/ 0 h 4950"/>
              <a:gd name="T22" fmla="*/ 24193500 w 60"/>
              <a:gd name="T23" fmla="*/ 0 h 4950"/>
              <a:gd name="T24" fmla="*/ 24193500 w 60"/>
              <a:gd name="T25" fmla="*/ 6048616 h 4950"/>
              <a:gd name="T26" fmla="*/ 0 w 60"/>
              <a:gd name="T27" fmla="*/ 6048616 h 4950"/>
              <a:gd name="T28" fmla="*/ 0 w 60"/>
              <a:gd name="T29" fmla="*/ 0 h 495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60" h="4950">
                <a:moveTo>
                  <a:pt x="0" y="4935"/>
                </a:moveTo>
                <a:lnTo>
                  <a:pt x="60" y="4935"/>
                </a:lnTo>
                <a:lnTo>
                  <a:pt x="60" y="4950"/>
                </a:lnTo>
                <a:lnTo>
                  <a:pt x="0" y="4950"/>
                </a:lnTo>
                <a:lnTo>
                  <a:pt x="0" y="4935"/>
                </a:lnTo>
                <a:close/>
                <a:moveTo>
                  <a:pt x="0" y="2475"/>
                </a:moveTo>
                <a:lnTo>
                  <a:pt x="60" y="2475"/>
                </a:lnTo>
                <a:lnTo>
                  <a:pt x="60" y="2490"/>
                </a:lnTo>
                <a:lnTo>
                  <a:pt x="0" y="2490"/>
                </a:lnTo>
                <a:lnTo>
                  <a:pt x="0" y="2475"/>
                </a:lnTo>
                <a:close/>
                <a:moveTo>
                  <a:pt x="0" y="0"/>
                </a:moveTo>
                <a:lnTo>
                  <a:pt x="60" y="0"/>
                </a:lnTo>
                <a:lnTo>
                  <a:pt x="60" y="15"/>
                </a:lnTo>
                <a:lnTo>
                  <a:pt x="0" y="15"/>
                </a:lnTo>
                <a:lnTo>
                  <a:pt x="0" y="0"/>
                </a:lnTo>
                <a:close/>
              </a:path>
            </a:pathLst>
          </a:custGeom>
          <a:solidFill>
            <a:srgbClr val="868686"/>
          </a:solidFill>
          <a:ln w="9525">
            <a:solidFill>
              <a:srgbClr val="868686"/>
            </a:solidFill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49" name="Rectangle 31"/>
          <p:cNvSpPr>
            <a:spLocks noChangeArrowheads="1"/>
          </p:cNvSpPr>
          <p:nvPr/>
        </p:nvSpPr>
        <p:spPr bwMode="auto">
          <a:xfrm>
            <a:off x="1743546" y="5815518"/>
            <a:ext cx="71400" cy="19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50" name="Rectangle 32"/>
          <p:cNvSpPr>
            <a:spLocks noChangeArrowheads="1"/>
          </p:cNvSpPr>
          <p:nvPr/>
        </p:nvSpPr>
        <p:spPr bwMode="auto">
          <a:xfrm>
            <a:off x="2361999" y="5815518"/>
            <a:ext cx="71503" cy="19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51" name="Rectangle 33"/>
          <p:cNvSpPr>
            <a:spLocks noChangeArrowheads="1"/>
          </p:cNvSpPr>
          <p:nvPr/>
        </p:nvSpPr>
        <p:spPr bwMode="auto">
          <a:xfrm>
            <a:off x="3019865" y="5815518"/>
            <a:ext cx="71400" cy="19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52" name="Rectangle 210"/>
          <p:cNvSpPr>
            <a:spLocks noChangeArrowheads="1"/>
          </p:cNvSpPr>
          <p:nvPr/>
        </p:nvSpPr>
        <p:spPr bwMode="auto">
          <a:xfrm>
            <a:off x="3678351" y="5815518"/>
            <a:ext cx="71400" cy="19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53" name="Rectangle 211"/>
          <p:cNvSpPr>
            <a:spLocks noChangeArrowheads="1"/>
          </p:cNvSpPr>
          <p:nvPr/>
        </p:nvSpPr>
        <p:spPr bwMode="auto">
          <a:xfrm>
            <a:off x="4336115" y="5815518"/>
            <a:ext cx="71400" cy="19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54" name="Rectangle 36"/>
          <p:cNvSpPr>
            <a:spLocks noChangeArrowheads="1"/>
          </p:cNvSpPr>
          <p:nvPr/>
        </p:nvSpPr>
        <p:spPr bwMode="auto">
          <a:xfrm>
            <a:off x="4993878" y="5815518"/>
            <a:ext cx="71503" cy="19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55" name="Rectangle 37"/>
          <p:cNvSpPr>
            <a:spLocks noChangeArrowheads="1"/>
          </p:cNvSpPr>
          <p:nvPr/>
        </p:nvSpPr>
        <p:spPr bwMode="auto">
          <a:xfrm>
            <a:off x="5651744" y="5815518"/>
            <a:ext cx="71400" cy="19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56" name="Rectangle 38"/>
          <p:cNvSpPr>
            <a:spLocks noChangeArrowheads="1"/>
          </p:cNvSpPr>
          <p:nvPr/>
        </p:nvSpPr>
        <p:spPr bwMode="auto">
          <a:xfrm>
            <a:off x="6309507" y="5815518"/>
            <a:ext cx="71400" cy="19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57" name="Rectangle 39"/>
          <p:cNvSpPr>
            <a:spLocks noChangeArrowheads="1"/>
          </p:cNvSpPr>
          <p:nvPr/>
        </p:nvSpPr>
        <p:spPr bwMode="auto">
          <a:xfrm>
            <a:off x="6967374" y="5815518"/>
            <a:ext cx="71400" cy="19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58" name="Rectangle 40"/>
          <p:cNvSpPr>
            <a:spLocks noChangeArrowheads="1"/>
          </p:cNvSpPr>
          <p:nvPr/>
        </p:nvSpPr>
        <p:spPr bwMode="auto">
          <a:xfrm>
            <a:off x="7625138" y="5815518"/>
            <a:ext cx="71400" cy="19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59" name="Rectangle 41"/>
          <p:cNvSpPr>
            <a:spLocks noChangeArrowheads="1"/>
          </p:cNvSpPr>
          <p:nvPr/>
        </p:nvSpPr>
        <p:spPr bwMode="auto">
          <a:xfrm>
            <a:off x="8253495" y="5815518"/>
            <a:ext cx="71400" cy="19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62" name="Rectangle 44"/>
          <p:cNvSpPr>
            <a:spLocks noChangeArrowheads="1"/>
          </p:cNvSpPr>
          <p:nvPr/>
        </p:nvSpPr>
        <p:spPr bwMode="auto">
          <a:xfrm>
            <a:off x="4369544" y="6035982"/>
            <a:ext cx="71400" cy="190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prstClr val="black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036933"/>
              </p:ext>
            </p:extLst>
          </p:nvPr>
        </p:nvGraphicFramePr>
        <p:xfrm>
          <a:off x="175233" y="2060847"/>
          <a:ext cx="8826262" cy="428495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748695"/>
                <a:gridCol w="1512168"/>
                <a:gridCol w="1368152"/>
                <a:gridCol w="1368152"/>
                <a:gridCol w="829095"/>
              </a:tblGrid>
              <a:tr h="983411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 </a:t>
                      </a:r>
                      <a:endParaRPr lang="en-AU" sz="2000" b="1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Outcome</a:t>
                      </a:r>
                      <a:endParaRPr lang="en-AU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53149" marR="53149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r>
                        <a:rPr lang="en-AU" sz="20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Lying-down</a:t>
                      </a:r>
                      <a:endParaRPr lang="en-AU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53149" marR="53149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20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Sitting-up</a:t>
                      </a:r>
                      <a:endParaRPr lang="en-AU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53149" marR="53149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2000" b="1" dirty="0" smtClean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Odds Ratio</a:t>
                      </a:r>
                      <a:endParaRPr lang="en-AU" sz="2000" b="1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3149" marR="53149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AU" sz="2000" b="1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</a:t>
                      </a:r>
                      <a:endParaRPr lang="en-AU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53149" marR="53149" marT="0" marB="0" anchor="ctr">
                    <a:solidFill>
                      <a:schemeClr val="bg2"/>
                    </a:solidFill>
                  </a:tcPr>
                </a:tc>
              </a:tr>
              <a:tr h="396519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Death/dependency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: 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mRS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3-6</a:t>
                      </a:r>
                      <a:endParaRPr lang="en-AU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53149" marR="53149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39%</a:t>
                      </a:r>
                      <a:endParaRPr lang="en-AU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53149" marR="53149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40%</a:t>
                      </a:r>
                      <a:endParaRPr lang="en-AU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53149" marR="53149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0.94</a:t>
                      </a:r>
                      <a:endParaRPr lang="en-AU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53149" marR="53149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0.25</a:t>
                      </a:r>
                      <a:endParaRPr lang="en-AU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53149" marR="53149" marT="0" marB="0" anchor="ctr">
                    <a:solidFill>
                      <a:schemeClr val="bg2"/>
                    </a:solidFill>
                  </a:tcPr>
                </a:tc>
              </a:tr>
              <a:tr h="396519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Death </a:t>
                      </a:r>
                      <a:r>
                        <a:rPr lang="en-GB" sz="20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at 90</a:t>
                      </a:r>
                      <a:r>
                        <a:rPr lang="en-GB" sz="2000" b="1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20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days</a:t>
                      </a:r>
                      <a:endParaRPr lang="en-AU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53149" marR="53149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7%</a:t>
                      </a:r>
                      <a:endParaRPr lang="en-AU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53149" marR="53149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7%</a:t>
                      </a:r>
                      <a:endParaRPr lang="en-AU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53149" marR="53149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0.98</a:t>
                      </a:r>
                      <a:endParaRPr lang="en-AU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53149" marR="53149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0.83</a:t>
                      </a:r>
                      <a:endParaRPr lang="en-AU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53149" marR="53149" marT="0" marB="0" anchor="ctr">
                    <a:solidFill>
                      <a:schemeClr val="bg2"/>
                    </a:solidFill>
                  </a:tcPr>
                </a:tc>
              </a:tr>
              <a:tr h="396519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b="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mRS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shift at 7-days</a:t>
                      </a:r>
                      <a:endParaRPr lang="en-AU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53149" marR="53149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U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53149" marR="53149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U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53149" marR="53149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1.02</a:t>
                      </a:r>
                      <a:endParaRPr lang="en-AU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53149" marR="53149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0.67</a:t>
                      </a:r>
                      <a:endParaRPr lang="en-AU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53149" marR="53149" marT="0" marB="0" anchor="ctr">
                    <a:solidFill>
                      <a:schemeClr val="bg2"/>
                    </a:solidFill>
                  </a:tcPr>
                </a:tc>
              </a:tr>
              <a:tr h="396519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b="1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NIHSS</a:t>
                      </a:r>
                      <a:r>
                        <a:rPr lang="en-GB" sz="2000" b="1" baseline="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+death</a:t>
                      </a:r>
                      <a:r>
                        <a:rPr lang="en-GB" sz="2000" b="1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(7-categories, shift)</a:t>
                      </a:r>
                      <a:endParaRPr lang="en-AU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53149" marR="53149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U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53149" marR="53149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U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53149" marR="53149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0.98</a:t>
                      </a:r>
                      <a:endParaRPr lang="en-AU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53149" marR="53149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0.71</a:t>
                      </a:r>
                      <a:endParaRPr lang="en-AU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53149" marR="53149" marT="0" marB="0" anchor="ctr">
                    <a:solidFill>
                      <a:schemeClr val="bg2"/>
                    </a:solidFill>
                  </a:tcPr>
                </a:tc>
              </a:tr>
              <a:tr h="396519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Hospital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LOS, m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edian (</a:t>
                      </a:r>
                      <a:r>
                        <a:rPr lang="en-GB" sz="2000" b="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iqr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), days</a:t>
                      </a:r>
                      <a:endParaRPr lang="en-AU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53149" marR="53149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 (4-15)</a:t>
                      </a:r>
                      <a:endParaRPr lang="en-AU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53149" marR="53149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 (4-15)</a:t>
                      </a:r>
                      <a:endParaRPr lang="en-AU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53149" marR="53149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0.99</a:t>
                      </a:r>
                      <a:endParaRPr lang="en-AU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53149" marR="53149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0.70</a:t>
                      </a:r>
                      <a:endParaRPr lang="en-AU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53149" marR="53149" marT="0" marB="0" anchor="ctr">
                    <a:solidFill>
                      <a:schemeClr val="bg2"/>
                    </a:solidFill>
                  </a:tcPr>
                </a:tc>
              </a:tr>
              <a:tr h="562387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b="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EQ-5D VAS</a:t>
                      </a:r>
                      <a:endParaRPr lang="en-AU" sz="20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53149" marR="53149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b="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73</a:t>
                      </a:r>
                      <a:endParaRPr lang="en-AU" sz="20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53149" marR="53149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b="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72</a:t>
                      </a:r>
                      <a:endParaRPr lang="en-AU" sz="20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53149" marR="53149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b="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-1.4</a:t>
                      </a:r>
                      <a:endParaRPr lang="en-AU" sz="20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53149" marR="53149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b="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0.01</a:t>
                      </a:r>
                      <a:endParaRPr lang="en-AU" sz="20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53149" marR="53149" marT="0" marB="0" anchor="ctr">
                    <a:solidFill>
                      <a:schemeClr val="bg2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SAE</a:t>
                      </a:r>
                      <a:endParaRPr lang="en-AU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53149" marR="53149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14%</a:t>
                      </a:r>
                      <a:endParaRPr lang="en-AU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53149" marR="53149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14%</a:t>
                      </a:r>
                      <a:endParaRPr lang="en-AU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53149" marR="53149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</a:rPr>
                        <a:t>1.05</a:t>
                      </a:r>
                      <a:endParaRPr lang="en-AU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53149" marR="53149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0.51</a:t>
                      </a:r>
                      <a:endParaRPr lang="en-AU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53149" marR="53149" marT="0" marB="0" anchor="ctr">
                    <a:solidFill>
                      <a:schemeClr val="bg2"/>
                    </a:solidFill>
                  </a:tcPr>
                </a:tc>
              </a:tr>
              <a:tr h="396519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Pneumonia</a:t>
                      </a:r>
                      <a:endParaRPr lang="en-AU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53149" marR="53149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3%</a:t>
                      </a:r>
                      <a:endParaRPr lang="en-AU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53149" marR="53149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3%</a:t>
                      </a:r>
                      <a:endParaRPr lang="en-AU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53149" marR="53149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20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/>
                        </a:rPr>
                        <a:t>0.86</a:t>
                      </a:r>
                      <a:endParaRPr lang="en-AU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53149" marR="53149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20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/>
                        </a:rPr>
                        <a:t>0.19</a:t>
                      </a:r>
                      <a:endParaRPr lang="en-AU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53149" marR="53149" marT="0" marB="0"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07504" y="5589240"/>
            <a:ext cx="8890472" cy="8877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125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248" y="188760"/>
            <a:ext cx="8573728" cy="1080000"/>
          </a:xfrm>
        </p:spPr>
        <p:txBody>
          <a:bodyPr>
            <a:normAutofit fontScale="90000"/>
          </a:bodyPr>
          <a:lstStyle/>
          <a:p>
            <a:pPr>
              <a:lnSpc>
                <a:spcPts val="3500"/>
              </a:lnSpc>
            </a:pPr>
            <a:r>
              <a:rPr lang="en-AU" sz="3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Post-hoc analysis of the Primary outcome </a:t>
            </a:r>
            <a:r>
              <a:rPr lang="en-AU" sz="3600" b="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- by quintiles of baseline NIHSS and Time to treatment</a:t>
            </a:r>
            <a:endParaRPr lang="en-AU" sz="3600" b="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4" name="Picture 23" descr="C:\Users\canderson\AppData\Local\Microsoft\Windows\Temporary Internet Files\Content.Outlook\2NV1F4WK\Unplanned Figure 3 MRSday90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99864"/>
            <a:ext cx="8208912" cy="5445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530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1080000"/>
            <a:ext cx="7769942" cy="1422000"/>
          </a:xfrm>
        </p:spPr>
        <p:txBody>
          <a:bodyPr/>
          <a:lstStyle/>
          <a:p>
            <a:r>
              <a:rPr lang="en-AU" b="1" dirty="0" smtClean="0">
                <a:latin typeface="Calibri" pitchFamily="34" charset="0"/>
                <a:cs typeface="Calibri" pitchFamily="34" charset="0"/>
              </a:rPr>
              <a:t>Summary of findings</a:t>
            </a:r>
            <a:endParaRPr lang="en-AU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00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500" dirty="0" smtClean="0"/>
              <a:t>Disclosures</a:t>
            </a:r>
            <a:endParaRPr lang="en-AU" sz="45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428" y="3068960"/>
            <a:ext cx="8331572" cy="2071216"/>
          </a:xfrm>
        </p:spPr>
        <p:txBody>
          <a:bodyPr>
            <a:noAutofit/>
          </a:bodyPr>
          <a:lstStyle/>
          <a:p>
            <a:pPr marL="342900" indent="-342900"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AU" sz="2600" b="1" dirty="0" smtClean="0">
                <a:solidFill>
                  <a:schemeClr val="bg1"/>
                </a:solidFill>
              </a:rPr>
              <a:t>Grant support from National Health and Medical Research Council (NHMRC) of Australia</a:t>
            </a:r>
          </a:p>
          <a:p>
            <a:pPr marL="342900" indent="-342900"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AU" sz="2600" b="1" dirty="0" smtClean="0">
                <a:solidFill>
                  <a:schemeClr val="bg1"/>
                </a:solidFill>
              </a:rPr>
              <a:t>Reimbursement from Takeda China and </a:t>
            </a:r>
            <a:r>
              <a:rPr lang="en-AU" sz="2600" b="1" dirty="0" err="1" smtClean="0">
                <a:solidFill>
                  <a:schemeClr val="bg1"/>
                </a:solidFill>
              </a:rPr>
              <a:t>Boehringer</a:t>
            </a:r>
            <a:r>
              <a:rPr lang="en-AU" sz="2600" b="1" dirty="0" smtClean="0">
                <a:solidFill>
                  <a:schemeClr val="bg1"/>
                </a:solidFill>
              </a:rPr>
              <a:t> </a:t>
            </a:r>
            <a:r>
              <a:rPr lang="en-AU" sz="2600" b="1" dirty="0" err="1" smtClean="0">
                <a:solidFill>
                  <a:schemeClr val="bg1"/>
                </a:solidFill>
              </a:rPr>
              <a:t>Ingelheim</a:t>
            </a:r>
            <a:r>
              <a:rPr lang="en-AU" sz="2600" b="1" dirty="0" smtClean="0">
                <a:solidFill>
                  <a:schemeClr val="bg1"/>
                </a:solidFill>
              </a:rPr>
              <a:t> for speaker fees and travel expenses</a:t>
            </a:r>
          </a:p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AU" sz="2600" b="1" dirty="0"/>
          </a:p>
        </p:txBody>
      </p:sp>
    </p:spTree>
    <p:extLst>
      <p:ext uri="{BB962C8B-B14F-4D97-AF65-F5344CB8AC3E}">
        <p14:creationId xmlns:p14="http://schemas.microsoft.com/office/powerpoint/2010/main" val="76375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Strengths &amp; Weakness</a:t>
            </a:r>
            <a:endParaRPr lang="en-A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560" y="1487282"/>
            <a:ext cx="8208912" cy="3244554"/>
          </a:xfrm>
        </p:spPr>
        <p:txBody>
          <a:bodyPr>
            <a:noAutofit/>
          </a:bodyPr>
          <a:lstStyle/>
          <a:p>
            <a:pPr marL="118872" indent="0">
              <a:buNone/>
            </a:pPr>
            <a:r>
              <a:rPr lang="en-AU" sz="2500" b="1" i="1" dirty="0" smtClean="0"/>
              <a:t>Strengths</a:t>
            </a:r>
          </a:p>
          <a:p>
            <a:r>
              <a:rPr lang="en-AU" sz="2500" dirty="0"/>
              <a:t>S</a:t>
            </a:r>
            <a:r>
              <a:rPr lang="en-AU" sz="2500" dirty="0" smtClean="0"/>
              <a:t>imple nursing care intervention evaluated on a large scale</a:t>
            </a:r>
          </a:p>
          <a:p>
            <a:r>
              <a:rPr lang="en-AU" sz="2500" dirty="0" smtClean="0"/>
              <a:t>Pragmatic - generalizability of these data</a:t>
            </a:r>
          </a:p>
          <a:p>
            <a:r>
              <a:rPr lang="en-AU" sz="2500" dirty="0" smtClean="0"/>
              <a:t>Power to evaluate a plausible, minimally clinically worthwhile treatment effect</a:t>
            </a:r>
          </a:p>
          <a:p>
            <a:r>
              <a:rPr lang="en-AU" sz="2500" dirty="0" smtClean="0"/>
              <a:t>Central randomization and rigorous outcome </a:t>
            </a:r>
            <a:r>
              <a:rPr lang="en-AU" sz="2500" dirty="0"/>
              <a:t>assessment</a:t>
            </a:r>
          </a:p>
          <a:p>
            <a:r>
              <a:rPr lang="en-AU" sz="2500" dirty="0" smtClean="0"/>
              <a:t>Pre-specified statistical analysis</a:t>
            </a:r>
            <a:endParaRPr lang="en-AU" sz="2500" dirty="0"/>
          </a:p>
          <a:p>
            <a:r>
              <a:rPr lang="en-AU" sz="2500" dirty="0" smtClean="0"/>
              <a:t>Good adherence to protocol and intervention</a:t>
            </a:r>
            <a:endParaRPr lang="en-AU" sz="2500" dirty="0"/>
          </a:p>
          <a:p>
            <a:pPr marL="118872" indent="0">
              <a:buNone/>
            </a:pPr>
            <a:endParaRPr lang="en-AU" sz="2500" b="1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>
          <a:xfrm>
            <a:off x="611560" y="4869160"/>
            <a:ext cx="8208912" cy="1886000"/>
          </a:xfrm>
        </p:spPr>
        <p:txBody>
          <a:bodyPr>
            <a:noAutofit/>
          </a:bodyPr>
          <a:lstStyle/>
          <a:p>
            <a:pPr marL="118872" indent="0">
              <a:buNone/>
            </a:pPr>
            <a:r>
              <a:rPr lang="en-AU" sz="2500" b="1" i="1" dirty="0" smtClean="0"/>
              <a:t>Weaknesses</a:t>
            </a:r>
          </a:p>
          <a:p>
            <a:r>
              <a:rPr lang="en-AU" sz="2500" dirty="0" smtClean="0"/>
              <a:t>Most participants had mild-moderate strokes</a:t>
            </a:r>
          </a:p>
          <a:p>
            <a:r>
              <a:rPr lang="en-AU" sz="2500" dirty="0" smtClean="0"/>
              <a:t>Most participants presented late</a:t>
            </a:r>
          </a:p>
          <a:p>
            <a:r>
              <a:rPr lang="en-AU" sz="2500" dirty="0" smtClean="0"/>
              <a:t>‘Open’ design (PROBE) → potential bias and confounding</a:t>
            </a:r>
          </a:p>
        </p:txBody>
      </p:sp>
    </p:spTree>
    <p:extLst>
      <p:ext uri="{BB962C8B-B14F-4D97-AF65-F5344CB8AC3E}">
        <p14:creationId xmlns:p14="http://schemas.microsoft.com/office/powerpoint/2010/main" val="230099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41561" y="2360261"/>
            <a:ext cx="8234611" cy="4769611"/>
          </a:xfrm>
        </p:spPr>
        <p:txBody>
          <a:bodyPr>
            <a:noAutofit/>
          </a:bodyPr>
          <a:lstStyle/>
          <a:p>
            <a:pPr>
              <a:spcAft>
                <a:spcPts val="300"/>
              </a:spcAft>
              <a:buClrTx/>
              <a:buSzPct val="100000"/>
              <a:buFont typeface="Wingdings" panose="05000000000000000000" pitchFamily="2" charset="2"/>
              <a:buChar char="Ø"/>
            </a:pPr>
            <a:r>
              <a:rPr lang="en-GB" sz="2500" b="1" dirty="0" smtClean="0"/>
              <a:t>In acute stroke patients, positioning either lying-flat or sitting-up in the first 24 hours of hospitalization:</a:t>
            </a:r>
          </a:p>
          <a:p>
            <a:pPr marL="804863" indent="-358775">
              <a:spcAft>
                <a:spcPts val="300"/>
              </a:spcAft>
            </a:pPr>
            <a:r>
              <a:rPr lang="en-GB" sz="2500" b="1" dirty="0" smtClean="0"/>
              <a:t>Lying flat is uncomfortable</a:t>
            </a:r>
          </a:p>
          <a:p>
            <a:pPr marL="804863" indent="-358775">
              <a:spcAft>
                <a:spcPts val="300"/>
              </a:spcAft>
            </a:pPr>
            <a:r>
              <a:rPr lang="en-GB" sz="2500" b="1" dirty="0" smtClean="0"/>
              <a:t>No </a:t>
            </a:r>
            <a:r>
              <a:rPr lang="en-GB" sz="2500" b="1" smtClean="0"/>
              <a:t>differences in effects </a:t>
            </a:r>
            <a:r>
              <a:rPr lang="en-GB" sz="2500" dirty="0" smtClean="0"/>
              <a:t>on disability outcome</a:t>
            </a:r>
          </a:p>
          <a:p>
            <a:pPr marL="804863" indent="-358775">
              <a:spcAft>
                <a:spcPts val="300"/>
              </a:spcAft>
            </a:pPr>
            <a:r>
              <a:rPr lang="en-GB" sz="2500" b="1" dirty="0" smtClean="0"/>
              <a:t>Positioning is safe </a:t>
            </a:r>
            <a:r>
              <a:rPr lang="en-GB" sz="2500" dirty="0" smtClean="0"/>
              <a:t>- no differential SAEs or pneumonia</a:t>
            </a:r>
          </a:p>
          <a:p>
            <a:pPr marL="804863" indent="-358775"/>
            <a:r>
              <a:rPr lang="en-GB" sz="2500" b="1" dirty="0" smtClean="0"/>
              <a:t>No clear benefits (or harms) in subgroups </a:t>
            </a:r>
            <a:r>
              <a:rPr lang="en-GB" sz="2500" dirty="0" smtClean="0"/>
              <a:t>according to:</a:t>
            </a:r>
          </a:p>
          <a:p>
            <a:pPr marL="1077913" lvl="1" indent="-273050">
              <a:spcBef>
                <a:spcPts val="0"/>
              </a:spcBef>
              <a:buFont typeface="Symbol" panose="05050102010706020507" pitchFamily="18" charset="2"/>
              <a:buChar char="~"/>
            </a:pPr>
            <a:r>
              <a:rPr lang="en-GB" sz="2300" dirty="0" smtClean="0"/>
              <a:t>time from onset of symptoms</a:t>
            </a:r>
          </a:p>
          <a:p>
            <a:pPr marL="1077913" lvl="1" indent="-273050">
              <a:spcBef>
                <a:spcPts val="0"/>
              </a:spcBef>
              <a:buFont typeface="Symbol" panose="05050102010706020507" pitchFamily="18" charset="2"/>
              <a:buChar char="~"/>
            </a:pPr>
            <a:r>
              <a:rPr lang="en-GB" sz="2300" dirty="0" smtClean="0"/>
              <a:t>initial stroke severity</a:t>
            </a:r>
          </a:p>
          <a:p>
            <a:pPr marL="1077913" lvl="1" indent="-273050">
              <a:spcBef>
                <a:spcPts val="0"/>
              </a:spcBef>
              <a:buFont typeface="Symbol" panose="05050102010706020507" pitchFamily="18" charset="2"/>
              <a:buChar char="~"/>
            </a:pPr>
            <a:r>
              <a:rPr lang="en-GB" sz="2300" dirty="0" smtClean="0"/>
              <a:t>age</a:t>
            </a:r>
            <a:endParaRPr lang="en-GB" sz="2300" b="1" i="1" dirty="0" smtClean="0">
              <a:solidFill>
                <a:srgbClr val="C00000"/>
              </a:solidFill>
            </a:endParaRPr>
          </a:p>
          <a:p>
            <a:pPr marL="1077913" lvl="1" indent="-273050">
              <a:spcBef>
                <a:spcPts val="0"/>
              </a:spcBef>
              <a:buFont typeface="Symbol" panose="05050102010706020507" pitchFamily="18" charset="2"/>
              <a:buChar char="~"/>
            </a:pPr>
            <a:r>
              <a:rPr lang="en-GB" sz="2300" dirty="0" smtClean="0"/>
              <a:t>region</a:t>
            </a:r>
          </a:p>
          <a:p>
            <a:pPr marL="1077913" lvl="1" indent="-273050">
              <a:spcBef>
                <a:spcPts val="0"/>
              </a:spcBef>
              <a:spcAft>
                <a:spcPts val="300"/>
              </a:spcAft>
              <a:buFont typeface="Symbol" panose="05050102010706020507" pitchFamily="18" charset="2"/>
              <a:buChar char="~"/>
            </a:pPr>
            <a:r>
              <a:rPr lang="en-GB" sz="2300" dirty="0" smtClean="0">
                <a:cs typeface="Calibri" pitchFamily="34" charset="0"/>
              </a:rPr>
              <a:t>AIS vs. ICH / subtype of ischemic stroke</a:t>
            </a:r>
            <a:endParaRPr lang="en-GB" sz="2300" dirty="0">
              <a:cs typeface="Calibri" pitchFamily="34" charset="0"/>
            </a:endParaRPr>
          </a:p>
          <a:p>
            <a:pPr>
              <a:spcAft>
                <a:spcPts val="1200"/>
              </a:spcAft>
            </a:pPr>
            <a:endParaRPr lang="en-GB" sz="2700" dirty="0" smtClean="0">
              <a:cs typeface="Calibri" pitchFamily="34" charset="0"/>
            </a:endParaRPr>
          </a:p>
          <a:p>
            <a:pPr>
              <a:spcAft>
                <a:spcPts val="1200"/>
              </a:spcAft>
            </a:pPr>
            <a:endParaRPr lang="en-GB" sz="2700" dirty="0" smtClean="0">
              <a:cs typeface="Calibri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68000" y="360000"/>
            <a:ext cx="8108172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 altLang="ja-JP" sz="4000" b="1" kern="0" dirty="0" smtClean="0">
                <a:solidFill>
                  <a:srgbClr val="F0AD00">
                    <a:lumMod val="20000"/>
                    <a:lumOff val="80000"/>
                  </a:srgbClr>
                </a:solidFill>
                <a:latin typeface="Calibri" pitchFamily="34" charset="0"/>
                <a:cs typeface="Calibri" pitchFamily="34" charset="0"/>
              </a:rPr>
              <a:t>Major findings of </a:t>
            </a:r>
            <a:r>
              <a:rPr lang="en-US" altLang="ja-JP" sz="4000" b="1" kern="0" dirty="0" err="1" smtClean="0">
                <a:solidFill>
                  <a:srgbClr val="F0AD00">
                    <a:lumMod val="20000"/>
                    <a:lumOff val="80000"/>
                  </a:srgbClr>
                </a:solidFill>
                <a:latin typeface="Calibri" pitchFamily="34" charset="0"/>
                <a:cs typeface="Calibri" pitchFamily="34" charset="0"/>
              </a:rPr>
              <a:t>HeadPoST</a:t>
            </a:r>
            <a:endParaRPr lang="en-AU" altLang="ja-JP" sz="4000" b="1" kern="0" dirty="0" smtClean="0">
              <a:solidFill>
                <a:srgbClr val="F0AD00">
                  <a:lumMod val="20000"/>
                  <a:lumOff val="80000"/>
                </a:srgb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116263" y="25400"/>
            <a:ext cx="6084887" cy="5883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  <a:spcAft>
                <a:spcPct val="40000"/>
              </a:spcAft>
            </a:pPr>
            <a:r>
              <a:rPr lang="en-GB" sz="3600" dirty="0" smtClean="0">
                <a:solidFill>
                  <a:prstClr val="black"/>
                </a:solidFill>
                <a:latin typeface="Arial" charset="0"/>
              </a:rPr>
              <a:t>       </a:t>
            </a:r>
            <a:endParaRPr lang="en-GB" sz="30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28" y="1556792"/>
            <a:ext cx="861473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4622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500" b="1" dirty="0" smtClean="0">
                <a:latin typeface="+mj-lt"/>
              </a:rPr>
              <a:t>Successful completion of a novel ‘cluster crossover’ design to evaluate a nursing management strategy</a:t>
            </a:r>
            <a:endParaRPr lang="en-GB" sz="25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4133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63350" y="2528236"/>
            <a:ext cx="8280920" cy="2052892"/>
          </a:xfrm>
        </p:spPr>
        <p:txBody>
          <a:bodyPr>
            <a:noAutofit/>
          </a:bodyPr>
          <a:lstStyle/>
          <a:p>
            <a:pPr marL="711200" indent="-592138">
              <a:spcAft>
                <a:spcPts val="2400"/>
              </a:spcAft>
              <a:buFont typeface="Wingdings" panose="05000000000000000000" pitchFamily="2" charset="2"/>
              <a:buChar char="v"/>
            </a:pPr>
            <a:r>
              <a:rPr lang="en-GB" sz="3600" b="1" dirty="0" smtClean="0"/>
              <a:t>No clear benefits (or harms) of specific head positioning in acute stroke</a:t>
            </a:r>
          </a:p>
          <a:p>
            <a:pPr marL="711200" indent="-592138">
              <a:spcAft>
                <a:spcPts val="2400"/>
              </a:spcAft>
              <a:buFont typeface="Wingdings" panose="05000000000000000000" pitchFamily="2" charset="2"/>
              <a:buChar char="v"/>
            </a:pPr>
            <a:r>
              <a:rPr lang="en-GB" sz="3600" b="1" dirty="0" smtClean="0"/>
              <a:t>Review of guideline recommendations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68000" y="360000"/>
            <a:ext cx="8108172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AU" altLang="ja-JP" sz="4000" b="1" kern="0" dirty="0" smtClean="0">
                <a:solidFill>
                  <a:srgbClr val="F0AD00">
                    <a:lumMod val="20000"/>
                    <a:lumOff val="80000"/>
                  </a:srgbClr>
                </a:solidFill>
                <a:latin typeface="Calibri" pitchFamily="34" charset="0"/>
                <a:cs typeface="Calibri" pitchFamily="34" charset="0"/>
              </a:rPr>
              <a:t>Implications for Clinicians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116263" y="25400"/>
            <a:ext cx="6084887" cy="5883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  <a:spcAft>
                <a:spcPct val="40000"/>
              </a:spcAft>
            </a:pPr>
            <a:r>
              <a:rPr lang="en-GB" sz="3600" dirty="0" smtClean="0">
                <a:solidFill>
                  <a:prstClr val="black"/>
                </a:solidFill>
                <a:latin typeface="Arial" charset="0"/>
              </a:rPr>
              <a:t>       </a:t>
            </a:r>
            <a:endParaRPr lang="en-GB" sz="30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86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252728"/>
          </a:xfrm>
        </p:spPr>
        <p:txBody>
          <a:bodyPr/>
          <a:lstStyle/>
          <a:p>
            <a:r>
              <a:rPr lang="en-AU" dirty="0" smtClean="0"/>
              <a:t>Special thanks</a:t>
            </a: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128989" y="1495450"/>
            <a:ext cx="8817522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GB" sz="2600" b="1" dirty="0" smtClean="0">
                <a:latin typeface="+mj-lt"/>
                <a:ea typeface="SimSun" panose="02010600030101010101" pitchFamily="2" charset="-122"/>
              </a:rPr>
              <a:t>Steering Committee</a:t>
            </a:r>
          </a:p>
          <a:p>
            <a:pPr algn="ctr">
              <a:spcAft>
                <a:spcPts val="300"/>
              </a:spcAft>
            </a:pPr>
            <a:r>
              <a:rPr lang="en-GB" sz="1200" b="1" dirty="0" smtClean="0">
                <a:latin typeface="+mj-lt"/>
                <a:ea typeface="SimSun" panose="02010600030101010101" pitchFamily="2" charset="-122"/>
              </a:rPr>
              <a:t>Gillian </a:t>
            </a:r>
            <a:r>
              <a:rPr lang="en-GB" sz="1200" b="1" dirty="0">
                <a:latin typeface="+mj-lt"/>
                <a:ea typeface="SimSun" panose="02010600030101010101" pitchFamily="2" charset="-122"/>
              </a:rPr>
              <a:t>Mead (Chair</a:t>
            </a:r>
            <a:r>
              <a:rPr lang="en-GB" sz="1200" b="1" dirty="0" smtClean="0">
                <a:latin typeface="+mj-lt"/>
                <a:ea typeface="SimSun" panose="02010600030101010101" pitchFamily="2" charset="-122"/>
              </a:rPr>
              <a:t>) </a:t>
            </a:r>
            <a:r>
              <a:rPr lang="en-GB" sz="1200" dirty="0" smtClean="0">
                <a:latin typeface="+mj-lt"/>
                <a:ea typeface="SimSun" panose="02010600030101010101" pitchFamily="2" charset="-122"/>
              </a:rPr>
              <a:t>-</a:t>
            </a:r>
            <a:r>
              <a:rPr lang="en-AU" sz="1200" dirty="0" smtClean="0">
                <a:latin typeface="+mj-lt"/>
                <a:ea typeface="SimSun" panose="02010600030101010101" pitchFamily="2" charset="-122"/>
              </a:rPr>
              <a:t> </a:t>
            </a:r>
            <a:r>
              <a:rPr lang="en-AU" sz="1200" dirty="0">
                <a:latin typeface="+mj-lt"/>
                <a:ea typeface="SimSun" panose="02010600030101010101" pitchFamily="2" charset="-122"/>
              </a:rPr>
              <a:t>Centre for Clinical Brain Sciences, </a:t>
            </a:r>
            <a:r>
              <a:rPr lang="en-AU" sz="1200" dirty="0" smtClean="0">
                <a:latin typeface="+mj-lt"/>
                <a:ea typeface="SimSun" panose="02010600030101010101" pitchFamily="2" charset="-122"/>
              </a:rPr>
              <a:t>Univ. </a:t>
            </a:r>
            <a:r>
              <a:rPr lang="en-AU" sz="1200" dirty="0">
                <a:latin typeface="+mj-lt"/>
                <a:ea typeface="SimSun" panose="02010600030101010101" pitchFamily="2" charset="-122"/>
              </a:rPr>
              <a:t>Edinburgh, UK</a:t>
            </a:r>
          </a:p>
          <a:p>
            <a:pPr algn="ctr">
              <a:spcAft>
                <a:spcPts val="300"/>
              </a:spcAft>
            </a:pPr>
            <a:r>
              <a:rPr lang="en-GB" sz="1200" b="1" dirty="0">
                <a:latin typeface="+mj-lt"/>
                <a:ea typeface="SimSun" panose="02010600030101010101" pitchFamily="2" charset="-122"/>
              </a:rPr>
              <a:t>Maree </a:t>
            </a:r>
            <a:r>
              <a:rPr lang="en-GB" sz="1200" b="1" dirty="0" smtClean="0">
                <a:latin typeface="+mj-lt"/>
                <a:ea typeface="SimSun" panose="02010600030101010101" pitchFamily="2" charset="-122"/>
              </a:rPr>
              <a:t>Hackett (PI), </a:t>
            </a:r>
            <a:r>
              <a:rPr lang="en-GB" sz="1200" b="1" dirty="0">
                <a:latin typeface="+mj-lt"/>
                <a:ea typeface="SimSun" panose="02010600030101010101" pitchFamily="2" charset="-122"/>
              </a:rPr>
              <a:t>Craig S Anderson (</a:t>
            </a:r>
            <a:r>
              <a:rPr lang="en-GB" sz="1200" b="1" dirty="0" smtClean="0">
                <a:latin typeface="+mj-lt"/>
                <a:ea typeface="SimSun" panose="02010600030101010101" pitchFamily="2" charset="-122"/>
              </a:rPr>
              <a:t>Co-PI), Laurent Billot </a:t>
            </a:r>
            <a:r>
              <a:rPr lang="en-GB" sz="1200" dirty="0" smtClean="0">
                <a:latin typeface="+mj-lt"/>
                <a:ea typeface="SimSun" panose="02010600030101010101" pitchFamily="2" charset="-122"/>
              </a:rPr>
              <a:t>-</a:t>
            </a:r>
            <a:r>
              <a:rPr lang="en-GB" sz="12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AU" sz="1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The George Institute for Global Health, Sydney, Australia</a:t>
            </a:r>
            <a:endParaRPr lang="en-AU" sz="1200" dirty="0">
              <a:latin typeface="+mj-lt"/>
              <a:ea typeface="SimSun" panose="02010600030101010101" pitchFamily="2" charset="-122"/>
            </a:endParaRPr>
          </a:p>
          <a:p>
            <a:pPr algn="ctr">
              <a:spcAft>
                <a:spcPts val="300"/>
              </a:spcAft>
            </a:pPr>
            <a:r>
              <a:rPr lang="es-CL" sz="1200" b="1" dirty="0">
                <a:latin typeface="+mj-lt"/>
                <a:ea typeface="SimSun" panose="02010600030101010101" pitchFamily="2" charset="-122"/>
              </a:rPr>
              <a:t>Pablo M </a:t>
            </a:r>
            <a:r>
              <a:rPr lang="es-CL" sz="1200" b="1" dirty="0" smtClean="0">
                <a:latin typeface="+mj-lt"/>
                <a:ea typeface="SimSun" panose="02010600030101010101" pitchFamily="2" charset="-122"/>
              </a:rPr>
              <a:t>Lavados, </a:t>
            </a:r>
            <a:r>
              <a:rPr lang="es-CL" sz="1200" b="1" dirty="0">
                <a:latin typeface="+mj-lt"/>
                <a:ea typeface="SimSun" panose="02010600030101010101" pitchFamily="2" charset="-122"/>
              </a:rPr>
              <a:t>Veronica V </a:t>
            </a:r>
            <a:r>
              <a:rPr lang="es-CL" sz="1200" b="1" dirty="0" smtClean="0">
                <a:latin typeface="+mj-lt"/>
                <a:ea typeface="SimSun" panose="02010600030101010101" pitchFamily="2" charset="-122"/>
              </a:rPr>
              <a:t>Olavarria </a:t>
            </a:r>
            <a:r>
              <a:rPr lang="es-CL" sz="1200" dirty="0" smtClean="0">
                <a:latin typeface="+mj-lt"/>
                <a:ea typeface="SimSun" panose="02010600030101010101" pitchFamily="2" charset="-122"/>
              </a:rPr>
              <a:t>- </a:t>
            </a:r>
            <a:r>
              <a:rPr lang="es-CL" sz="1200" dirty="0">
                <a:latin typeface="+mj-lt"/>
                <a:ea typeface="SimSun" panose="02010600030101010101" pitchFamily="2" charset="-122"/>
              </a:rPr>
              <a:t>Servicio de Neurología</a:t>
            </a:r>
            <a:r>
              <a:rPr lang="es-CL" sz="1200" dirty="0" smtClean="0">
                <a:latin typeface="+mj-lt"/>
                <a:ea typeface="SimSun" panose="02010600030101010101" pitchFamily="2" charset="-122"/>
              </a:rPr>
              <a:t>, </a:t>
            </a:r>
            <a:r>
              <a:rPr lang="es-CL" sz="1200" dirty="0">
                <a:latin typeface="+mj-lt"/>
                <a:ea typeface="SimSun" panose="02010600030101010101" pitchFamily="2" charset="-122"/>
              </a:rPr>
              <a:t>Clínica Alemana de Santiago, </a:t>
            </a:r>
            <a:r>
              <a:rPr lang="es-CL" sz="1200" dirty="0" smtClean="0">
                <a:latin typeface="+mj-lt"/>
                <a:ea typeface="SimSun" panose="02010600030101010101" pitchFamily="2" charset="-122"/>
              </a:rPr>
              <a:t>Univ. </a:t>
            </a:r>
            <a:r>
              <a:rPr lang="es-CL" sz="1200" dirty="0">
                <a:latin typeface="+mj-lt"/>
                <a:ea typeface="SimSun" panose="02010600030101010101" pitchFamily="2" charset="-122"/>
              </a:rPr>
              <a:t>del Desarrollo, Santiago, Chile</a:t>
            </a:r>
            <a:endParaRPr lang="en-AU" sz="1200" dirty="0">
              <a:latin typeface="+mj-lt"/>
              <a:ea typeface="SimSun" panose="02010600030101010101" pitchFamily="2" charset="-122"/>
            </a:endParaRPr>
          </a:p>
          <a:p>
            <a:pPr algn="ctr">
              <a:spcAft>
                <a:spcPts val="300"/>
              </a:spcAft>
            </a:pPr>
            <a:r>
              <a:rPr lang="en-GB" sz="1200" b="1" dirty="0">
                <a:latin typeface="+mj-lt"/>
                <a:ea typeface="SimSun" panose="02010600030101010101" pitchFamily="2" charset="-122"/>
              </a:rPr>
              <a:t>Sandy </a:t>
            </a:r>
            <a:r>
              <a:rPr lang="en-GB" sz="1200" b="1" dirty="0" smtClean="0">
                <a:latin typeface="+mj-lt"/>
                <a:ea typeface="SimSun" panose="02010600030101010101" pitchFamily="2" charset="-122"/>
              </a:rPr>
              <a:t>Middleton </a:t>
            </a:r>
            <a:r>
              <a:rPr lang="en-GB" sz="1200" dirty="0" smtClean="0">
                <a:latin typeface="+mj-lt"/>
                <a:ea typeface="SimSun" panose="02010600030101010101" pitchFamily="2" charset="-122"/>
              </a:rPr>
              <a:t>- </a:t>
            </a:r>
            <a:r>
              <a:rPr lang="en-AU" sz="1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St Vincent's Health Australia (Sydney) and Australian Catholic </a:t>
            </a:r>
            <a:r>
              <a:rPr lang="en-AU" sz="12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Univ., </a:t>
            </a:r>
            <a:r>
              <a:rPr lang="en-AU" sz="1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Sydney, NSW, Australia</a:t>
            </a:r>
            <a:endParaRPr lang="en-AU" sz="1200" dirty="0">
              <a:latin typeface="+mj-lt"/>
              <a:ea typeface="SimSun" panose="02010600030101010101" pitchFamily="2" charset="-122"/>
            </a:endParaRPr>
          </a:p>
          <a:p>
            <a:pPr algn="ctr">
              <a:spcAft>
                <a:spcPts val="300"/>
              </a:spcAft>
            </a:pPr>
            <a:r>
              <a:rPr lang="en-GB" sz="1200" b="1" dirty="0">
                <a:latin typeface="+mj-lt"/>
                <a:ea typeface="SimSun" panose="02010600030101010101" pitchFamily="2" charset="-122"/>
              </a:rPr>
              <a:t>Caroline </a:t>
            </a:r>
            <a:r>
              <a:rPr lang="en-GB" sz="1200" b="1" dirty="0" smtClean="0">
                <a:latin typeface="+mj-lt"/>
                <a:ea typeface="SimSun" panose="02010600030101010101" pitchFamily="2" charset="-122"/>
              </a:rPr>
              <a:t>Watkins </a:t>
            </a:r>
            <a:r>
              <a:rPr lang="en-GB" sz="1200" dirty="0" smtClean="0">
                <a:latin typeface="+mj-lt"/>
                <a:ea typeface="SimSun" panose="02010600030101010101" pitchFamily="2" charset="-122"/>
              </a:rPr>
              <a:t>- </a:t>
            </a:r>
            <a:r>
              <a:rPr lang="en-AU" sz="1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School of Health, Stroke Practice Research Unit, Lancashire Clinical Trials Unit, </a:t>
            </a:r>
            <a:r>
              <a:rPr lang="en-AU" sz="12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Univ. </a:t>
            </a:r>
            <a:r>
              <a:rPr lang="en-AU" sz="1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Central Lancashire, Preston, </a:t>
            </a:r>
            <a:r>
              <a:rPr lang="en-AU" sz="12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UK</a:t>
            </a:r>
            <a:endParaRPr lang="en-AU" sz="1200" dirty="0">
              <a:latin typeface="+mj-lt"/>
              <a:ea typeface="SimSun" panose="02010600030101010101" pitchFamily="2" charset="-122"/>
            </a:endParaRPr>
          </a:p>
          <a:p>
            <a:pPr algn="ctr">
              <a:spcAft>
                <a:spcPts val="300"/>
              </a:spcAft>
            </a:pPr>
            <a:r>
              <a:rPr lang="en-GB" sz="1200" b="1" dirty="0" smtClean="0">
                <a:latin typeface="+mj-lt"/>
                <a:ea typeface="SimSun" panose="02010600030101010101" pitchFamily="2" charset="-122"/>
              </a:rPr>
              <a:t>Tom Robinson </a:t>
            </a:r>
            <a:r>
              <a:rPr lang="en-GB" sz="1200" dirty="0" smtClean="0">
                <a:latin typeface="+mj-lt"/>
                <a:ea typeface="SimSun" panose="02010600030101010101" pitchFamily="2" charset="-122"/>
              </a:rPr>
              <a:t>– Dept. </a:t>
            </a:r>
            <a:r>
              <a:rPr lang="en-GB" sz="1200" dirty="0">
                <a:latin typeface="+mj-lt"/>
                <a:ea typeface="SimSun" panose="02010600030101010101" pitchFamily="2" charset="-122"/>
              </a:rPr>
              <a:t>Cardiovascular Sciences, </a:t>
            </a:r>
            <a:r>
              <a:rPr lang="en-GB" sz="1200" dirty="0" smtClean="0">
                <a:latin typeface="+mj-lt"/>
                <a:ea typeface="SimSun" panose="02010600030101010101" pitchFamily="2" charset="-122"/>
              </a:rPr>
              <a:t>Univ. </a:t>
            </a:r>
            <a:r>
              <a:rPr lang="en-GB" sz="1200" dirty="0">
                <a:latin typeface="+mj-lt"/>
                <a:ea typeface="SimSun" panose="02010600030101010101" pitchFamily="2" charset="-122"/>
              </a:rPr>
              <a:t>Leicester British Heart Foundation Cardiovascular Research Centre, Leicester, UK</a:t>
            </a:r>
            <a:endParaRPr lang="en-AU" sz="1200" dirty="0">
              <a:latin typeface="+mj-lt"/>
              <a:ea typeface="SimSun" panose="02010600030101010101" pitchFamily="2" charset="-122"/>
            </a:endParaRPr>
          </a:p>
          <a:p>
            <a:pPr algn="ctr">
              <a:spcAft>
                <a:spcPts val="300"/>
              </a:spcAft>
            </a:pPr>
            <a:r>
              <a:rPr lang="en-GB" sz="1200" b="1" dirty="0">
                <a:latin typeface="+mj-lt"/>
                <a:ea typeface="SimSun" panose="02010600030101010101" pitchFamily="2" charset="-122"/>
              </a:rPr>
              <a:t>Hisatomi Arima (</a:t>
            </a:r>
            <a:r>
              <a:rPr lang="en-GB" sz="1200" b="1" dirty="0" smtClean="0">
                <a:latin typeface="+mj-lt"/>
                <a:ea typeface="SimSun" panose="02010600030101010101" pitchFamily="2" charset="-122"/>
              </a:rPr>
              <a:t>Co-PI) </a:t>
            </a:r>
            <a:r>
              <a:rPr lang="en-GB" sz="1200" dirty="0" smtClean="0">
                <a:latin typeface="+mj-lt"/>
                <a:ea typeface="SimSun" panose="02010600030101010101" pitchFamily="2" charset="-122"/>
              </a:rPr>
              <a:t>–</a:t>
            </a:r>
            <a:r>
              <a:rPr lang="en-GB" sz="1200" dirty="0" smtClean="0">
                <a:solidFill>
                  <a:srgbClr val="000000"/>
                </a:solidFill>
                <a:latin typeface="+mj-lt"/>
                <a:ea typeface="SimSun" panose="02010600030101010101" pitchFamily="2" charset="-122"/>
              </a:rPr>
              <a:t> </a:t>
            </a:r>
            <a:r>
              <a:rPr lang="en-AU" sz="12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Dept. </a:t>
            </a:r>
            <a:r>
              <a:rPr lang="en-AU" sz="1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Preventive Medicine and Public Health, Faculty of Medicine, Fukuoka </a:t>
            </a:r>
            <a:r>
              <a:rPr lang="en-AU" sz="12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Univ., </a:t>
            </a:r>
            <a:r>
              <a:rPr lang="en-AU" sz="1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Fukuoka, Japan</a:t>
            </a:r>
            <a:endParaRPr lang="en-AU" sz="1200" dirty="0">
              <a:latin typeface="+mj-lt"/>
              <a:ea typeface="SimSun" panose="02010600030101010101" pitchFamily="2" charset="-122"/>
            </a:endParaRPr>
          </a:p>
          <a:p>
            <a:pPr algn="ctr">
              <a:spcAft>
                <a:spcPts val="300"/>
              </a:spcAft>
            </a:pPr>
            <a:r>
              <a:rPr lang="en-GB" sz="12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H. Asita De </a:t>
            </a:r>
            <a:r>
              <a:rPr lang="en-GB" sz="1200" b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Silva </a:t>
            </a:r>
            <a:r>
              <a:rPr lang="en-GB" sz="12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- </a:t>
            </a:r>
            <a:r>
              <a:rPr lang="en-GB" sz="1200" dirty="0" err="1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Dept</a:t>
            </a:r>
            <a:r>
              <a:rPr lang="en-GB" sz="12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Pharmacology</a:t>
            </a:r>
            <a:r>
              <a:rPr lang="en-GB" sz="1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, Faculty of Medicine, </a:t>
            </a:r>
            <a:r>
              <a:rPr lang="en-GB" sz="12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Univ. </a:t>
            </a:r>
            <a:r>
              <a:rPr lang="en-GB" sz="1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Kelaniya, Colombo, Sri Lanka</a:t>
            </a:r>
            <a:endParaRPr lang="en-AU" sz="1200" dirty="0">
              <a:latin typeface="+mj-lt"/>
              <a:ea typeface="SimSun" panose="02010600030101010101" pitchFamily="2" charset="-122"/>
            </a:endParaRPr>
          </a:p>
          <a:p>
            <a:pPr algn="ctr">
              <a:spcAft>
                <a:spcPts val="300"/>
              </a:spcAft>
            </a:pPr>
            <a:r>
              <a:rPr lang="en-GB" sz="1200" b="1" dirty="0">
                <a:latin typeface="+mj-lt"/>
                <a:ea typeface="SimSun" panose="02010600030101010101" pitchFamily="2" charset="-122"/>
              </a:rPr>
              <a:t>Jeyaraj </a:t>
            </a:r>
            <a:r>
              <a:rPr lang="en-GB" sz="1200" b="1" dirty="0" smtClean="0">
                <a:latin typeface="+mj-lt"/>
                <a:ea typeface="SimSun" panose="02010600030101010101" pitchFamily="2" charset="-122"/>
              </a:rPr>
              <a:t>Pandian </a:t>
            </a:r>
            <a:r>
              <a:rPr lang="en-GB" sz="1200" dirty="0" smtClean="0">
                <a:latin typeface="+mj-lt"/>
                <a:ea typeface="SimSun" panose="02010600030101010101" pitchFamily="2" charset="-122"/>
              </a:rPr>
              <a:t>- Dept. </a:t>
            </a:r>
            <a:r>
              <a:rPr lang="en-GB" sz="1200" dirty="0">
                <a:latin typeface="+mj-lt"/>
                <a:ea typeface="SimSun" panose="02010600030101010101" pitchFamily="2" charset="-122"/>
              </a:rPr>
              <a:t>Neurology, </a:t>
            </a:r>
            <a:r>
              <a:rPr lang="en-AU" sz="1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Christian Medical College and Hospital, Ludhiana, India</a:t>
            </a:r>
            <a:endParaRPr lang="en-AU" sz="1200" dirty="0">
              <a:latin typeface="+mj-lt"/>
              <a:ea typeface="SimSun" panose="02010600030101010101" pitchFamily="2" charset="-122"/>
            </a:endParaRPr>
          </a:p>
          <a:p>
            <a:pPr algn="ctr">
              <a:spcAft>
                <a:spcPts val="300"/>
              </a:spcAft>
            </a:pPr>
            <a:r>
              <a:rPr lang="en-GB" sz="1200" b="1" dirty="0" err="1">
                <a:latin typeface="+mj-lt"/>
                <a:ea typeface="SimSun" panose="02010600030101010101" pitchFamily="2" charset="-122"/>
              </a:rPr>
              <a:t>Ruey</a:t>
            </a:r>
            <a:r>
              <a:rPr lang="en-GB" sz="1200" b="1" dirty="0">
                <a:latin typeface="+mj-lt"/>
                <a:ea typeface="SimSun" panose="02010600030101010101" pitchFamily="2" charset="-122"/>
              </a:rPr>
              <a:t>-Tay </a:t>
            </a:r>
            <a:r>
              <a:rPr lang="en-GB" sz="1200" b="1" dirty="0" smtClean="0">
                <a:latin typeface="+mj-lt"/>
                <a:ea typeface="SimSun" panose="02010600030101010101" pitchFamily="2" charset="-122"/>
              </a:rPr>
              <a:t>Lin </a:t>
            </a:r>
            <a:r>
              <a:rPr lang="en-GB" sz="1200" dirty="0" smtClean="0">
                <a:latin typeface="+mj-lt"/>
                <a:ea typeface="SimSun" panose="02010600030101010101" pitchFamily="2" charset="-122"/>
              </a:rPr>
              <a:t>- Dept. </a:t>
            </a:r>
            <a:r>
              <a:rPr lang="en-GB" sz="1200" dirty="0">
                <a:latin typeface="+mj-lt"/>
                <a:ea typeface="SimSun" panose="02010600030101010101" pitchFamily="2" charset="-122"/>
              </a:rPr>
              <a:t>Neurology, Kaohsiung Medical </a:t>
            </a:r>
            <a:r>
              <a:rPr lang="en-GB" sz="1200" dirty="0" smtClean="0">
                <a:latin typeface="+mj-lt"/>
                <a:ea typeface="SimSun" panose="02010600030101010101" pitchFamily="2" charset="-122"/>
              </a:rPr>
              <a:t>Univ. &amp; </a:t>
            </a:r>
            <a:r>
              <a:rPr lang="en-GB" sz="1200" dirty="0">
                <a:latin typeface="+mj-lt"/>
                <a:ea typeface="SimSun" panose="02010600030101010101" pitchFamily="2" charset="-122"/>
              </a:rPr>
              <a:t>Hospital, Kaohsiung, Taiwan</a:t>
            </a:r>
            <a:endParaRPr lang="en-AU" sz="1200" dirty="0">
              <a:latin typeface="+mj-lt"/>
              <a:ea typeface="SimSun" panose="02010600030101010101" pitchFamily="2" charset="-122"/>
            </a:endParaRPr>
          </a:p>
          <a:p>
            <a:pPr algn="ctr">
              <a:spcAft>
                <a:spcPts val="300"/>
              </a:spcAft>
            </a:pPr>
            <a:r>
              <a:rPr lang="en-GB" sz="1200" b="1" dirty="0">
                <a:latin typeface="+mj-lt"/>
                <a:ea typeface="SimSun" panose="02010600030101010101" pitchFamily="2" charset="-122"/>
              </a:rPr>
              <a:t>Tsong-Hai </a:t>
            </a:r>
            <a:r>
              <a:rPr lang="en-GB" sz="1200" b="1" dirty="0" smtClean="0">
                <a:latin typeface="+mj-lt"/>
                <a:ea typeface="SimSun" panose="02010600030101010101" pitchFamily="2" charset="-122"/>
              </a:rPr>
              <a:t>Lee </a:t>
            </a:r>
            <a:r>
              <a:rPr lang="en-GB" sz="1200" dirty="0" smtClean="0">
                <a:latin typeface="+mj-lt"/>
                <a:ea typeface="SimSun" panose="02010600030101010101" pitchFamily="2" charset="-122"/>
              </a:rPr>
              <a:t>- Dept. </a:t>
            </a:r>
            <a:r>
              <a:rPr lang="en-GB" sz="1200" dirty="0">
                <a:latin typeface="+mj-lt"/>
                <a:ea typeface="SimSun" panose="02010600030101010101" pitchFamily="2" charset="-122"/>
              </a:rPr>
              <a:t>of Neurology, </a:t>
            </a:r>
            <a:r>
              <a:rPr lang="en-GB" sz="1200" dirty="0" err="1">
                <a:latin typeface="+mj-lt"/>
                <a:ea typeface="SimSun" panose="02010600030101010101" pitchFamily="2" charset="-122"/>
              </a:rPr>
              <a:t>Linkou</a:t>
            </a:r>
            <a:r>
              <a:rPr lang="en-GB" sz="1200" dirty="0">
                <a:latin typeface="+mj-lt"/>
                <a:ea typeface="SimSun" panose="02010600030101010101" pitchFamily="2" charset="-122"/>
              </a:rPr>
              <a:t> Chang Gung Memorial Hospital, Taipei, Taiwan</a:t>
            </a:r>
            <a:endParaRPr lang="en-AU" sz="1200" dirty="0">
              <a:latin typeface="+mj-lt"/>
              <a:ea typeface="SimSun" panose="02010600030101010101" pitchFamily="2" charset="-122"/>
            </a:endParaRPr>
          </a:p>
          <a:p>
            <a:pPr algn="ctr">
              <a:spcAft>
                <a:spcPts val="300"/>
              </a:spcAft>
            </a:pPr>
            <a:r>
              <a:rPr lang="en-GB" sz="1200" b="1" dirty="0" err="1">
                <a:latin typeface="+mj-lt"/>
                <a:ea typeface="SimSun" panose="02010600030101010101" pitchFamily="2" charset="-122"/>
              </a:rPr>
              <a:t>Liying</a:t>
            </a:r>
            <a:r>
              <a:rPr lang="en-GB" sz="1200" b="1" dirty="0">
                <a:latin typeface="+mj-lt"/>
                <a:ea typeface="SimSun" panose="02010600030101010101" pitchFamily="2" charset="-122"/>
              </a:rPr>
              <a:t> </a:t>
            </a:r>
            <a:r>
              <a:rPr lang="en-GB" sz="1200" b="1" dirty="0" smtClean="0">
                <a:latin typeface="+mj-lt"/>
                <a:ea typeface="SimSun" panose="02010600030101010101" pitchFamily="2" charset="-122"/>
              </a:rPr>
              <a:t>Cui, </a:t>
            </a:r>
            <a:r>
              <a:rPr lang="en-GB" sz="1200" b="1" dirty="0">
                <a:latin typeface="+mj-lt"/>
                <a:ea typeface="SimSun" panose="02010600030101010101" pitchFamily="2" charset="-122"/>
              </a:rPr>
              <a:t>Bin </a:t>
            </a:r>
            <a:r>
              <a:rPr lang="en-GB" sz="1200" b="1" dirty="0" smtClean="0">
                <a:latin typeface="+mj-lt"/>
                <a:ea typeface="SimSun" panose="02010600030101010101" pitchFamily="2" charset="-122"/>
              </a:rPr>
              <a:t>Peng </a:t>
            </a:r>
            <a:r>
              <a:rPr lang="en-GB" sz="1200" dirty="0" smtClean="0">
                <a:latin typeface="+mj-lt"/>
                <a:ea typeface="SimSun" panose="02010600030101010101" pitchFamily="2" charset="-122"/>
              </a:rPr>
              <a:t>- </a:t>
            </a:r>
            <a:r>
              <a:rPr lang="en-AU" sz="1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Peking Union Medical College Hospital, Beijing, PR China </a:t>
            </a:r>
            <a:endParaRPr lang="en-AU" sz="1200" dirty="0">
              <a:latin typeface="+mj-lt"/>
              <a:ea typeface="SimSun" panose="02010600030101010101" pitchFamily="2" charset="-122"/>
            </a:endParaRPr>
          </a:p>
          <a:p>
            <a:pPr algn="ctr">
              <a:spcAft>
                <a:spcPts val="300"/>
              </a:spcAft>
            </a:pPr>
            <a:r>
              <a:rPr lang="en-GB" sz="1200" b="1" dirty="0">
                <a:latin typeface="+mj-lt"/>
                <a:ea typeface="SimSun" panose="02010600030101010101" pitchFamily="2" charset="-122"/>
              </a:rPr>
              <a:t>Octavio </a:t>
            </a:r>
            <a:r>
              <a:rPr lang="en-GB" sz="1200" b="1" dirty="0" smtClean="0">
                <a:latin typeface="+mj-lt"/>
                <a:ea typeface="SimSun" panose="02010600030101010101" pitchFamily="2" charset="-122"/>
              </a:rPr>
              <a:t>Pontes-Neto </a:t>
            </a:r>
            <a:r>
              <a:rPr lang="en-GB" sz="1200" dirty="0" smtClean="0">
                <a:latin typeface="+mj-lt"/>
                <a:ea typeface="SimSun" panose="02010600030101010101" pitchFamily="2" charset="-122"/>
              </a:rPr>
              <a:t>- </a:t>
            </a:r>
            <a:r>
              <a:rPr lang="en-AU" sz="1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Ribeirao </a:t>
            </a:r>
            <a:r>
              <a:rPr lang="en-AU" sz="12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Preto</a:t>
            </a:r>
            <a:r>
              <a:rPr lang="en-AU" sz="1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School of Medicine </a:t>
            </a:r>
            <a:r>
              <a:rPr lang="en-AU" sz="12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Univ. </a:t>
            </a:r>
            <a:r>
              <a:rPr lang="en-AU" sz="1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São Paulo, </a:t>
            </a:r>
            <a:r>
              <a:rPr lang="en-GB" sz="1200" dirty="0" err="1">
                <a:latin typeface="+mj-lt"/>
                <a:ea typeface="SimSun" panose="02010600030101010101" pitchFamily="2" charset="-122"/>
              </a:rPr>
              <a:t>Ribeirão</a:t>
            </a:r>
            <a:r>
              <a:rPr lang="en-GB" sz="1200" dirty="0">
                <a:latin typeface="+mj-lt"/>
                <a:ea typeface="SimSun" panose="02010600030101010101" pitchFamily="2" charset="-122"/>
              </a:rPr>
              <a:t> </a:t>
            </a:r>
            <a:r>
              <a:rPr lang="en-GB" sz="1200" dirty="0" err="1">
                <a:latin typeface="+mj-lt"/>
                <a:ea typeface="SimSun" panose="02010600030101010101" pitchFamily="2" charset="-122"/>
              </a:rPr>
              <a:t>Preto</a:t>
            </a:r>
            <a:r>
              <a:rPr lang="en-GB" sz="1200" dirty="0">
                <a:latin typeface="+mj-lt"/>
                <a:ea typeface="SimSun" panose="02010600030101010101" pitchFamily="2" charset="-122"/>
              </a:rPr>
              <a:t>,</a:t>
            </a:r>
            <a:r>
              <a:rPr lang="en-GB" sz="1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AU" sz="12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Brazil</a:t>
            </a:r>
          </a:p>
          <a:p>
            <a:pPr algn="ctr">
              <a:spcAft>
                <a:spcPts val="0"/>
              </a:spcAft>
            </a:pPr>
            <a:r>
              <a:rPr lang="en-AU" sz="1200" b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Joyce Lim</a:t>
            </a:r>
            <a:r>
              <a:rPr lang="en-AU" sz="12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, Global Project Manager, The George Institute Australia</a:t>
            </a:r>
          </a:p>
          <a:p>
            <a:pPr algn="ctr">
              <a:spcAft>
                <a:spcPts val="1800"/>
              </a:spcAft>
            </a:pPr>
            <a:endParaRPr lang="en-AU" sz="1200" dirty="0">
              <a:effectLst/>
              <a:latin typeface="+mj-lt"/>
              <a:ea typeface="SimSun" panose="02010600030101010101" pitchFamily="2" charset="-122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6021" y="6023408"/>
            <a:ext cx="954848" cy="789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677" y="6214173"/>
            <a:ext cx="1364862" cy="571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F:\1 The George Institute\Headpost\Headpost Main\25 ICC management\25.6 Letter heads and Logos\Logos\PUMCH Logo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133" y="6051186"/>
            <a:ext cx="818759" cy="81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1 The George Institute\Headpost\Headpost Main\25 ICC management\25.6 Letter heads and Logos\Logos\NRI_ SVHA-2014- TO US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604" y="6339959"/>
            <a:ext cx="1025584" cy="35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65399" y="6099406"/>
            <a:ext cx="713537" cy="7135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74" b="13580"/>
          <a:stretch/>
        </p:blipFill>
        <p:spPr>
          <a:xfrm>
            <a:off x="3184133" y="5517366"/>
            <a:ext cx="2340000" cy="576000"/>
          </a:xfrm>
          <a:prstGeom prst="rect">
            <a:avLst/>
          </a:prstGeom>
        </p:spPr>
      </p:pic>
      <p:pic>
        <p:nvPicPr>
          <p:cNvPr id="13" name="Picture 12" descr="Remedium Logo for PPT.png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209754" y="6330440"/>
            <a:ext cx="1497151" cy="2514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56376" y="5970747"/>
            <a:ext cx="1114181" cy="8708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3188" y="5213864"/>
            <a:ext cx="8767369" cy="373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0" indent="-2667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CC0000"/>
              </a:buClr>
              <a:buFont typeface="Wingdings" pitchFamily="2" charset="2"/>
              <a:buChar char="o"/>
            </a:pPr>
            <a:r>
              <a:rPr lang="en-GB" b="1" i="1" kern="0" dirty="0">
                <a:solidFill>
                  <a:srgbClr val="000000"/>
                </a:solidFill>
              </a:rPr>
              <a:t>Patients and </a:t>
            </a:r>
            <a:r>
              <a:rPr lang="en-GB" b="1" i="1" kern="0" dirty="0" smtClean="0">
                <a:solidFill>
                  <a:srgbClr val="000000"/>
                </a:solidFill>
              </a:rPr>
              <a:t>families, committees, research </a:t>
            </a:r>
            <a:r>
              <a:rPr lang="en-GB" b="1" i="1" kern="0" dirty="0">
                <a:solidFill>
                  <a:srgbClr val="000000"/>
                </a:solidFill>
              </a:rPr>
              <a:t>monitors and </a:t>
            </a:r>
            <a:r>
              <a:rPr lang="en-GB" b="1" i="1" kern="0" dirty="0" smtClean="0">
                <a:solidFill>
                  <a:srgbClr val="000000"/>
                </a:solidFill>
              </a:rPr>
              <a:t>coordinators</a:t>
            </a:r>
            <a:endParaRPr lang="en-GB" i="1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03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49038" y="1467701"/>
            <a:ext cx="8571434" cy="5283618"/>
          </a:xfrm>
        </p:spPr>
        <p:txBody>
          <a:bodyPr>
            <a:noAutofit/>
          </a:bodyPr>
          <a:lstStyle/>
          <a:p>
            <a:pPr>
              <a:buClrTx/>
              <a:buFont typeface="Wingdings" panose="05000000000000000000" pitchFamily="2" charset="2"/>
              <a:buChar char="§"/>
            </a:pPr>
            <a:r>
              <a:rPr lang="en-GB" sz="2800" b="1" dirty="0" smtClean="0"/>
              <a:t>Lying-flat </a:t>
            </a:r>
            <a:r>
              <a:rPr lang="en-GB" sz="2800" b="1" dirty="0"/>
              <a:t>(or head-down) position </a:t>
            </a:r>
            <a:r>
              <a:rPr lang="en-GB" sz="2800" b="1" dirty="0" smtClean="0"/>
              <a:t>suggests </a:t>
            </a:r>
            <a:r>
              <a:rPr lang="en-GB" sz="2800" b="1" dirty="0"/>
              <a:t>benefits </a:t>
            </a:r>
            <a:r>
              <a:rPr lang="en-GB" sz="2800" dirty="0" smtClean="0"/>
              <a:t>in small non-randomized </a:t>
            </a:r>
            <a:r>
              <a:rPr lang="en-GB" sz="2800" dirty="0"/>
              <a:t>studies </a:t>
            </a:r>
            <a:r>
              <a:rPr lang="en-GB" sz="2800" dirty="0" smtClean="0"/>
              <a:t>of acute stroke</a:t>
            </a:r>
          </a:p>
          <a:p>
            <a:pPr marL="457200" lvl="1" indent="0">
              <a:spcAft>
                <a:spcPts val="1800"/>
              </a:spcAft>
              <a:buClrTx/>
              <a:buNone/>
            </a:pPr>
            <a:r>
              <a:rPr lang="en-GB" sz="2000" dirty="0" smtClean="0"/>
              <a:t>-  </a:t>
            </a:r>
            <a:r>
              <a:rPr lang="en-GB" sz="2000" dirty="0" smtClean="0">
                <a:sym typeface="Symbol" panose="05050102010706020507" pitchFamily="18" charset="2"/>
              </a:rPr>
              <a:t>blood flow, </a:t>
            </a:r>
            <a:r>
              <a:rPr lang="en-GB" sz="2000" dirty="0" smtClean="0"/>
              <a:t>perfusion, and oxygenation</a:t>
            </a:r>
          </a:p>
          <a:p>
            <a:pPr>
              <a:spcAft>
                <a:spcPts val="1800"/>
              </a:spcAft>
              <a:buClrTx/>
              <a:buFont typeface="Wingdings" panose="05000000000000000000" pitchFamily="2" charset="2"/>
              <a:buChar char="§"/>
            </a:pPr>
            <a:r>
              <a:rPr lang="en-GB" sz="2800" b="1" dirty="0" smtClean="0"/>
              <a:t>Concerns over harms </a:t>
            </a:r>
            <a:r>
              <a:rPr lang="en-GB" sz="2800" dirty="0" smtClean="0"/>
              <a:t>-  lying-flat may increase risks of pneumonia and cardiorespiratory dysfunction</a:t>
            </a:r>
            <a:endParaRPr lang="en-GB" sz="2800" dirty="0"/>
          </a:p>
          <a:p>
            <a:pPr>
              <a:spcAft>
                <a:spcPts val="1800"/>
              </a:spcAft>
              <a:buClrTx/>
              <a:buFont typeface="Wingdings" panose="05000000000000000000" pitchFamily="2" charset="2"/>
              <a:buChar char="§"/>
            </a:pPr>
            <a:r>
              <a:rPr lang="en-GB" sz="2800" b="1" dirty="0" smtClean="0"/>
              <a:t>Sitting-up (or head-up) may reduce cerebral </a:t>
            </a:r>
            <a:r>
              <a:rPr lang="en-GB" sz="2800" b="1" dirty="0" err="1" smtClean="0"/>
              <a:t>edema</a:t>
            </a:r>
            <a:r>
              <a:rPr lang="en-GB" sz="2800" b="1" dirty="0" smtClean="0"/>
              <a:t> </a:t>
            </a:r>
            <a:r>
              <a:rPr lang="en-GB" sz="2800" dirty="0" smtClean="0"/>
              <a:t>in large strokes – as in patients with head injury</a:t>
            </a:r>
          </a:p>
          <a:p>
            <a:pPr>
              <a:spcAft>
                <a:spcPts val="100"/>
              </a:spcAft>
              <a:buClrTx/>
              <a:buFont typeface="Wingdings" panose="05000000000000000000" pitchFamily="2" charset="2"/>
              <a:buChar char="§"/>
            </a:pPr>
            <a:r>
              <a:rPr lang="en-GB" sz="2800" b="1" dirty="0" smtClean="0"/>
              <a:t>Variable positioning in practice</a:t>
            </a:r>
          </a:p>
          <a:p>
            <a:pPr lvl="1">
              <a:spcBef>
                <a:spcPts val="0"/>
              </a:spcBef>
              <a:spcAft>
                <a:spcPts val="100"/>
              </a:spcAft>
              <a:buClrTx/>
              <a:buFont typeface="Wingdings" panose="05000000000000000000" pitchFamily="2" charset="2"/>
              <a:buChar char="Ø"/>
            </a:pPr>
            <a:r>
              <a:rPr lang="en-GB" dirty="0" smtClean="0"/>
              <a:t>common in low resource settings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Ø"/>
            </a:pPr>
            <a:r>
              <a:rPr lang="en-GB" dirty="0"/>
              <a:t>i</a:t>
            </a:r>
            <a:r>
              <a:rPr lang="en-GB" dirty="0" smtClean="0"/>
              <a:t>nfluence of transcranial Doppler data and guidelines</a:t>
            </a:r>
            <a:endParaRPr lang="en-GB" dirty="0" smtClean="0">
              <a:cs typeface="Calibri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68000" y="360000"/>
            <a:ext cx="8108172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 altLang="ja-JP" sz="3600" b="1" kern="0" dirty="0" smtClean="0">
                <a:solidFill>
                  <a:srgbClr val="F0AD00">
                    <a:lumMod val="20000"/>
                    <a:lumOff val="80000"/>
                  </a:srgbClr>
                </a:solidFill>
                <a:latin typeface="Calibri" pitchFamily="34" charset="0"/>
                <a:cs typeface="Calibri" pitchFamily="34" charset="0"/>
              </a:rPr>
              <a:t>Background to </a:t>
            </a:r>
            <a:r>
              <a:rPr lang="en-US" altLang="ja-JP" sz="3600" b="1" kern="0" dirty="0" err="1" smtClean="0">
                <a:solidFill>
                  <a:srgbClr val="F0AD00">
                    <a:lumMod val="20000"/>
                    <a:lumOff val="80000"/>
                  </a:srgbClr>
                </a:solidFill>
                <a:latin typeface="Calibri" pitchFamily="34" charset="0"/>
                <a:cs typeface="Calibri" pitchFamily="34" charset="0"/>
              </a:rPr>
              <a:t>HeadPoST</a:t>
            </a:r>
            <a:endParaRPr lang="en-AU" altLang="ja-JP" sz="3600" b="1" kern="0" dirty="0" smtClean="0">
              <a:solidFill>
                <a:srgbClr val="F0AD00">
                  <a:lumMod val="20000"/>
                  <a:lumOff val="80000"/>
                </a:srgb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116263" y="25400"/>
            <a:ext cx="6084887" cy="5883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  <a:spcAft>
                <a:spcPct val="40000"/>
              </a:spcAft>
            </a:pPr>
            <a:r>
              <a:rPr lang="en-GB" sz="3600" dirty="0" smtClean="0">
                <a:solidFill>
                  <a:prstClr val="black"/>
                </a:solidFill>
                <a:latin typeface="Arial" charset="0"/>
              </a:rPr>
              <a:t>       </a:t>
            </a:r>
            <a:endParaRPr lang="en-GB" sz="30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91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150" y="116632"/>
            <a:ext cx="8666708" cy="1252728"/>
          </a:xfrm>
        </p:spPr>
        <p:txBody>
          <a:bodyPr>
            <a:noAutofit/>
          </a:bodyPr>
          <a:lstStyle/>
          <a:p>
            <a:r>
              <a:rPr lang="en-AU" sz="3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AHA/ASA Guidelines </a:t>
            </a:r>
            <a:r>
              <a:rPr lang="en-AU" sz="3400" dirty="0">
                <a:ea typeface="Calibri" panose="020F0502020204030204" pitchFamily="34" charset="0"/>
                <a:cs typeface="Times New Roman" panose="02020603050405020304" pitchFamily="18" charset="0"/>
              </a:rPr>
              <a:t>for the E</a:t>
            </a:r>
            <a:r>
              <a:rPr lang="en-AU" sz="3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arly </a:t>
            </a:r>
            <a:r>
              <a:rPr lang="en-AU" sz="3400" dirty="0"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AU" sz="3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anagement </a:t>
            </a:r>
            <a:r>
              <a:rPr lang="en-AU" sz="3400" dirty="0"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en-AU" sz="3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Patients </a:t>
            </a:r>
            <a:r>
              <a:rPr lang="en-AU" sz="3400" dirty="0">
                <a:ea typeface="Calibri" panose="020F0502020204030204" pitchFamily="34" charset="0"/>
                <a:cs typeface="Times New Roman" panose="02020603050405020304" pitchFamily="18" charset="0"/>
              </a:rPr>
              <a:t>with A</a:t>
            </a:r>
            <a:r>
              <a:rPr lang="en-AU" sz="3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cute </a:t>
            </a:r>
            <a:r>
              <a:rPr lang="en-AU" sz="3400" dirty="0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AU" sz="3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schemic </a:t>
            </a:r>
            <a:r>
              <a:rPr lang="en-AU" sz="3400" dirty="0"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AU" sz="3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troke*</a:t>
            </a:r>
            <a:endParaRPr lang="en-AU" sz="3400" dirty="0"/>
          </a:p>
        </p:txBody>
      </p:sp>
      <p:sp>
        <p:nvSpPr>
          <p:cNvPr id="4" name="Rectangle 3"/>
          <p:cNvSpPr/>
          <p:nvPr/>
        </p:nvSpPr>
        <p:spPr>
          <a:xfrm>
            <a:off x="4728468" y="6367287"/>
            <a:ext cx="4399136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300"/>
              </a:spcAft>
            </a:pPr>
            <a:r>
              <a:rPr lang="en-AU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AU" sz="12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Jauch</a:t>
            </a:r>
            <a:r>
              <a:rPr lang="en-AU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EC, Saver JL, Adams Jr HP, et al</a:t>
            </a:r>
            <a:r>
              <a:rPr lang="en-AU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..  </a:t>
            </a:r>
            <a:r>
              <a:rPr lang="en-A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Stroke 2013; 44: 870-947</a:t>
            </a:r>
            <a:endParaRPr lang="en-AU" sz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3764" y="1649681"/>
            <a:ext cx="864576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500" dirty="0">
                <a:latin typeface="+mj-lt"/>
                <a:ea typeface="Calibri" panose="020F0502020204030204" pitchFamily="34" charset="0"/>
              </a:rPr>
              <a:t>“</a:t>
            </a:r>
            <a:r>
              <a:rPr lang="en-AU" sz="2500" b="1" dirty="0">
                <a:latin typeface="+mj-lt"/>
                <a:ea typeface="Calibri" panose="020F0502020204030204" pitchFamily="34" charset="0"/>
              </a:rPr>
              <a:t>in </a:t>
            </a:r>
            <a:r>
              <a:rPr lang="en-AU" sz="2500" b="1" dirty="0" err="1">
                <a:latin typeface="+mj-lt"/>
                <a:ea typeface="Calibri" panose="020F0502020204030204" pitchFamily="34" charset="0"/>
              </a:rPr>
              <a:t>nonhypoxic</a:t>
            </a:r>
            <a:r>
              <a:rPr lang="en-AU" sz="2500" b="1" dirty="0">
                <a:latin typeface="+mj-lt"/>
                <a:ea typeface="Calibri" panose="020F0502020204030204" pitchFamily="34" charset="0"/>
              </a:rPr>
              <a:t> patients able to tolerate lying flat</a:t>
            </a:r>
            <a:r>
              <a:rPr lang="en-AU" sz="2500" dirty="0">
                <a:latin typeface="+mj-lt"/>
                <a:ea typeface="Calibri" panose="020F0502020204030204" pitchFamily="34" charset="0"/>
              </a:rPr>
              <a:t>, a supine position is recommended” </a:t>
            </a:r>
            <a:endParaRPr lang="en-AU" sz="2500" dirty="0" smtClean="0">
              <a:latin typeface="+mj-lt"/>
              <a:ea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AU" sz="2500" i="1" dirty="0" smtClean="0">
                <a:latin typeface="+mj-lt"/>
                <a:ea typeface="Calibri" panose="020F0502020204030204" pitchFamily="34" charset="0"/>
              </a:rPr>
              <a:t>and</a:t>
            </a:r>
          </a:p>
          <a:p>
            <a:pPr>
              <a:spcAft>
                <a:spcPts val="1200"/>
              </a:spcAft>
            </a:pPr>
            <a:r>
              <a:rPr lang="en-AU" sz="2500" dirty="0" smtClean="0">
                <a:latin typeface="+mj-lt"/>
                <a:ea typeface="Calibri" panose="020F0502020204030204" pitchFamily="34" charset="0"/>
              </a:rPr>
              <a:t>“</a:t>
            </a:r>
            <a:r>
              <a:rPr lang="en-AU" sz="2500" b="1" dirty="0">
                <a:latin typeface="+mj-lt"/>
                <a:ea typeface="Calibri" panose="020F0502020204030204" pitchFamily="34" charset="0"/>
              </a:rPr>
              <a:t>patients at risk for airway obstruction or aspiration and those with suspected elevated ICP</a:t>
            </a:r>
            <a:r>
              <a:rPr lang="en-AU" sz="2500" dirty="0">
                <a:latin typeface="+mj-lt"/>
                <a:ea typeface="Calibri" panose="020F0502020204030204" pitchFamily="34" charset="0"/>
              </a:rPr>
              <a:t> should have the head of the bed elevated 15° to 30</a:t>
            </a:r>
            <a:r>
              <a:rPr lang="en-AU" sz="2500" dirty="0" smtClean="0">
                <a:latin typeface="+mj-lt"/>
                <a:ea typeface="Calibri" panose="020F0502020204030204" pitchFamily="34" charset="0"/>
              </a:rPr>
              <a:t>°</a:t>
            </a:r>
          </a:p>
          <a:p>
            <a:pPr>
              <a:spcAft>
                <a:spcPts val="1200"/>
              </a:spcAft>
            </a:pPr>
            <a:r>
              <a:rPr lang="en-AU" sz="2500" i="1" dirty="0" smtClean="0">
                <a:latin typeface="+mj-lt"/>
                <a:ea typeface="Calibri" panose="020F0502020204030204" pitchFamily="34" charset="0"/>
              </a:rPr>
              <a:t>but</a:t>
            </a:r>
          </a:p>
          <a:p>
            <a:pPr>
              <a:spcAft>
                <a:spcPts val="1200"/>
              </a:spcAft>
            </a:pPr>
            <a:r>
              <a:rPr lang="en-AU" sz="2500" dirty="0" smtClean="0">
                <a:latin typeface="+mj-lt"/>
                <a:ea typeface="Calibri" panose="020F0502020204030204" pitchFamily="34" charset="0"/>
              </a:rPr>
              <a:t>“</a:t>
            </a:r>
            <a:r>
              <a:rPr lang="en-AU" sz="2500" dirty="0">
                <a:latin typeface="+mj-lt"/>
                <a:ea typeface="Calibri" panose="020F0502020204030204" pitchFamily="34" charset="0"/>
              </a:rPr>
              <a:t>The ideal position of a stroke patient to optimize these parameters, however, is unknown, and </a:t>
            </a:r>
            <a:r>
              <a:rPr lang="en-AU" sz="2500" b="1" dirty="0">
                <a:latin typeface="+mj-lt"/>
                <a:ea typeface="Calibri" panose="020F0502020204030204" pitchFamily="34" charset="0"/>
              </a:rPr>
              <a:t>the clinician must balance often competing interests, as well as patient tolerance</a:t>
            </a:r>
            <a:r>
              <a:rPr lang="en-AU" sz="2500" dirty="0">
                <a:latin typeface="+mj-lt"/>
                <a:ea typeface="Calibri" panose="020F0502020204030204" pitchFamily="34" charset="0"/>
              </a:rPr>
              <a:t>.”</a:t>
            </a:r>
            <a:endParaRPr lang="en-AU" sz="25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6072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2060848"/>
            <a:ext cx="8115584" cy="37444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84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200" b="1">
                <a:solidFill>
                  <a:schemeClr val="bg2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88900" indent="26828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357188" algn="l"/>
              </a:tabLst>
              <a:defRPr sz="2000">
                <a:solidFill>
                  <a:schemeClr val="bg2"/>
                </a:solidFill>
                <a:latin typeface="+mn-lt"/>
                <a:ea typeface="ＭＳ Ｐゴシック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bg2"/>
                </a:solidFill>
                <a:latin typeface="+mn-lt"/>
                <a:ea typeface="ＭＳ Ｐゴシック" pitchFamily="34" charset="-128"/>
              </a:defRPr>
            </a:lvl3pPr>
            <a:lvl4pPr marL="625475" indent="-26828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bg2"/>
                </a:solidFill>
                <a:latin typeface="+mn-lt"/>
                <a:ea typeface="ＭＳ Ｐゴシック" pitchFamily="34" charset="-128"/>
              </a:defRPr>
            </a:lvl4pPr>
            <a:lvl5pPr marL="625475" indent="12033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bg2"/>
                </a:solidFill>
                <a:latin typeface="+mn-lt"/>
                <a:ea typeface="ＭＳ Ｐゴシック" pitchFamily="34" charset="-128"/>
              </a:defRPr>
            </a:lvl5pPr>
            <a:lvl6pPr marL="1082675" indent="12033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bg2"/>
                </a:solidFill>
                <a:latin typeface="+mn-lt"/>
                <a:ea typeface="+mn-ea"/>
              </a:defRPr>
            </a:lvl6pPr>
            <a:lvl7pPr marL="1539875" indent="12033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bg2"/>
                </a:solidFill>
                <a:latin typeface="+mn-lt"/>
                <a:ea typeface="+mn-ea"/>
              </a:defRPr>
            </a:lvl7pPr>
            <a:lvl8pPr marL="1997075" indent="12033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bg2"/>
                </a:solidFill>
                <a:latin typeface="+mn-lt"/>
                <a:ea typeface="+mn-ea"/>
              </a:defRPr>
            </a:lvl8pPr>
            <a:lvl9pPr marL="2454275" indent="12033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D4D4D6">
                  <a:lumMod val="10000"/>
                </a:srgbClr>
              </a:buClr>
              <a:buNone/>
              <a:defRPr/>
            </a:pPr>
            <a:r>
              <a:rPr lang="en-US" sz="3000" b="0" dirty="0" smtClean="0">
                <a:solidFill>
                  <a:schemeClr val="tx1"/>
                </a:solidFill>
              </a:rPr>
              <a:t>To determine benefits </a:t>
            </a:r>
            <a:r>
              <a:rPr lang="en-US" sz="3000" b="0" dirty="0">
                <a:solidFill>
                  <a:schemeClr val="tx1"/>
                </a:solidFill>
              </a:rPr>
              <a:t>and risks </a:t>
            </a:r>
            <a:r>
              <a:rPr lang="en-US" sz="3000" b="0" dirty="0" smtClean="0">
                <a:solidFill>
                  <a:schemeClr val="tx1"/>
                </a:solidFill>
              </a:rPr>
              <a:t>of </a:t>
            </a:r>
            <a:r>
              <a:rPr lang="en-US" sz="3000" i="1" dirty="0" smtClean="0">
                <a:solidFill>
                  <a:schemeClr val="tx1"/>
                </a:solidFill>
              </a:rPr>
              <a:t>lying-flat vs. sitting-up (≥30 degrees) </a:t>
            </a:r>
            <a:r>
              <a:rPr lang="en-US" sz="3000" b="0" dirty="0" smtClean="0">
                <a:solidFill>
                  <a:schemeClr val="tx1"/>
                </a:solidFill>
              </a:rPr>
              <a:t>head positions</a:t>
            </a:r>
          </a:p>
          <a:p>
            <a:pPr marL="0" indent="0">
              <a:lnSpc>
                <a:spcPct val="150000"/>
              </a:lnSpc>
              <a:buClr>
                <a:srgbClr val="D4D4D6">
                  <a:lumMod val="10000"/>
                </a:srgbClr>
              </a:buClr>
              <a:buNone/>
              <a:defRPr/>
            </a:pPr>
            <a:r>
              <a:rPr lang="en-US" sz="3000" b="0" dirty="0" smtClean="0">
                <a:solidFill>
                  <a:schemeClr val="tx1"/>
                </a:solidFill>
              </a:rPr>
              <a:t>- applied </a:t>
            </a:r>
            <a:r>
              <a:rPr lang="en-US" sz="3000" b="0" dirty="0">
                <a:solidFill>
                  <a:schemeClr val="tx1"/>
                </a:solidFill>
              </a:rPr>
              <a:t>early and continued for 24 </a:t>
            </a:r>
            <a:r>
              <a:rPr lang="en-US" sz="3000" b="0" dirty="0" smtClean="0">
                <a:solidFill>
                  <a:schemeClr val="tx1"/>
                </a:solidFill>
              </a:rPr>
              <a:t>hours</a:t>
            </a:r>
          </a:p>
          <a:p>
            <a:pPr marL="0" indent="0">
              <a:lnSpc>
                <a:spcPct val="150000"/>
              </a:lnSpc>
              <a:buClr>
                <a:srgbClr val="D4D4D6">
                  <a:lumMod val="10000"/>
                </a:srgbClr>
              </a:buClr>
              <a:buNone/>
              <a:defRPr/>
            </a:pPr>
            <a:r>
              <a:rPr lang="en-US" sz="3000" b="0" dirty="0" smtClean="0">
                <a:solidFill>
                  <a:schemeClr val="tx1"/>
                </a:solidFill>
              </a:rPr>
              <a:t>- broad </a:t>
            </a:r>
            <a:r>
              <a:rPr lang="en-US" sz="3000" b="0" dirty="0">
                <a:solidFill>
                  <a:schemeClr val="tx1"/>
                </a:solidFill>
              </a:rPr>
              <a:t>range of </a:t>
            </a:r>
            <a:r>
              <a:rPr lang="en-US" sz="3000" b="0" dirty="0" smtClean="0">
                <a:solidFill>
                  <a:schemeClr val="tx1"/>
                </a:solidFill>
              </a:rPr>
              <a:t>hospitalized stroke patients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8570" y="404664"/>
            <a:ext cx="8743950" cy="65460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ja-JP" sz="3600" dirty="0" err="1" smtClean="0">
                <a:solidFill>
                  <a:srgbClr val="FFD9D9"/>
                </a:solidFill>
              </a:rPr>
              <a:t>HeadPoST</a:t>
            </a:r>
            <a:r>
              <a:rPr lang="en-US" altLang="ja-JP" sz="3600" dirty="0" smtClean="0">
                <a:solidFill>
                  <a:srgbClr val="FFD9D9"/>
                </a:solidFill>
              </a:rPr>
              <a:t> aims</a:t>
            </a:r>
            <a:endParaRPr lang="en-US" altLang="ja-JP" sz="3600" dirty="0" smtClean="0">
              <a:solidFill>
                <a:srgbClr val="FFD9D9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62238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6180" y="520776"/>
            <a:ext cx="8496300" cy="67945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AU" dirty="0" smtClean="0"/>
              <a:t/>
            </a:r>
            <a:br>
              <a:rPr lang="en-AU" dirty="0" smtClean="0"/>
            </a:br>
            <a:endParaRPr lang="en-AU" sz="2400" dirty="0"/>
          </a:p>
        </p:txBody>
      </p:sp>
      <p:sp>
        <p:nvSpPr>
          <p:cNvPr id="4" name="Rectangle 3"/>
          <p:cNvSpPr/>
          <p:nvPr/>
        </p:nvSpPr>
        <p:spPr>
          <a:xfrm>
            <a:off x="365944" y="141122"/>
            <a:ext cx="88145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+mj-cs"/>
              </a:rPr>
              <a:t>Study Outline:</a:t>
            </a:r>
            <a:br>
              <a:rPr kumimoji="0" lang="en-US" altLang="ja-JP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+mj-cs"/>
              </a:rPr>
            </a:br>
            <a:r>
              <a:rPr kumimoji="0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+mj-cs"/>
              </a:rPr>
              <a:t>Protocol &amp; analysis plan - published Trials (2015) + </a:t>
            </a:r>
            <a:r>
              <a:rPr kumimoji="0" lang="en-US" altLang="ja-JP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+mj-cs"/>
              </a:rPr>
              <a:t>Int</a:t>
            </a:r>
            <a:r>
              <a:rPr kumimoji="0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+mj-cs"/>
              </a:rPr>
              <a:t> J Stroke (2017)</a:t>
            </a:r>
            <a:endParaRPr kumimoji="0" lang="en-AU" sz="2400" b="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2212" y="1518692"/>
            <a:ext cx="9078788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0" indent="-35560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>
                <a:srgbClr val="CC0000"/>
              </a:buClr>
              <a:buFont typeface="Wingdings" pitchFamily="2" charset="2"/>
              <a:buChar char="o"/>
            </a:pPr>
            <a:r>
              <a:rPr lang="en-GB" sz="2500" b="1" kern="0" dirty="0">
                <a:solidFill>
                  <a:srgbClr val="000000"/>
                </a:solidFill>
                <a:latin typeface="+mj-lt"/>
              </a:rPr>
              <a:t>Patients: </a:t>
            </a:r>
            <a:r>
              <a:rPr lang="en-GB" sz="2500" kern="0" dirty="0" smtClean="0">
                <a:solidFill>
                  <a:srgbClr val="000000"/>
                </a:solidFill>
                <a:latin typeface="+mj-lt"/>
              </a:rPr>
              <a:t>Acute stroke, </a:t>
            </a:r>
            <a:r>
              <a:rPr lang="en-GB" sz="2500" kern="0" dirty="0">
                <a:solidFill>
                  <a:srgbClr val="000000"/>
                </a:solidFill>
                <a:latin typeface="+mj-lt"/>
              </a:rPr>
              <a:t>‘uncertainty principle’ - no clear indication/contraindication to either </a:t>
            </a:r>
            <a:r>
              <a:rPr lang="en-GB" sz="2500" kern="0" dirty="0" smtClean="0">
                <a:solidFill>
                  <a:srgbClr val="000000"/>
                </a:solidFill>
                <a:latin typeface="+mj-lt"/>
              </a:rPr>
              <a:t>position, for 24 hrs </a:t>
            </a:r>
          </a:p>
          <a:p>
            <a:pPr marL="355600" lvl="0" indent="-35560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>
                <a:srgbClr val="CC0000"/>
              </a:buClr>
              <a:buFont typeface="Wingdings" pitchFamily="2" charset="2"/>
              <a:buChar char="o"/>
            </a:pPr>
            <a:r>
              <a:rPr lang="en-GB" altLang="ja-JP" sz="2500" b="1" kern="0" dirty="0" smtClean="0">
                <a:latin typeface="+mj-lt"/>
                <a:ea typeface="MS PGothic" pitchFamily="34" charset="-128"/>
                <a:cs typeface="Calibri" pitchFamily="34" charset="0"/>
              </a:rPr>
              <a:t>Design:</a:t>
            </a:r>
            <a:r>
              <a:rPr lang="en-GB" altLang="ja-JP" sz="2500" kern="0" dirty="0" smtClean="0">
                <a:latin typeface="+mj-lt"/>
                <a:ea typeface="MS PGothic" pitchFamily="34" charset="-128"/>
                <a:cs typeface="Calibri" pitchFamily="34" charset="0"/>
              </a:rPr>
              <a:t> international, </a:t>
            </a:r>
            <a:r>
              <a:rPr lang="en-GB" altLang="ja-JP" sz="2500" kern="0" dirty="0" err="1" smtClean="0">
                <a:latin typeface="+mj-lt"/>
                <a:ea typeface="MS PGothic" pitchFamily="34" charset="-128"/>
                <a:cs typeface="Calibri" pitchFamily="34" charset="0"/>
              </a:rPr>
              <a:t>multicenter</a:t>
            </a:r>
            <a:r>
              <a:rPr lang="en-GB" altLang="ja-JP" sz="2500" kern="0" dirty="0" smtClean="0">
                <a:latin typeface="+mj-lt"/>
                <a:ea typeface="MS PGothic" pitchFamily="34" charset="-128"/>
                <a:cs typeface="Calibri" pitchFamily="34" charset="0"/>
              </a:rPr>
              <a:t>, </a:t>
            </a:r>
            <a:r>
              <a:rPr lang="en-GB" altLang="ja-JP" sz="2500" kern="0" dirty="0" smtClean="0">
                <a:solidFill>
                  <a:srgbClr val="000000"/>
                </a:solidFill>
                <a:latin typeface="+mj-lt"/>
                <a:ea typeface="MS PGothic" pitchFamily="34" charset="-128"/>
                <a:cs typeface="Calibri" pitchFamily="34" charset="0"/>
              </a:rPr>
              <a:t>cluster crossover clinical trial; central blind telephone outcome assessment</a:t>
            </a:r>
            <a:endParaRPr lang="en-US" altLang="ja-JP" sz="2500" kern="0" dirty="0">
              <a:solidFill>
                <a:srgbClr val="000000"/>
              </a:solidFill>
              <a:latin typeface="+mj-lt"/>
              <a:ea typeface="MS PGothic" pitchFamily="34" charset="-128"/>
              <a:cs typeface="Calibri" pitchFamily="34" charset="0"/>
            </a:endParaRPr>
          </a:p>
          <a:p>
            <a:pPr marL="355600" lvl="0" indent="-355600">
              <a:spcBef>
                <a:spcPts val="0"/>
              </a:spcBef>
              <a:spcAft>
                <a:spcPts val="1800"/>
              </a:spcAft>
              <a:buClr>
                <a:srgbClr val="CC0000"/>
              </a:buClr>
              <a:buFont typeface="Wingdings" pitchFamily="2" charset="2"/>
              <a:buChar char="o"/>
            </a:pPr>
            <a:r>
              <a:rPr lang="en-GB" sz="2500" b="1" kern="0" dirty="0" smtClean="0">
                <a:solidFill>
                  <a:srgbClr val="000000"/>
                </a:solidFill>
                <a:latin typeface="+mj-lt"/>
              </a:rPr>
              <a:t>Primary </a:t>
            </a:r>
            <a:r>
              <a:rPr lang="en-GB" sz="2500" b="1" kern="0" dirty="0">
                <a:solidFill>
                  <a:srgbClr val="000000"/>
                </a:solidFill>
                <a:latin typeface="+mj-lt"/>
              </a:rPr>
              <a:t>outcome </a:t>
            </a:r>
            <a:r>
              <a:rPr lang="en-GB" sz="2500" kern="0" dirty="0">
                <a:solidFill>
                  <a:srgbClr val="000000"/>
                </a:solidFill>
                <a:latin typeface="+mj-lt"/>
              </a:rPr>
              <a:t>– </a:t>
            </a:r>
            <a:r>
              <a:rPr lang="en-GB" sz="2500" kern="0" dirty="0" smtClean="0">
                <a:solidFill>
                  <a:srgbClr val="000000"/>
                </a:solidFill>
                <a:latin typeface="+mj-lt"/>
              </a:rPr>
              <a:t>‘unadjusted’ shift in </a:t>
            </a:r>
            <a:r>
              <a:rPr lang="en-GB" sz="2500" kern="0" dirty="0" err="1" smtClean="0">
                <a:solidFill>
                  <a:srgbClr val="000000"/>
                </a:solidFill>
                <a:latin typeface="+mj-lt"/>
              </a:rPr>
              <a:t>mRS</a:t>
            </a:r>
            <a:r>
              <a:rPr lang="en-GB" sz="2500" kern="0" dirty="0" smtClean="0">
                <a:solidFill>
                  <a:srgbClr val="000000"/>
                </a:solidFill>
                <a:latin typeface="+mj-lt"/>
              </a:rPr>
              <a:t> scores at 90-days</a:t>
            </a:r>
            <a:endParaRPr lang="en-GB" sz="2500" kern="0" dirty="0">
              <a:solidFill>
                <a:srgbClr val="000000"/>
              </a:solidFill>
              <a:latin typeface="+mj-lt"/>
            </a:endParaRPr>
          </a:p>
          <a:p>
            <a:pPr marL="355600" lvl="0" indent="-355600">
              <a:spcBef>
                <a:spcPts val="0"/>
              </a:spcBef>
              <a:spcAft>
                <a:spcPts val="1800"/>
              </a:spcAft>
              <a:buClr>
                <a:srgbClr val="CC0000"/>
              </a:buClr>
              <a:buFont typeface="Wingdings" pitchFamily="2" charset="2"/>
              <a:buChar char="o"/>
            </a:pPr>
            <a:r>
              <a:rPr lang="en-GB" sz="2500" b="1" kern="0" dirty="0" smtClean="0">
                <a:solidFill>
                  <a:srgbClr val="000000"/>
                </a:solidFill>
                <a:latin typeface="+mj-lt"/>
              </a:rPr>
              <a:t>Secondary  outcomes </a:t>
            </a:r>
            <a:r>
              <a:rPr lang="en-GB" sz="2500" kern="0" dirty="0" smtClean="0">
                <a:solidFill>
                  <a:srgbClr val="000000"/>
                </a:solidFill>
                <a:latin typeface="+mj-lt"/>
              </a:rPr>
              <a:t>– adjusted shift </a:t>
            </a:r>
            <a:r>
              <a:rPr lang="en-GB" sz="2500" kern="0" dirty="0" err="1" smtClean="0">
                <a:solidFill>
                  <a:srgbClr val="000000"/>
                </a:solidFill>
                <a:latin typeface="+mj-lt"/>
              </a:rPr>
              <a:t>mRS</a:t>
            </a:r>
            <a:r>
              <a:rPr lang="en-GB" sz="2500" kern="0" dirty="0" smtClean="0">
                <a:solidFill>
                  <a:srgbClr val="000000"/>
                </a:solidFill>
                <a:latin typeface="+mj-lt"/>
              </a:rPr>
              <a:t>, binary (0-2 vs 3-6) </a:t>
            </a:r>
            <a:r>
              <a:rPr lang="en-GB" sz="2500" kern="0" dirty="0" err="1" smtClean="0">
                <a:solidFill>
                  <a:srgbClr val="000000"/>
                </a:solidFill>
                <a:latin typeface="+mj-lt"/>
              </a:rPr>
              <a:t>mRS</a:t>
            </a:r>
            <a:r>
              <a:rPr lang="en-GB" sz="2500" kern="0" dirty="0" smtClean="0">
                <a:solidFill>
                  <a:srgbClr val="000000"/>
                </a:solidFill>
                <a:latin typeface="+mj-lt"/>
              </a:rPr>
              <a:t>, EQ-5D, LOS hospital at 90-days; shift categorical </a:t>
            </a:r>
            <a:r>
              <a:rPr lang="en-GB" sz="2500" kern="0" dirty="0" err="1" smtClean="0">
                <a:solidFill>
                  <a:srgbClr val="000000"/>
                </a:solidFill>
                <a:latin typeface="+mj-lt"/>
              </a:rPr>
              <a:t>NIHSS+death</a:t>
            </a:r>
            <a:r>
              <a:rPr lang="en-GB" sz="2500" kern="0" dirty="0" smtClean="0">
                <a:solidFill>
                  <a:srgbClr val="000000"/>
                </a:solidFill>
                <a:latin typeface="+mj-lt"/>
              </a:rPr>
              <a:t> (7-levels) and shift </a:t>
            </a:r>
            <a:r>
              <a:rPr lang="en-GB" sz="2500" kern="0" dirty="0" err="1" smtClean="0">
                <a:solidFill>
                  <a:srgbClr val="000000"/>
                </a:solidFill>
                <a:latin typeface="+mj-lt"/>
              </a:rPr>
              <a:t>mRS</a:t>
            </a:r>
            <a:r>
              <a:rPr lang="en-GB" sz="2500" kern="0" dirty="0" smtClean="0">
                <a:solidFill>
                  <a:srgbClr val="000000"/>
                </a:solidFill>
                <a:latin typeface="+mj-lt"/>
              </a:rPr>
              <a:t> at 7-days</a:t>
            </a:r>
            <a:endParaRPr lang="en-GB" sz="2500" kern="0" dirty="0">
              <a:solidFill>
                <a:srgbClr val="000000"/>
              </a:solidFill>
              <a:latin typeface="+mj-lt"/>
            </a:endParaRPr>
          </a:p>
          <a:p>
            <a:pPr marL="355600" indent="-355600">
              <a:spcBef>
                <a:spcPts val="0"/>
              </a:spcBef>
              <a:spcAft>
                <a:spcPts val="1800"/>
              </a:spcAft>
              <a:buClr>
                <a:srgbClr val="CC0000"/>
              </a:buClr>
              <a:buFont typeface="Wingdings" pitchFamily="2" charset="2"/>
              <a:buChar char="o"/>
            </a:pPr>
            <a:r>
              <a:rPr lang="en-GB" sz="2500" b="1" kern="0" dirty="0">
                <a:solidFill>
                  <a:srgbClr val="000000"/>
                </a:solidFill>
                <a:latin typeface="+mj-lt"/>
              </a:rPr>
              <a:t>Safety outcome </a:t>
            </a:r>
            <a:r>
              <a:rPr lang="en-GB" sz="2500" kern="0" dirty="0">
                <a:solidFill>
                  <a:srgbClr val="000000"/>
                </a:solidFill>
                <a:latin typeface="+mj-lt"/>
              </a:rPr>
              <a:t>– SAEs including pneumonia</a:t>
            </a:r>
          </a:p>
          <a:p>
            <a:pPr marL="355600" lvl="0" indent="-355600">
              <a:spcBef>
                <a:spcPts val="0"/>
              </a:spcBef>
              <a:spcAft>
                <a:spcPts val="1200"/>
              </a:spcAft>
              <a:buClr>
                <a:srgbClr val="CC0000"/>
              </a:buClr>
              <a:buFont typeface="Wingdings" pitchFamily="2" charset="2"/>
              <a:buChar char="o"/>
            </a:pPr>
            <a:r>
              <a:rPr lang="en-GB" sz="2500" b="1" kern="0" dirty="0" smtClean="0">
                <a:solidFill>
                  <a:srgbClr val="000000"/>
                </a:solidFill>
                <a:latin typeface="+mj-lt"/>
              </a:rPr>
              <a:t>Subgroups</a:t>
            </a:r>
            <a:r>
              <a:rPr lang="en-GB" sz="2500" kern="0" dirty="0" smtClean="0">
                <a:solidFill>
                  <a:srgbClr val="000000"/>
                </a:solidFill>
                <a:latin typeface="+mj-lt"/>
              </a:rPr>
              <a:t> - several pre-specified</a:t>
            </a:r>
          </a:p>
        </p:txBody>
      </p:sp>
    </p:spTree>
    <p:extLst>
      <p:ext uri="{BB962C8B-B14F-4D97-AF65-F5344CB8AC3E}">
        <p14:creationId xmlns:p14="http://schemas.microsoft.com/office/powerpoint/2010/main" val="17452942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Line 32"/>
          <p:cNvCxnSpPr/>
          <p:nvPr/>
        </p:nvCxnSpPr>
        <p:spPr bwMode="auto">
          <a:xfrm>
            <a:off x="2236593" y="3888696"/>
            <a:ext cx="1217" cy="32900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7" name="Line 32"/>
          <p:cNvCxnSpPr/>
          <p:nvPr/>
        </p:nvCxnSpPr>
        <p:spPr bwMode="auto">
          <a:xfrm>
            <a:off x="5770129" y="3915211"/>
            <a:ext cx="1217" cy="32900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5" name="Line 32"/>
          <p:cNvCxnSpPr/>
          <p:nvPr/>
        </p:nvCxnSpPr>
        <p:spPr bwMode="auto">
          <a:xfrm>
            <a:off x="5772509" y="3109520"/>
            <a:ext cx="0" cy="51133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sp>
        <p:nvSpPr>
          <p:cNvPr id="4" name="Rectangle 3"/>
          <p:cNvSpPr/>
          <p:nvPr/>
        </p:nvSpPr>
        <p:spPr>
          <a:xfrm>
            <a:off x="490649" y="366901"/>
            <a:ext cx="8814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+mj-cs"/>
              </a:rPr>
              <a:t>Design </a:t>
            </a:r>
            <a:r>
              <a:rPr kumimoji="0" lang="en-US" altLang="ja-JP" sz="36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+mj-cs"/>
              </a:rPr>
              <a:t>- sample size and statistics</a:t>
            </a:r>
            <a:endParaRPr kumimoji="0" lang="en-AU" sz="360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526" y="5497567"/>
            <a:ext cx="9102701" cy="12311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355600" lvl="0" indent="-355600">
              <a:spcBef>
                <a:spcPts val="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o"/>
            </a:pPr>
            <a:r>
              <a:rPr lang="en-GB" sz="1600" b="1" dirty="0" smtClean="0"/>
              <a:t>70 patients per cluster (n=140) across 140 </a:t>
            </a:r>
            <a:r>
              <a:rPr lang="en-GB" sz="1600" b="1" dirty="0" err="1" smtClean="0"/>
              <a:t>centers</a:t>
            </a:r>
            <a:r>
              <a:rPr lang="en-GB" sz="1600" b="1" dirty="0" smtClean="0"/>
              <a:t> </a:t>
            </a:r>
            <a:r>
              <a:rPr lang="en-GB" sz="1600" b="1" smtClean="0"/>
              <a:t>- 16,800 </a:t>
            </a:r>
            <a:r>
              <a:rPr lang="en-GB" sz="1600" b="1" dirty="0" smtClean="0"/>
              <a:t>pts </a:t>
            </a:r>
            <a:r>
              <a:rPr lang="en-GB" sz="1600" dirty="0" smtClean="0"/>
              <a:t>(</a:t>
            </a:r>
            <a:r>
              <a:rPr lang="en-GB" sz="1600" b="1" dirty="0" smtClean="0">
                <a:solidFill>
                  <a:srgbClr val="920000"/>
                </a:solidFill>
              </a:rPr>
              <a:t>14,000 AIS </a:t>
            </a:r>
            <a:r>
              <a:rPr lang="en-GB" sz="1600" dirty="0" smtClean="0"/>
              <a:t>+ 2,800 ICH)</a:t>
            </a:r>
          </a:p>
          <a:p>
            <a:pPr marL="355600" lvl="0" indent="-355600">
              <a:spcBef>
                <a:spcPts val="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o"/>
            </a:pPr>
            <a:r>
              <a:rPr lang="en-GB" sz="1600" dirty="0" smtClean="0"/>
              <a:t>90</a:t>
            </a:r>
            <a:r>
              <a:rPr lang="en-GB" sz="1600" dirty="0"/>
              <a:t>% power (</a:t>
            </a:r>
            <a:r>
              <a:rPr lang="en-GB" sz="1600" dirty="0">
                <a:sym typeface="Symbol" panose="05050102010706020507" pitchFamily="18" charset="2"/>
              </a:rPr>
              <a:t></a:t>
            </a:r>
            <a:r>
              <a:rPr lang="en-GB" sz="1600" dirty="0"/>
              <a:t> 0.05) </a:t>
            </a:r>
            <a:r>
              <a:rPr lang="en-GB" sz="1600" dirty="0" smtClean="0"/>
              <a:t>- </a:t>
            </a:r>
            <a:r>
              <a:rPr lang="en-GB" sz="1600" b="1" dirty="0" smtClean="0"/>
              <a:t>detect ≥</a:t>
            </a:r>
            <a:r>
              <a:rPr lang="en-GB" sz="1600" b="1" dirty="0"/>
              <a:t>16% (shift) </a:t>
            </a:r>
            <a:r>
              <a:rPr lang="en-GB" sz="1600" b="1" dirty="0" smtClean="0"/>
              <a:t>effect </a:t>
            </a:r>
            <a:r>
              <a:rPr lang="en-GB" sz="1600" b="1" dirty="0"/>
              <a:t>in </a:t>
            </a:r>
            <a:r>
              <a:rPr lang="en-GB" sz="1600" b="1" dirty="0" smtClean="0"/>
              <a:t>outcome</a:t>
            </a:r>
            <a:r>
              <a:rPr lang="en-GB" sz="1600" dirty="0" smtClean="0"/>
              <a:t>, ordinal </a:t>
            </a:r>
            <a:r>
              <a:rPr lang="en-GB" sz="1600" dirty="0"/>
              <a:t>logistic </a:t>
            </a:r>
            <a:r>
              <a:rPr lang="en-GB" sz="1600" dirty="0" smtClean="0"/>
              <a:t>regression</a:t>
            </a:r>
          </a:p>
          <a:p>
            <a:pPr marL="355600" lvl="0" indent="-355600">
              <a:spcBef>
                <a:spcPts val="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o"/>
            </a:pPr>
            <a:r>
              <a:rPr lang="en-GB" sz="1600" b="1" dirty="0" smtClean="0"/>
              <a:t>Conservative assumptions: </a:t>
            </a:r>
            <a:r>
              <a:rPr lang="en-GB" sz="1600" dirty="0" smtClean="0"/>
              <a:t>10</a:t>
            </a:r>
            <a:r>
              <a:rPr lang="en-GB" sz="1600" dirty="0"/>
              <a:t>% </a:t>
            </a:r>
            <a:r>
              <a:rPr lang="en-GB" sz="1600" dirty="0" smtClean="0"/>
              <a:t>drop-out, 5</a:t>
            </a:r>
            <a:r>
              <a:rPr lang="en-GB" sz="1600" dirty="0"/>
              <a:t>% </a:t>
            </a:r>
            <a:r>
              <a:rPr lang="en-GB" sz="1600" dirty="0" smtClean="0"/>
              <a:t>crossover, </a:t>
            </a:r>
            <a:r>
              <a:rPr lang="en-GB" sz="1600" dirty="0"/>
              <a:t>10% lost-to-follow-up of </a:t>
            </a:r>
            <a:r>
              <a:rPr lang="en-GB" sz="1600" dirty="0" smtClean="0"/>
              <a:t>patients, at </a:t>
            </a:r>
            <a:r>
              <a:rPr lang="en-GB" sz="1600" dirty="0"/>
              <a:t>each </a:t>
            </a:r>
            <a:r>
              <a:rPr lang="en-GB" sz="1600" dirty="0" smtClean="0"/>
              <a:t>center; ICC (relation of clusters) 0.03, </a:t>
            </a:r>
            <a:r>
              <a:rPr lang="en-GB" sz="1600" dirty="0"/>
              <a:t>no </a:t>
            </a:r>
            <a:r>
              <a:rPr lang="en-GB" sz="1600" dirty="0" smtClean="0"/>
              <a:t>IPC (relation of treatment periods per cluster)</a:t>
            </a:r>
            <a:endParaRPr lang="en-GB" sz="1600" kern="0" dirty="0" smtClean="0">
              <a:solidFill>
                <a:srgbClr val="000000"/>
              </a:solidFill>
              <a:latin typeface="+mj-lt"/>
            </a:endParaRPr>
          </a:p>
        </p:txBody>
      </p:sp>
      <p:cxnSp>
        <p:nvCxnSpPr>
          <p:cNvPr id="79" name="Line 32"/>
          <p:cNvCxnSpPr/>
          <p:nvPr/>
        </p:nvCxnSpPr>
        <p:spPr bwMode="auto">
          <a:xfrm>
            <a:off x="2249209" y="4507963"/>
            <a:ext cx="1217" cy="32900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ash"/>
            <a:round/>
            <a:headEnd/>
            <a:tailEnd/>
          </a:ln>
        </p:spPr>
      </p:cxnSp>
      <p:cxnSp>
        <p:nvCxnSpPr>
          <p:cNvPr id="71" name="Line 32"/>
          <p:cNvCxnSpPr/>
          <p:nvPr/>
        </p:nvCxnSpPr>
        <p:spPr bwMode="auto">
          <a:xfrm>
            <a:off x="5778936" y="2658377"/>
            <a:ext cx="1217" cy="540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31" name="Group 30"/>
          <p:cNvGrpSpPr/>
          <p:nvPr/>
        </p:nvGrpSpPr>
        <p:grpSpPr>
          <a:xfrm>
            <a:off x="1268879" y="1971728"/>
            <a:ext cx="6876000" cy="3183316"/>
            <a:chOff x="2724054" y="16550610"/>
            <a:chExt cx="8830708" cy="5706276"/>
          </a:xfrm>
        </p:grpSpPr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2942388" y="21605136"/>
              <a:ext cx="6629451" cy="651750"/>
            </a:xfrm>
            <a:prstGeom prst="rect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0" tIns="0" rIns="0" bIns="0" anchor="ctr">
              <a:noAutofit/>
            </a:bodyPr>
            <a:lstStyle/>
            <a:p>
              <a:pPr algn="ctr">
                <a:lnSpc>
                  <a:spcPct val="110000"/>
                </a:lnSpc>
                <a:spcAft>
                  <a:spcPts val="0"/>
                </a:spcAft>
              </a:pPr>
              <a:r>
                <a:rPr lang="en-US" sz="1500" b="1" dirty="0">
                  <a:solidFill>
                    <a:srgbClr val="000000"/>
                  </a:solidFill>
                  <a:latin typeface="Arial" panose="020B0604020202020204" pitchFamily="34" charset="0"/>
                  <a:ea typeface="MS Mincho"/>
                  <a:cs typeface="Arial" panose="020B0604020202020204" pitchFamily="34" charset="0"/>
                </a:rPr>
                <a:t>Blinded outcome assessment at 90 days</a:t>
              </a:r>
            </a:p>
          </p:txBody>
        </p:sp>
        <p:grpSp>
          <p:nvGrpSpPr>
            <p:cNvPr id="32" name="Group 31"/>
            <p:cNvGrpSpPr>
              <a:grpSpLocks/>
            </p:cNvGrpSpPr>
            <p:nvPr/>
          </p:nvGrpSpPr>
          <p:grpSpPr>
            <a:xfrm>
              <a:off x="2724054" y="16550610"/>
              <a:ext cx="8830708" cy="5136111"/>
              <a:chOff x="632880" y="69622"/>
              <a:chExt cx="5260823" cy="3400286"/>
            </a:xfrm>
          </p:grpSpPr>
          <p:cxnSp>
            <p:nvCxnSpPr>
              <p:cNvPr id="48" name="Line 32"/>
              <p:cNvCxnSpPr/>
              <p:nvPr/>
            </p:nvCxnSpPr>
            <p:spPr bwMode="auto">
              <a:xfrm>
                <a:off x="1359039" y="1402007"/>
                <a:ext cx="0" cy="60681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34" name="Rectangle 33"/>
              <p:cNvSpPr>
                <a:spLocks noChangeArrowheads="1"/>
              </p:cNvSpPr>
              <p:nvPr/>
            </p:nvSpPr>
            <p:spPr bwMode="auto">
              <a:xfrm>
                <a:off x="681583" y="1291414"/>
                <a:ext cx="1356767" cy="414809"/>
              </a:xfrm>
              <a:prstGeom prst="rect">
                <a:avLst/>
              </a:prstGeom>
              <a:solidFill>
                <a:srgbClr val="FF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en-US" sz="15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Lying-flat </a:t>
                </a:r>
                <a:r>
                  <a:rPr lang="en-US" sz="15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( 0</a:t>
                </a:r>
                <a:r>
                  <a:rPr lang="en-US" sz="1500" b="1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MS Mincho"/>
                    <a:cs typeface="Arial" panose="020B0604020202020204" pitchFamily="34" charset="0"/>
                  </a:rPr>
                  <a:t>⁰</a:t>
                </a:r>
                <a:r>
                  <a:rPr lang="en-US" sz="15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)</a:t>
                </a:r>
                <a:endParaRPr lang="en-US" sz="1500" b="1" dirty="0">
                  <a:solidFill>
                    <a:srgbClr val="000000"/>
                  </a:solidFill>
                  <a:latin typeface="Arial" panose="020B0604020202020204" pitchFamily="34" charset="0"/>
                  <a:ea typeface="MS Mincho"/>
                  <a:cs typeface="Arial" panose="020B0604020202020204" pitchFamily="34" charset="0"/>
                </a:endParaRPr>
              </a:p>
            </p:txBody>
          </p:sp>
          <p:sp>
            <p:nvSpPr>
              <p:cNvPr id="35" name="Rectangle 34"/>
              <p:cNvSpPr>
                <a:spLocks noChangeArrowheads="1"/>
              </p:cNvSpPr>
              <p:nvPr/>
            </p:nvSpPr>
            <p:spPr bwMode="auto">
              <a:xfrm>
                <a:off x="3379093" y="1222527"/>
                <a:ext cx="1333301" cy="48063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en-US" sz="15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Sitting-up </a:t>
                </a:r>
                <a:r>
                  <a:rPr lang="en-US" sz="15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( ≥30</a:t>
                </a:r>
                <a:r>
                  <a:rPr lang="en-US" sz="1500" b="1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MS Mincho"/>
                    <a:cs typeface="Arial" panose="020B0604020202020204" pitchFamily="34" charset="0"/>
                  </a:rPr>
                  <a:t>⁰</a:t>
                </a:r>
                <a:r>
                  <a:rPr lang="en-US" sz="15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)</a:t>
                </a:r>
                <a:endParaRPr lang="en-US" sz="1500" b="1" dirty="0">
                  <a:solidFill>
                    <a:srgbClr val="000000"/>
                  </a:solidFill>
                  <a:latin typeface="Arial" panose="020B0604020202020204" pitchFamily="34" charset="0"/>
                  <a:ea typeface="MS Mincho"/>
                  <a:cs typeface="Arial" panose="020B0604020202020204" pitchFamily="34" charset="0"/>
                </a:endParaRPr>
              </a:p>
            </p:txBody>
          </p:sp>
          <p:cxnSp>
            <p:nvCxnSpPr>
              <p:cNvPr id="37" name="Line 29"/>
              <p:cNvCxnSpPr/>
              <p:nvPr/>
            </p:nvCxnSpPr>
            <p:spPr bwMode="auto">
              <a:xfrm>
                <a:off x="1360994" y="910297"/>
                <a:ext cx="452068" cy="1"/>
              </a:xfrm>
              <a:prstGeom prst="line">
                <a:avLst/>
              </a:prstGeom>
              <a:noFill/>
              <a:ln w="254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8" name="Line 30"/>
              <p:cNvCxnSpPr/>
              <p:nvPr/>
            </p:nvCxnSpPr>
            <p:spPr bwMode="auto">
              <a:xfrm>
                <a:off x="3607932" y="883095"/>
                <a:ext cx="466847" cy="1609"/>
              </a:xfrm>
              <a:prstGeom prst="line">
                <a:avLst/>
              </a:prstGeom>
              <a:noFill/>
              <a:ln w="254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0" name="Line 32"/>
              <p:cNvCxnSpPr>
                <a:endCxn id="34" idx="0"/>
              </p:cNvCxnSpPr>
              <p:nvPr/>
            </p:nvCxnSpPr>
            <p:spPr bwMode="auto">
              <a:xfrm>
                <a:off x="1359039" y="900969"/>
                <a:ext cx="928" cy="39044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43" name="Rectangle 42"/>
              <p:cNvSpPr>
                <a:spLocks noChangeArrowheads="1"/>
              </p:cNvSpPr>
              <p:nvPr/>
            </p:nvSpPr>
            <p:spPr bwMode="auto">
              <a:xfrm>
                <a:off x="1821923" y="69622"/>
                <a:ext cx="269577" cy="446024"/>
              </a:xfrm>
              <a:prstGeom prst="rect">
                <a:avLst/>
              </a:prstGeom>
              <a:solidFill>
                <a:srgbClr val="FF7D25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spcAft>
                    <a:spcPts val="0"/>
                  </a:spcAft>
                </a:pPr>
                <a:endParaRPr lang="en-AU" sz="1500" b="1" dirty="0">
                  <a:latin typeface="Arial" panose="020B0604020202020204" pitchFamily="34" charset="0"/>
                  <a:ea typeface="仿宋" panose="02010609060101010101" pitchFamily="49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44" name="Line 33"/>
              <p:cNvCxnSpPr/>
              <p:nvPr/>
            </p:nvCxnSpPr>
            <p:spPr bwMode="auto">
              <a:xfrm>
                <a:off x="2676525" y="476250"/>
                <a:ext cx="0" cy="40845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49" name="Down Arrow 48"/>
              <p:cNvSpPr/>
              <p:nvPr/>
            </p:nvSpPr>
            <p:spPr>
              <a:xfrm>
                <a:off x="5087504" y="648056"/>
                <a:ext cx="806199" cy="2821852"/>
              </a:xfrm>
              <a:prstGeom prst="downArrow">
                <a:avLst>
                  <a:gd name="adj1" fmla="val 81225"/>
                  <a:gd name="adj2" fmla="val 50596"/>
                </a:avLst>
              </a:prstGeom>
              <a:solidFill>
                <a:srgbClr val="00B0F0"/>
              </a:solidFill>
              <a:ln>
                <a:prstDash val="sysDash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 anchor="ctr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AU" sz="13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Standard </a:t>
                </a:r>
                <a:r>
                  <a:rPr lang="en-AU" sz="13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nursing + medical care </a:t>
                </a:r>
                <a:endParaRPr lang="en-AU" sz="13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endParaRPr>
              </a:p>
            </p:txBody>
          </p:sp>
          <p:sp>
            <p:nvSpPr>
              <p:cNvPr id="50" name="Rectangle 49"/>
              <p:cNvSpPr>
                <a:spLocks noChangeArrowheads="1"/>
              </p:cNvSpPr>
              <p:nvPr/>
            </p:nvSpPr>
            <p:spPr bwMode="auto">
              <a:xfrm>
                <a:off x="632880" y="2045403"/>
                <a:ext cx="1466850" cy="274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5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Crossover</a:t>
                </a:r>
                <a:endParaRPr lang="en-AU" sz="1500" dirty="0">
                  <a:latin typeface="Arial" panose="020B0604020202020204" pitchFamily="34" charset="0"/>
                  <a:ea typeface="仿宋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1" name="Rectangle 50"/>
              <p:cNvSpPr>
                <a:spLocks noChangeArrowheads="1"/>
              </p:cNvSpPr>
              <p:nvPr/>
            </p:nvSpPr>
            <p:spPr bwMode="auto">
              <a:xfrm>
                <a:off x="3459970" y="2052725"/>
                <a:ext cx="1175866" cy="3026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5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Crossover</a:t>
                </a:r>
                <a:endParaRPr lang="en-AU" sz="1500" dirty="0">
                  <a:latin typeface="Arial" panose="020B0604020202020204" pitchFamily="34" charset="0"/>
                  <a:ea typeface="仿宋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6" name="Rectangle 35"/>
              <p:cNvSpPr>
                <a:spLocks noChangeArrowheads="1"/>
              </p:cNvSpPr>
              <p:nvPr/>
            </p:nvSpPr>
            <p:spPr bwMode="auto">
              <a:xfrm>
                <a:off x="1761569" y="731648"/>
                <a:ext cx="1839098" cy="302893"/>
              </a:xfrm>
              <a:prstGeom prst="rect">
                <a:avLst/>
              </a:prstGeom>
              <a:solidFill>
                <a:schemeClr val="accent1">
                  <a:lumMod val="9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 lIns="0" tIns="0" rIns="0" bIns="0" anchor="ctr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5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Randomization</a:t>
                </a:r>
              </a:p>
            </p:txBody>
          </p:sp>
        </p:grpSp>
      </p:grp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4948378" y="4113315"/>
            <a:ext cx="1778616" cy="349538"/>
          </a:xfrm>
          <a:prstGeom prst="rect">
            <a:avLst/>
          </a:prstGeom>
          <a:solidFill>
            <a:srgbClr val="FF66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en-US" sz="1500" b="1" dirty="0" smtClean="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Lying-flat </a:t>
            </a:r>
            <a:r>
              <a:rPr lang="en-US" sz="1500" b="1" dirty="0" smtClean="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( 0</a:t>
            </a:r>
            <a:r>
              <a:rPr lang="en-US" sz="1500" b="1" dirty="0" smtClean="0">
                <a:solidFill>
                  <a:srgbClr val="000000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⁰</a:t>
            </a:r>
            <a:r>
              <a:rPr lang="en-US" sz="1500" b="1" dirty="0" smtClean="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)</a:t>
            </a:r>
            <a:endParaRPr lang="en-US" sz="1500" b="1" dirty="0">
              <a:solidFill>
                <a:srgbClr val="000000"/>
              </a:solidFill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</p:txBody>
      </p:sp>
      <p:sp>
        <p:nvSpPr>
          <p:cNvPr id="73" name="Rectangle 72"/>
          <p:cNvSpPr>
            <a:spLocks noChangeArrowheads="1"/>
          </p:cNvSpPr>
          <p:nvPr/>
        </p:nvSpPr>
        <p:spPr bwMode="auto">
          <a:xfrm>
            <a:off x="1398314" y="4103455"/>
            <a:ext cx="1747854" cy="4050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en-US" sz="1500" b="1" dirty="0" smtClean="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Sitting-up </a:t>
            </a:r>
            <a:r>
              <a:rPr lang="en-US" sz="1500" b="1" dirty="0" smtClean="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( ≥30</a:t>
            </a:r>
            <a:r>
              <a:rPr lang="en-US" sz="1500" b="1" dirty="0" smtClean="0">
                <a:solidFill>
                  <a:srgbClr val="000000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⁰</a:t>
            </a:r>
            <a:r>
              <a:rPr lang="en-US" sz="1500" b="1" dirty="0" smtClean="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)</a:t>
            </a:r>
            <a:endParaRPr lang="en-US" sz="1500" b="1" dirty="0">
              <a:solidFill>
                <a:srgbClr val="000000"/>
              </a:solidFill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</p:txBody>
      </p:sp>
      <p:cxnSp>
        <p:nvCxnSpPr>
          <p:cNvPr id="80" name="Line 32"/>
          <p:cNvCxnSpPr/>
          <p:nvPr/>
        </p:nvCxnSpPr>
        <p:spPr bwMode="auto">
          <a:xfrm>
            <a:off x="5789754" y="4469865"/>
            <a:ext cx="1217" cy="32900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ash"/>
            <a:round/>
            <a:headEnd/>
            <a:tailEnd/>
          </a:ln>
        </p:spPr>
      </p:cxnSp>
      <p:sp>
        <p:nvSpPr>
          <p:cNvPr id="82" name="Rectangle 81"/>
          <p:cNvSpPr/>
          <p:nvPr/>
        </p:nvSpPr>
        <p:spPr>
          <a:xfrm>
            <a:off x="2943898" y="1572875"/>
            <a:ext cx="1980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b="1" dirty="0">
                <a:solidFill>
                  <a:srgbClr val="000000"/>
                </a:solidFill>
                <a:ea typeface="Times New Roman"/>
                <a:cs typeface="Arial" panose="020B0604020202020204" pitchFamily="34" charset="0"/>
              </a:rPr>
              <a:t>Hospital </a:t>
            </a:r>
            <a:r>
              <a:rPr lang="es-ES" b="1" dirty="0" smtClean="0">
                <a:solidFill>
                  <a:srgbClr val="000000"/>
                </a:solidFill>
                <a:ea typeface="Times New Roman"/>
                <a:cs typeface="Arial" panose="020B0604020202020204" pitchFamily="34" charset="0"/>
              </a:rPr>
              <a:t>centers</a:t>
            </a:r>
            <a:endParaRPr lang="en-AU" b="1" dirty="0">
              <a:ea typeface="仿宋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3" name="Rectangle 82"/>
          <p:cNvSpPr>
            <a:spLocks noChangeArrowheads="1"/>
          </p:cNvSpPr>
          <p:nvPr/>
        </p:nvSpPr>
        <p:spPr bwMode="auto">
          <a:xfrm>
            <a:off x="3350035" y="1980760"/>
            <a:ext cx="353395" cy="375841"/>
          </a:xfrm>
          <a:prstGeom prst="rect">
            <a:avLst/>
          </a:prstGeom>
          <a:solidFill>
            <a:srgbClr val="FF7D25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ts val="0"/>
              </a:spcAft>
            </a:pPr>
            <a:endParaRPr lang="en-AU" sz="1500" b="1" dirty="0">
              <a:latin typeface="Arial" panose="020B0604020202020204" pitchFamily="34" charset="0"/>
              <a:ea typeface="仿宋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3828685" y="1980559"/>
            <a:ext cx="353395" cy="375841"/>
          </a:xfrm>
          <a:prstGeom prst="rect">
            <a:avLst/>
          </a:prstGeom>
          <a:solidFill>
            <a:srgbClr val="FF7D25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ts val="0"/>
              </a:spcAft>
            </a:pPr>
            <a:endParaRPr lang="en-AU" sz="1500" b="1" dirty="0">
              <a:latin typeface="Arial" panose="020B0604020202020204" pitchFamily="34" charset="0"/>
              <a:ea typeface="仿宋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4292392" y="1984358"/>
            <a:ext cx="353395" cy="375841"/>
          </a:xfrm>
          <a:prstGeom prst="rect">
            <a:avLst/>
          </a:prstGeom>
          <a:solidFill>
            <a:srgbClr val="FF7D25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ts val="0"/>
              </a:spcAft>
            </a:pPr>
            <a:endParaRPr lang="en-AU" sz="1500" b="1" dirty="0">
              <a:latin typeface="Arial" panose="020B0604020202020204" pitchFamily="34" charset="0"/>
              <a:ea typeface="仿宋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6" name="Rectangle 85"/>
          <p:cNvSpPr>
            <a:spLocks noChangeArrowheads="1"/>
          </p:cNvSpPr>
          <p:nvPr/>
        </p:nvSpPr>
        <p:spPr bwMode="auto">
          <a:xfrm>
            <a:off x="4771042" y="1980559"/>
            <a:ext cx="353395" cy="375841"/>
          </a:xfrm>
          <a:prstGeom prst="rect">
            <a:avLst/>
          </a:prstGeom>
          <a:solidFill>
            <a:srgbClr val="FF7D25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ts val="0"/>
              </a:spcAft>
            </a:pPr>
            <a:endParaRPr lang="en-AU" sz="1500" b="1" dirty="0">
              <a:latin typeface="Arial" panose="020B0604020202020204" pitchFamily="34" charset="0"/>
              <a:ea typeface="仿宋" panose="02010609060101010101" pitchFamily="49" charset="-122"/>
              <a:cs typeface="Arial" panose="020B0604020202020204" pitchFamily="34" charset="0"/>
            </a:endParaRPr>
          </a:p>
        </p:txBody>
      </p:sp>
      <p:cxnSp>
        <p:nvCxnSpPr>
          <p:cNvPr id="88" name="Straight Arrow Connector 87"/>
          <p:cNvCxnSpPr/>
          <p:nvPr/>
        </p:nvCxnSpPr>
        <p:spPr>
          <a:xfrm>
            <a:off x="5217601" y="2168477"/>
            <a:ext cx="521370" cy="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H="1">
            <a:off x="2210116" y="2168477"/>
            <a:ext cx="560406" cy="1692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925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468000" y="360000"/>
            <a:ext cx="8183417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eaLnBrk="0" hangingPunct="0">
              <a:defRPr/>
            </a:pPr>
            <a:r>
              <a:rPr lang="en-AU" altLang="zh-CN" sz="3600" b="1" kern="0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INTERACT2  clinical network</a:t>
            </a:r>
            <a:endParaRPr lang="en-AU" altLang="zh-CN" sz="3600" b="1" kern="0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46" name="Freeform 71"/>
          <p:cNvSpPr>
            <a:spLocks/>
          </p:cNvSpPr>
          <p:nvPr/>
        </p:nvSpPr>
        <p:spPr bwMode="auto">
          <a:xfrm>
            <a:off x="9075284" y="4165589"/>
            <a:ext cx="1587" cy="1588"/>
          </a:xfrm>
          <a:custGeom>
            <a:avLst/>
            <a:gdLst>
              <a:gd name="T0" fmla="*/ 0 w 1"/>
              <a:gd name="T1" fmla="*/ 0 h 1"/>
              <a:gd name="T2" fmla="*/ 2147483647 w 1"/>
              <a:gd name="T3" fmla="*/ 0 h 1"/>
              <a:gd name="T4" fmla="*/ 0 w 1"/>
              <a:gd name="T5" fmla="*/ 2147483647 h 1"/>
              <a:gd name="T6" fmla="*/ 0 w 1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1"/>
              <a:gd name="T14" fmla="*/ 1 w 1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1">
                <a:moveTo>
                  <a:pt x="0" y="0"/>
                </a:moveTo>
                <a:lnTo>
                  <a:pt x="1" y="0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33" name="Freeform 159"/>
          <p:cNvSpPr>
            <a:spLocks/>
          </p:cNvSpPr>
          <p:nvPr/>
        </p:nvSpPr>
        <p:spPr bwMode="auto">
          <a:xfrm>
            <a:off x="9107034" y="4294177"/>
            <a:ext cx="3175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2147483647 h 2"/>
              <a:gd name="T4" fmla="*/ 0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2" y="0"/>
                </a:moveTo>
                <a:lnTo>
                  <a:pt x="1" y="2"/>
                </a:lnTo>
                <a:lnTo>
                  <a:pt x="0" y="2"/>
                </a:lnTo>
                <a:lnTo>
                  <a:pt x="1" y="0"/>
                </a:lnTo>
                <a:lnTo>
                  <a:pt x="2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34" name="Freeform 160"/>
          <p:cNvSpPr>
            <a:spLocks/>
          </p:cNvSpPr>
          <p:nvPr/>
        </p:nvSpPr>
        <p:spPr bwMode="auto">
          <a:xfrm>
            <a:off x="9114971" y="4330689"/>
            <a:ext cx="3175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2147483647 w 2"/>
              <a:gd name="T5" fmla="*/ 2147483647 h 5"/>
              <a:gd name="T6" fmla="*/ 2147483647 w 2"/>
              <a:gd name="T7" fmla="*/ 2147483647 h 5"/>
              <a:gd name="T8" fmla="*/ 0 w 2"/>
              <a:gd name="T9" fmla="*/ 0 h 5"/>
              <a:gd name="T10" fmla="*/ 0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"/>
              <a:gd name="T25" fmla="*/ 0 h 5"/>
              <a:gd name="T26" fmla="*/ 2 w 2"/>
              <a:gd name="T27" fmla="*/ 5 h 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" h="5">
                <a:moveTo>
                  <a:pt x="2" y="5"/>
                </a:moveTo>
                <a:lnTo>
                  <a:pt x="1" y="5"/>
                </a:lnTo>
                <a:lnTo>
                  <a:pt x="2" y="5"/>
                </a:lnTo>
                <a:lnTo>
                  <a:pt x="2" y="4"/>
                </a:lnTo>
                <a:lnTo>
                  <a:pt x="0" y="0"/>
                </a:lnTo>
                <a:lnTo>
                  <a:pt x="0" y="1"/>
                </a:lnTo>
                <a:lnTo>
                  <a:pt x="2" y="4"/>
                </a:lnTo>
                <a:lnTo>
                  <a:pt x="2" y="5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35" name="Freeform 161"/>
          <p:cNvSpPr>
            <a:spLocks/>
          </p:cNvSpPr>
          <p:nvPr/>
        </p:nvSpPr>
        <p:spPr bwMode="auto">
          <a:xfrm>
            <a:off x="9119734" y="4349739"/>
            <a:ext cx="1587" cy="1588"/>
          </a:xfrm>
          <a:custGeom>
            <a:avLst/>
            <a:gdLst>
              <a:gd name="T0" fmla="*/ 2147483647 w 1"/>
              <a:gd name="T1" fmla="*/ 0 h 1"/>
              <a:gd name="T2" fmla="*/ 0 w 1"/>
              <a:gd name="T3" fmla="*/ 0 h 1"/>
              <a:gd name="T4" fmla="*/ 2147483647 w 1"/>
              <a:gd name="T5" fmla="*/ 0 h 1"/>
              <a:gd name="T6" fmla="*/ 0 60000 65536"/>
              <a:gd name="T7" fmla="*/ 0 60000 65536"/>
              <a:gd name="T8" fmla="*/ 0 60000 65536"/>
              <a:gd name="T9" fmla="*/ 0 w 1"/>
              <a:gd name="T10" fmla="*/ 0 h 1"/>
              <a:gd name="T11" fmla="*/ 1 w 1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">
                <a:moveTo>
                  <a:pt x="1" y="0"/>
                </a:moveTo>
                <a:lnTo>
                  <a:pt x="0" y="0"/>
                </a:lnTo>
                <a:lnTo>
                  <a:pt x="1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36" name="Freeform 162"/>
          <p:cNvSpPr>
            <a:spLocks/>
          </p:cNvSpPr>
          <p:nvPr/>
        </p:nvSpPr>
        <p:spPr bwMode="auto">
          <a:xfrm>
            <a:off x="9124496" y="4330689"/>
            <a:ext cx="1588" cy="1588"/>
          </a:xfrm>
          <a:custGeom>
            <a:avLst/>
            <a:gdLst>
              <a:gd name="T0" fmla="*/ 2147483647 w 1"/>
              <a:gd name="T1" fmla="*/ 0 h 1"/>
              <a:gd name="T2" fmla="*/ 0 w 1"/>
              <a:gd name="T3" fmla="*/ 0 h 1"/>
              <a:gd name="T4" fmla="*/ 2147483647 w 1"/>
              <a:gd name="T5" fmla="*/ 0 h 1"/>
              <a:gd name="T6" fmla="*/ 0 60000 65536"/>
              <a:gd name="T7" fmla="*/ 0 60000 65536"/>
              <a:gd name="T8" fmla="*/ 0 60000 65536"/>
              <a:gd name="T9" fmla="*/ 0 w 1"/>
              <a:gd name="T10" fmla="*/ 0 h 1"/>
              <a:gd name="T11" fmla="*/ 1 w 1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">
                <a:moveTo>
                  <a:pt x="1" y="0"/>
                </a:moveTo>
                <a:lnTo>
                  <a:pt x="0" y="0"/>
                </a:lnTo>
                <a:lnTo>
                  <a:pt x="1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37" name="Freeform 163"/>
          <p:cNvSpPr>
            <a:spLocks/>
          </p:cNvSpPr>
          <p:nvPr/>
        </p:nvSpPr>
        <p:spPr bwMode="auto">
          <a:xfrm>
            <a:off x="9116559" y="4341802"/>
            <a:ext cx="1587" cy="3175"/>
          </a:xfrm>
          <a:custGeom>
            <a:avLst/>
            <a:gdLst>
              <a:gd name="T0" fmla="*/ 0 w 1"/>
              <a:gd name="T1" fmla="*/ 2147483647 h 2"/>
              <a:gd name="T2" fmla="*/ 0 w 1"/>
              <a:gd name="T3" fmla="*/ 2147483647 h 2"/>
              <a:gd name="T4" fmla="*/ 0 w 1"/>
              <a:gd name="T5" fmla="*/ 0 h 2"/>
              <a:gd name="T6" fmla="*/ 0 w 1"/>
              <a:gd name="T7" fmla="*/ 2147483647 h 2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2"/>
              <a:gd name="T14" fmla="*/ 1 w 1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2">
                <a:moveTo>
                  <a:pt x="0" y="2"/>
                </a:moveTo>
                <a:lnTo>
                  <a:pt x="0" y="1"/>
                </a:ln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478" name="Freeform 37"/>
          <p:cNvSpPr>
            <a:spLocks/>
          </p:cNvSpPr>
          <p:nvPr/>
        </p:nvSpPr>
        <p:spPr bwMode="auto">
          <a:xfrm>
            <a:off x="7155996" y="4348152"/>
            <a:ext cx="9525" cy="3175"/>
          </a:xfrm>
          <a:custGeom>
            <a:avLst/>
            <a:gdLst>
              <a:gd name="T0" fmla="*/ 2147483647 w 6"/>
              <a:gd name="T1" fmla="*/ 2147483647 h 2"/>
              <a:gd name="T2" fmla="*/ 0 w 6"/>
              <a:gd name="T3" fmla="*/ 2147483647 h 2"/>
              <a:gd name="T4" fmla="*/ 0 w 6"/>
              <a:gd name="T5" fmla="*/ 0 h 2"/>
              <a:gd name="T6" fmla="*/ 2147483647 w 6"/>
              <a:gd name="T7" fmla="*/ 2147483647 h 2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2"/>
              <a:gd name="T14" fmla="*/ 6 w 6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2">
                <a:moveTo>
                  <a:pt x="6" y="1"/>
                </a:moveTo>
                <a:lnTo>
                  <a:pt x="0" y="2"/>
                </a:lnTo>
                <a:lnTo>
                  <a:pt x="0" y="0"/>
                </a:lnTo>
                <a:lnTo>
                  <a:pt x="6" y="1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481" name="Freeform 38"/>
          <p:cNvSpPr>
            <a:spLocks/>
          </p:cNvSpPr>
          <p:nvPr/>
        </p:nvSpPr>
        <p:spPr bwMode="auto">
          <a:xfrm>
            <a:off x="7303634" y="4252902"/>
            <a:ext cx="285750" cy="268287"/>
          </a:xfrm>
          <a:custGeom>
            <a:avLst/>
            <a:gdLst>
              <a:gd name="T0" fmla="*/ 2147483647 w 180"/>
              <a:gd name="T1" fmla="*/ 2147483647 h 169"/>
              <a:gd name="T2" fmla="*/ 2147483647 w 180"/>
              <a:gd name="T3" fmla="*/ 2147483647 h 169"/>
              <a:gd name="T4" fmla="*/ 2147483647 w 180"/>
              <a:gd name="T5" fmla="*/ 2147483647 h 169"/>
              <a:gd name="T6" fmla="*/ 2147483647 w 180"/>
              <a:gd name="T7" fmla="*/ 2147483647 h 169"/>
              <a:gd name="T8" fmla="*/ 2147483647 w 180"/>
              <a:gd name="T9" fmla="*/ 2147483647 h 169"/>
              <a:gd name="T10" fmla="*/ 2147483647 w 180"/>
              <a:gd name="T11" fmla="*/ 2147483647 h 169"/>
              <a:gd name="T12" fmla="*/ 2147483647 w 180"/>
              <a:gd name="T13" fmla="*/ 2147483647 h 169"/>
              <a:gd name="T14" fmla="*/ 2147483647 w 180"/>
              <a:gd name="T15" fmla="*/ 2147483647 h 169"/>
              <a:gd name="T16" fmla="*/ 2147483647 w 180"/>
              <a:gd name="T17" fmla="*/ 2147483647 h 169"/>
              <a:gd name="T18" fmla="*/ 2147483647 w 180"/>
              <a:gd name="T19" fmla="*/ 2147483647 h 169"/>
              <a:gd name="T20" fmla="*/ 2147483647 w 180"/>
              <a:gd name="T21" fmla="*/ 2147483647 h 169"/>
              <a:gd name="T22" fmla="*/ 2147483647 w 180"/>
              <a:gd name="T23" fmla="*/ 2147483647 h 169"/>
              <a:gd name="T24" fmla="*/ 2147483647 w 180"/>
              <a:gd name="T25" fmla="*/ 2147483647 h 169"/>
              <a:gd name="T26" fmla="*/ 2147483647 w 180"/>
              <a:gd name="T27" fmla="*/ 2147483647 h 169"/>
              <a:gd name="T28" fmla="*/ 2147483647 w 180"/>
              <a:gd name="T29" fmla="*/ 2147483647 h 169"/>
              <a:gd name="T30" fmla="*/ 2147483647 w 180"/>
              <a:gd name="T31" fmla="*/ 2147483647 h 169"/>
              <a:gd name="T32" fmla="*/ 2147483647 w 180"/>
              <a:gd name="T33" fmla="*/ 2147483647 h 169"/>
              <a:gd name="T34" fmla="*/ 2147483647 w 180"/>
              <a:gd name="T35" fmla="*/ 2147483647 h 169"/>
              <a:gd name="T36" fmla="*/ 2147483647 w 180"/>
              <a:gd name="T37" fmla="*/ 2147483647 h 169"/>
              <a:gd name="T38" fmla="*/ 2147483647 w 180"/>
              <a:gd name="T39" fmla="*/ 2147483647 h 169"/>
              <a:gd name="T40" fmla="*/ 2147483647 w 180"/>
              <a:gd name="T41" fmla="*/ 2147483647 h 169"/>
              <a:gd name="T42" fmla="*/ 2147483647 w 180"/>
              <a:gd name="T43" fmla="*/ 2147483647 h 169"/>
              <a:gd name="T44" fmla="*/ 2147483647 w 180"/>
              <a:gd name="T45" fmla="*/ 2147483647 h 169"/>
              <a:gd name="T46" fmla="*/ 2147483647 w 180"/>
              <a:gd name="T47" fmla="*/ 2147483647 h 169"/>
              <a:gd name="T48" fmla="*/ 2147483647 w 180"/>
              <a:gd name="T49" fmla="*/ 2147483647 h 169"/>
              <a:gd name="T50" fmla="*/ 2147483647 w 180"/>
              <a:gd name="T51" fmla="*/ 2147483647 h 169"/>
              <a:gd name="T52" fmla="*/ 2147483647 w 180"/>
              <a:gd name="T53" fmla="*/ 2147483647 h 169"/>
              <a:gd name="T54" fmla="*/ 2147483647 w 180"/>
              <a:gd name="T55" fmla="*/ 2147483647 h 169"/>
              <a:gd name="T56" fmla="*/ 2147483647 w 180"/>
              <a:gd name="T57" fmla="*/ 2147483647 h 169"/>
              <a:gd name="T58" fmla="*/ 2147483647 w 180"/>
              <a:gd name="T59" fmla="*/ 2147483647 h 169"/>
              <a:gd name="T60" fmla="*/ 2147483647 w 180"/>
              <a:gd name="T61" fmla="*/ 2147483647 h 169"/>
              <a:gd name="T62" fmla="*/ 0 w 180"/>
              <a:gd name="T63" fmla="*/ 2147483647 h 169"/>
              <a:gd name="T64" fmla="*/ 2147483647 w 180"/>
              <a:gd name="T65" fmla="*/ 2147483647 h 169"/>
              <a:gd name="T66" fmla="*/ 2147483647 w 180"/>
              <a:gd name="T67" fmla="*/ 2147483647 h 169"/>
              <a:gd name="T68" fmla="*/ 2147483647 w 180"/>
              <a:gd name="T69" fmla="*/ 2147483647 h 169"/>
              <a:gd name="T70" fmla="*/ 2147483647 w 180"/>
              <a:gd name="T71" fmla="*/ 2147483647 h 169"/>
              <a:gd name="T72" fmla="*/ 2147483647 w 180"/>
              <a:gd name="T73" fmla="*/ 2147483647 h 169"/>
              <a:gd name="T74" fmla="*/ 2147483647 w 180"/>
              <a:gd name="T75" fmla="*/ 2147483647 h 169"/>
              <a:gd name="T76" fmla="*/ 2147483647 w 180"/>
              <a:gd name="T77" fmla="*/ 2147483647 h 169"/>
              <a:gd name="T78" fmla="*/ 2147483647 w 180"/>
              <a:gd name="T79" fmla="*/ 2147483647 h 169"/>
              <a:gd name="T80" fmla="*/ 2147483647 w 180"/>
              <a:gd name="T81" fmla="*/ 2147483647 h 169"/>
              <a:gd name="T82" fmla="*/ 2147483647 w 180"/>
              <a:gd name="T83" fmla="*/ 2147483647 h 169"/>
              <a:gd name="T84" fmla="*/ 2147483647 w 180"/>
              <a:gd name="T85" fmla="*/ 2147483647 h 169"/>
              <a:gd name="T86" fmla="*/ 2147483647 w 180"/>
              <a:gd name="T87" fmla="*/ 2147483647 h 169"/>
              <a:gd name="T88" fmla="*/ 2147483647 w 180"/>
              <a:gd name="T89" fmla="*/ 0 h 169"/>
              <a:gd name="T90" fmla="*/ 2147483647 w 180"/>
              <a:gd name="T91" fmla="*/ 2147483647 h 169"/>
              <a:gd name="T92" fmla="*/ 2147483647 w 180"/>
              <a:gd name="T93" fmla="*/ 2147483647 h 169"/>
              <a:gd name="T94" fmla="*/ 2147483647 w 180"/>
              <a:gd name="T95" fmla="*/ 2147483647 h 169"/>
              <a:gd name="T96" fmla="*/ 2147483647 w 180"/>
              <a:gd name="T97" fmla="*/ 2147483647 h 169"/>
              <a:gd name="T98" fmla="*/ 2147483647 w 180"/>
              <a:gd name="T99" fmla="*/ 2147483647 h 169"/>
              <a:gd name="T100" fmla="*/ 2147483647 w 180"/>
              <a:gd name="T101" fmla="*/ 2147483647 h 169"/>
              <a:gd name="T102" fmla="*/ 2147483647 w 180"/>
              <a:gd name="T103" fmla="*/ 2147483647 h 169"/>
              <a:gd name="T104" fmla="*/ 2147483647 w 180"/>
              <a:gd name="T105" fmla="*/ 2147483647 h 169"/>
              <a:gd name="T106" fmla="*/ 2147483647 w 180"/>
              <a:gd name="T107" fmla="*/ 2147483647 h 169"/>
              <a:gd name="T108" fmla="*/ 2147483647 w 180"/>
              <a:gd name="T109" fmla="*/ 2147483647 h 169"/>
              <a:gd name="T110" fmla="*/ 2147483647 w 180"/>
              <a:gd name="T111" fmla="*/ 2147483647 h 169"/>
              <a:gd name="T112" fmla="*/ 2147483647 w 180"/>
              <a:gd name="T113" fmla="*/ 2147483647 h 16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80"/>
              <a:gd name="T172" fmla="*/ 0 h 169"/>
              <a:gd name="T173" fmla="*/ 180 w 180"/>
              <a:gd name="T174" fmla="*/ 169 h 16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80" h="169">
                <a:moveTo>
                  <a:pt x="180" y="70"/>
                </a:moveTo>
                <a:lnTo>
                  <a:pt x="164" y="69"/>
                </a:lnTo>
                <a:lnTo>
                  <a:pt x="162" y="69"/>
                </a:lnTo>
                <a:lnTo>
                  <a:pt x="154" y="95"/>
                </a:lnTo>
                <a:lnTo>
                  <a:pt x="156" y="97"/>
                </a:lnTo>
                <a:lnTo>
                  <a:pt x="152" y="106"/>
                </a:lnTo>
                <a:lnTo>
                  <a:pt x="141" y="111"/>
                </a:lnTo>
                <a:lnTo>
                  <a:pt x="133" y="124"/>
                </a:lnTo>
                <a:lnTo>
                  <a:pt x="133" y="133"/>
                </a:lnTo>
                <a:lnTo>
                  <a:pt x="136" y="133"/>
                </a:lnTo>
                <a:lnTo>
                  <a:pt x="132" y="140"/>
                </a:lnTo>
                <a:lnTo>
                  <a:pt x="129" y="147"/>
                </a:lnTo>
                <a:lnTo>
                  <a:pt x="124" y="161"/>
                </a:lnTo>
                <a:lnTo>
                  <a:pt x="101" y="169"/>
                </a:lnTo>
                <a:lnTo>
                  <a:pt x="98" y="159"/>
                </a:lnTo>
                <a:lnTo>
                  <a:pt x="95" y="156"/>
                </a:lnTo>
                <a:lnTo>
                  <a:pt x="83" y="156"/>
                </a:lnTo>
                <a:lnTo>
                  <a:pt x="72" y="151"/>
                </a:lnTo>
                <a:lnTo>
                  <a:pt x="61" y="156"/>
                </a:lnTo>
                <a:lnTo>
                  <a:pt x="52" y="157"/>
                </a:lnTo>
                <a:lnTo>
                  <a:pt x="48" y="147"/>
                </a:lnTo>
                <a:lnTo>
                  <a:pt x="33" y="148"/>
                </a:lnTo>
                <a:lnTo>
                  <a:pt x="35" y="147"/>
                </a:lnTo>
                <a:lnTo>
                  <a:pt x="31" y="150"/>
                </a:lnTo>
                <a:lnTo>
                  <a:pt x="22" y="147"/>
                </a:lnTo>
                <a:lnTo>
                  <a:pt x="19" y="127"/>
                </a:lnTo>
                <a:lnTo>
                  <a:pt x="19" y="111"/>
                </a:lnTo>
                <a:lnTo>
                  <a:pt x="8" y="103"/>
                </a:lnTo>
                <a:lnTo>
                  <a:pt x="9" y="102"/>
                </a:lnTo>
                <a:lnTo>
                  <a:pt x="5" y="93"/>
                </a:lnTo>
                <a:lnTo>
                  <a:pt x="6" y="86"/>
                </a:lnTo>
                <a:lnTo>
                  <a:pt x="0" y="71"/>
                </a:lnTo>
                <a:lnTo>
                  <a:pt x="6" y="60"/>
                </a:lnTo>
                <a:lnTo>
                  <a:pt x="4" y="61"/>
                </a:lnTo>
                <a:lnTo>
                  <a:pt x="13" y="47"/>
                </a:lnTo>
                <a:lnTo>
                  <a:pt x="17" y="60"/>
                </a:lnTo>
                <a:lnTo>
                  <a:pt x="34" y="70"/>
                </a:lnTo>
                <a:lnTo>
                  <a:pt x="58" y="66"/>
                </a:lnTo>
                <a:lnTo>
                  <a:pt x="64" y="57"/>
                </a:lnTo>
                <a:lnTo>
                  <a:pt x="87" y="62"/>
                </a:lnTo>
                <a:lnTo>
                  <a:pt x="103" y="57"/>
                </a:lnTo>
                <a:lnTo>
                  <a:pt x="110" y="38"/>
                </a:lnTo>
                <a:lnTo>
                  <a:pt x="115" y="29"/>
                </a:lnTo>
                <a:lnTo>
                  <a:pt x="118" y="14"/>
                </a:lnTo>
                <a:lnTo>
                  <a:pt x="122" y="0"/>
                </a:lnTo>
                <a:lnTo>
                  <a:pt x="138" y="2"/>
                </a:lnTo>
                <a:lnTo>
                  <a:pt x="153" y="5"/>
                </a:lnTo>
                <a:lnTo>
                  <a:pt x="152" y="7"/>
                </a:lnTo>
                <a:lnTo>
                  <a:pt x="153" y="9"/>
                </a:lnTo>
                <a:lnTo>
                  <a:pt x="156" y="16"/>
                </a:lnTo>
                <a:lnTo>
                  <a:pt x="153" y="14"/>
                </a:lnTo>
                <a:lnTo>
                  <a:pt x="146" y="16"/>
                </a:lnTo>
                <a:lnTo>
                  <a:pt x="150" y="23"/>
                </a:lnTo>
                <a:lnTo>
                  <a:pt x="163" y="44"/>
                </a:lnTo>
                <a:lnTo>
                  <a:pt x="159" y="50"/>
                </a:lnTo>
                <a:lnTo>
                  <a:pt x="169" y="60"/>
                </a:lnTo>
                <a:lnTo>
                  <a:pt x="180" y="70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483" name="Freeform 39"/>
          <p:cNvSpPr>
            <a:spLocks/>
          </p:cNvSpPr>
          <p:nvPr/>
        </p:nvSpPr>
        <p:spPr bwMode="auto">
          <a:xfrm>
            <a:off x="6913109" y="4214802"/>
            <a:ext cx="309562" cy="365125"/>
          </a:xfrm>
          <a:custGeom>
            <a:avLst/>
            <a:gdLst>
              <a:gd name="T0" fmla="*/ 2147483647 w 195"/>
              <a:gd name="T1" fmla="*/ 2147483647 h 230"/>
              <a:gd name="T2" fmla="*/ 2147483647 w 195"/>
              <a:gd name="T3" fmla="*/ 2147483647 h 230"/>
              <a:gd name="T4" fmla="*/ 2147483647 w 195"/>
              <a:gd name="T5" fmla="*/ 2147483647 h 230"/>
              <a:gd name="T6" fmla="*/ 2147483647 w 195"/>
              <a:gd name="T7" fmla="*/ 2147483647 h 230"/>
              <a:gd name="T8" fmla="*/ 2147483647 w 195"/>
              <a:gd name="T9" fmla="*/ 2147483647 h 230"/>
              <a:gd name="T10" fmla="*/ 2147483647 w 195"/>
              <a:gd name="T11" fmla="*/ 2147483647 h 230"/>
              <a:gd name="T12" fmla="*/ 2147483647 w 195"/>
              <a:gd name="T13" fmla="*/ 2147483647 h 230"/>
              <a:gd name="T14" fmla="*/ 2147483647 w 195"/>
              <a:gd name="T15" fmla="*/ 2147483647 h 230"/>
              <a:gd name="T16" fmla="*/ 2147483647 w 195"/>
              <a:gd name="T17" fmla="*/ 2147483647 h 230"/>
              <a:gd name="T18" fmla="*/ 2147483647 w 195"/>
              <a:gd name="T19" fmla="*/ 2147483647 h 230"/>
              <a:gd name="T20" fmla="*/ 2147483647 w 195"/>
              <a:gd name="T21" fmla="*/ 2147483647 h 230"/>
              <a:gd name="T22" fmla="*/ 2147483647 w 195"/>
              <a:gd name="T23" fmla="*/ 2147483647 h 230"/>
              <a:gd name="T24" fmla="*/ 2147483647 w 195"/>
              <a:gd name="T25" fmla="*/ 2147483647 h 230"/>
              <a:gd name="T26" fmla="*/ 2147483647 w 195"/>
              <a:gd name="T27" fmla="*/ 2147483647 h 230"/>
              <a:gd name="T28" fmla="*/ 2147483647 w 195"/>
              <a:gd name="T29" fmla="*/ 2147483647 h 230"/>
              <a:gd name="T30" fmla="*/ 2147483647 w 195"/>
              <a:gd name="T31" fmla="*/ 2147483647 h 230"/>
              <a:gd name="T32" fmla="*/ 2147483647 w 195"/>
              <a:gd name="T33" fmla="*/ 2147483647 h 230"/>
              <a:gd name="T34" fmla="*/ 2147483647 w 195"/>
              <a:gd name="T35" fmla="*/ 2147483647 h 230"/>
              <a:gd name="T36" fmla="*/ 2147483647 w 195"/>
              <a:gd name="T37" fmla="*/ 2147483647 h 230"/>
              <a:gd name="T38" fmla="*/ 2147483647 w 195"/>
              <a:gd name="T39" fmla="*/ 2147483647 h 230"/>
              <a:gd name="T40" fmla="*/ 2147483647 w 195"/>
              <a:gd name="T41" fmla="*/ 2147483647 h 230"/>
              <a:gd name="T42" fmla="*/ 2147483647 w 195"/>
              <a:gd name="T43" fmla="*/ 2147483647 h 230"/>
              <a:gd name="T44" fmla="*/ 2147483647 w 195"/>
              <a:gd name="T45" fmla="*/ 2147483647 h 230"/>
              <a:gd name="T46" fmla="*/ 2147483647 w 195"/>
              <a:gd name="T47" fmla="*/ 2147483647 h 230"/>
              <a:gd name="T48" fmla="*/ 0 w 195"/>
              <a:gd name="T49" fmla="*/ 0 h 230"/>
              <a:gd name="T50" fmla="*/ 2147483647 w 195"/>
              <a:gd name="T51" fmla="*/ 2147483647 h 230"/>
              <a:gd name="T52" fmla="*/ 2147483647 w 195"/>
              <a:gd name="T53" fmla="*/ 2147483647 h 230"/>
              <a:gd name="T54" fmla="*/ 2147483647 w 195"/>
              <a:gd name="T55" fmla="*/ 2147483647 h 230"/>
              <a:gd name="T56" fmla="*/ 2147483647 w 195"/>
              <a:gd name="T57" fmla="*/ 2147483647 h 230"/>
              <a:gd name="T58" fmla="*/ 2147483647 w 195"/>
              <a:gd name="T59" fmla="*/ 2147483647 h 230"/>
              <a:gd name="T60" fmla="*/ 2147483647 w 195"/>
              <a:gd name="T61" fmla="*/ 2147483647 h 230"/>
              <a:gd name="T62" fmla="*/ 2147483647 w 195"/>
              <a:gd name="T63" fmla="*/ 2147483647 h 230"/>
              <a:gd name="T64" fmla="*/ 2147483647 w 195"/>
              <a:gd name="T65" fmla="*/ 2147483647 h 230"/>
              <a:gd name="T66" fmla="*/ 2147483647 w 195"/>
              <a:gd name="T67" fmla="*/ 2147483647 h 230"/>
              <a:gd name="T68" fmla="*/ 2147483647 w 195"/>
              <a:gd name="T69" fmla="*/ 2147483647 h 230"/>
              <a:gd name="T70" fmla="*/ 2147483647 w 195"/>
              <a:gd name="T71" fmla="*/ 2147483647 h 230"/>
              <a:gd name="T72" fmla="*/ 2147483647 w 195"/>
              <a:gd name="T73" fmla="*/ 2147483647 h 230"/>
              <a:gd name="T74" fmla="*/ 2147483647 w 195"/>
              <a:gd name="T75" fmla="*/ 2147483647 h 230"/>
              <a:gd name="T76" fmla="*/ 2147483647 w 195"/>
              <a:gd name="T77" fmla="*/ 2147483647 h 230"/>
              <a:gd name="T78" fmla="*/ 2147483647 w 195"/>
              <a:gd name="T79" fmla="*/ 2147483647 h 230"/>
              <a:gd name="T80" fmla="*/ 2147483647 w 195"/>
              <a:gd name="T81" fmla="*/ 2147483647 h 230"/>
              <a:gd name="T82" fmla="*/ 2147483647 w 195"/>
              <a:gd name="T83" fmla="*/ 2147483647 h 230"/>
              <a:gd name="T84" fmla="*/ 2147483647 w 195"/>
              <a:gd name="T85" fmla="*/ 2147483647 h 230"/>
              <a:gd name="T86" fmla="*/ 2147483647 w 195"/>
              <a:gd name="T87" fmla="*/ 2147483647 h 230"/>
              <a:gd name="T88" fmla="*/ 2147483647 w 195"/>
              <a:gd name="T89" fmla="*/ 2147483647 h 230"/>
              <a:gd name="T90" fmla="*/ 2147483647 w 195"/>
              <a:gd name="T91" fmla="*/ 2147483647 h 230"/>
              <a:gd name="T92" fmla="*/ 2147483647 w 195"/>
              <a:gd name="T93" fmla="*/ 2147483647 h 230"/>
              <a:gd name="T94" fmla="*/ 2147483647 w 195"/>
              <a:gd name="T95" fmla="*/ 2147483647 h 230"/>
              <a:gd name="T96" fmla="*/ 2147483647 w 195"/>
              <a:gd name="T97" fmla="*/ 2147483647 h 23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95"/>
              <a:gd name="T148" fmla="*/ 0 h 230"/>
              <a:gd name="T149" fmla="*/ 195 w 195"/>
              <a:gd name="T150" fmla="*/ 230 h 23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95" h="230">
                <a:moveTo>
                  <a:pt x="195" y="178"/>
                </a:moveTo>
                <a:lnTo>
                  <a:pt x="193" y="179"/>
                </a:lnTo>
                <a:lnTo>
                  <a:pt x="191" y="205"/>
                </a:lnTo>
                <a:lnTo>
                  <a:pt x="188" y="230"/>
                </a:lnTo>
                <a:lnTo>
                  <a:pt x="179" y="223"/>
                </a:lnTo>
                <a:lnTo>
                  <a:pt x="178" y="227"/>
                </a:lnTo>
                <a:lnTo>
                  <a:pt x="169" y="224"/>
                </a:lnTo>
                <a:lnTo>
                  <a:pt x="168" y="230"/>
                </a:lnTo>
                <a:lnTo>
                  <a:pt x="150" y="213"/>
                </a:lnTo>
                <a:lnTo>
                  <a:pt x="142" y="203"/>
                </a:lnTo>
                <a:lnTo>
                  <a:pt x="132" y="193"/>
                </a:lnTo>
                <a:lnTo>
                  <a:pt x="122" y="183"/>
                </a:lnTo>
                <a:lnTo>
                  <a:pt x="112" y="174"/>
                </a:lnTo>
                <a:lnTo>
                  <a:pt x="106" y="157"/>
                </a:lnTo>
                <a:lnTo>
                  <a:pt x="98" y="141"/>
                </a:lnTo>
                <a:lnTo>
                  <a:pt x="95" y="138"/>
                </a:lnTo>
                <a:lnTo>
                  <a:pt x="86" y="122"/>
                </a:lnTo>
                <a:lnTo>
                  <a:pt x="76" y="108"/>
                </a:lnTo>
                <a:lnTo>
                  <a:pt x="71" y="94"/>
                </a:lnTo>
                <a:lnTo>
                  <a:pt x="64" y="81"/>
                </a:lnTo>
                <a:lnTo>
                  <a:pt x="50" y="67"/>
                </a:lnTo>
                <a:lnTo>
                  <a:pt x="39" y="50"/>
                </a:lnTo>
                <a:lnTo>
                  <a:pt x="25" y="37"/>
                </a:lnTo>
                <a:lnTo>
                  <a:pt x="12" y="23"/>
                </a:lnTo>
                <a:lnTo>
                  <a:pt x="0" y="0"/>
                </a:lnTo>
                <a:lnTo>
                  <a:pt x="12" y="2"/>
                </a:lnTo>
                <a:lnTo>
                  <a:pt x="25" y="5"/>
                </a:lnTo>
                <a:lnTo>
                  <a:pt x="39" y="7"/>
                </a:lnTo>
                <a:lnTo>
                  <a:pt x="56" y="25"/>
                </a:lnTo>
                <a:lnTo>
                  <a:pt x="58" y="30"/>
                </a:lnTo>
                <a:lnTo>
                  <a:pt x="73" y="45"/>
                </a:lnTo>
                <a:lnTo>
                  <a:pt x="90" y="59"/>
                </a:lnTo>
                <a:lnTo>
                  <a:pt x="103" y="73"/>
                </a:lnTo>
                <a:lnTo>
                  <a:pt x="101" y="67"/>
                </a:lnTo>
                <a:lnTo>
                  <a:pt x="118" y="79"/>
                </a:lnTo>
                <a:lnTo>
                  <a:pt x="127" y="91"/>
                </a:lnTo>
                <a:lnTo>
                  <a:pt x="143" y="102"/>
                </a:lnTo>
                <a:lnTo>
                  <a:pt x="145" y="103"/>
                </a:lnTo>
                <a:lnTo>
                  <a:pt x="156" y="113"/>
                </a:lnTo>
                <a:lnTo>
                  <a:pt x="149" y="117"/>
                </a:lnTo>
                <a:lnTo>
                  <a:pt x="150" y="120"/>
                </a:lnTo>
                <a:lnTo>
                  <a:pt x="149" y="123"/>
                </a:lnTo>
                <a:lnTo>
                  <a:pt x="152" y="130"/>
                </a:lnTo>
                <a:lnTo>
                  <a:pt x="166" y="133"/>
                </a:lnTo>
                <a:lnTo>
                  <a:pt x="168" y="148"/>
                </a:lnTo>
                <a:lnTo>
                  <a:pt x="172" y="153"/>
                </a:lnTo>
                <a:lnTo>
                  <a:pt x="172" y="162"/>
                </a:lnTo>
                <a:lnTo>
                  <a:pt x="186" y="160"/>
                </a:lnTo>
                <a:lnTo>
                  <a:pt x="195" y="178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484" name="Freeform 40"/>
          <p:cNvSpPr>
            <a:spLocks/>
          </p:cNvSpPr>
          <p:nvPr/>
        </p:nvSpPr>
        <p:spPr bwMode="auto">
          <a:xfrm>
            <a:off x="7932284" y="4406889"/>
            <a:ext cx="277812" cy="279400"/>
          </a:xfrm>
          <a:custGeom>
            <a:avLst/>
            <a:gdLst>
              <a:gd name="T0" fmla="*/ 2147483647 w 175"/>
              <a:gd name="T1" fmla="*/ 2147483647 h 176"/>
              <a:gd name="T2" fmla="*/ 2147483647 w 175"/>
              <a:gd name="T3" fmla="*/ 2147483647 h 176"/>
              <a:gd name="T4" fmla="*/ 2147483647 w 175"/>
              <a:gd name="T5" fmla="*/ 2147483647 h 176"/>
              <a:gd name="T6" fmla="*/ 2147483647 w 175"/>
              <a:gd name="T7" fmla="*/ 2147483647 h 176"/>
              <a:gd name="T8" fmla="*/ 2147483647 w 175"/>
              <a:gd name="T9" fmla="*/ 2147483647 h 176"/>
              <a:gd name="T10" fmla="*/ 2147483647 w 175"/>
              <a:gd name="T11" fmla="*/ 2147483647 h 176"/>
              <a:gd name="T12" fmla="*/ 2147483647 w 175"/>
              <a:gd name="T13" fmla="*/ 2147483647 h 176"/>
              <a:gd name="T14" fmla="*/ 2147483647 w 175"/>
              <a:gd name="T15" fmla="*/ 2147483647 h 176"/>
              <a:gd name="T16" fmla="*/ 2147483647 w 175"/>
              <a:gd name="T17" fmla="*/ 2147483647 h 176"/>
              <a:gd name="T18" fmla="*/ 2147483647 w 175"/>
              <a:gd name="T19" fmla="*/ 2147483647 h 176"/>
              <a:gd name="T20" fmla="*/ 2147483647 w 175"/>
              <a:gd name="T21" fmla="*/ 2147483647 h 176"/>
              <a:gd name="T22" fmla="*/ 2147483647 w 175"/>
              <a:gd name="T23" fmla="*/ 2147483647 h 176"/>
              <a:gd name="T24" fmla="*/ 2147483647 w 175"/>
              <a:gd name="T25" fmla="*/ 2147483647 h 176"/>
              <a:gd name="T26" fmla="*/ 2147483647 w 175"/>
              <a:gd name="T27" fmla="*/ 2147483647 h 176"/>
              <a:gd name="T28" fmla="*/ 2147483647 w 175"/>
              <a:gd name="T29" fmla="*/ 2147483647 h 176"/>
              <a:gd name="T30" fmla="*/ 2147483647 w 175"/>
              <a:gd name="T31" fmla="*/ 2147483647 h 176"/>
              <a:gd name="T32" fmla="*/ 2147483647 w 175"/>
              <a:gd name="T33" fmla="*/ 2147483647 h 176"/>
              <a:gd name="T34" fmla="*/ 2147483647 w 175"/>
              <a:gd name="T35" fmla="*/ 2147483647 h 176"/>
              <a:gd name="T36" fmla="*/ 2147483647 w 175"/>
              <a:gd name="T37" fmla="*/ 2147483647 h 176"/>
              <a:gd name="T38" fmla="*/ 2147483647 w 175"/>
              <a:gd name="T39" fmla="*/ 2147483647 h 176"/>
              <a:gd name="T40" fmla="*/ 2147483647 w 175"/>
              <a:gd name="T41" fmla="*/ 2147483647 h 176"/>
              <a:gd name="T42" fmla="*/ 2147483647 w 175"/>
              <a:gd name="T43" fmla="*/ 2147483647 h 176"/>
              <a:gd name="T44" fmla="*/ 2147483647 w 175"/>
              <a:gd name="T45" fmla="*/ 2147483647 h 176"/>
              <a:gd name="T46" fmla="*/ 2147483647 w 175"/>
              <a:gd name="T47" fmla="*/ 2147483647 h 176"/>
              <a:gd name="T48" fmla="*/ 2147483647 w 175"/>
              <a:gd name="T49" fmla="*/ 2147483647 h 176"/>
              <a:gd name="T50" fmla="*/ 2147483647 w 175"/>
              <a:gd name="T51" fmla="*/ 2147483647 h 176"/>
              <a:gd name="T52" fmla="*/ 2147483647 w 175"/>
              <a:gd name="T53" fmla="*/ 2147483647 h 176"/>
              <a:gd name="T54" fmla="*/ 2147483647 w 175"/>
              <a:gd name="T55" fmla="*/ 2147483647 h 176"/>
              <a:gd name="T56" fmla="*/ 2147483647 w 175"/>
              <a:gd name="T57" fmla="*/ 2147483647 h 176"/>
              <a:gd name="T58" fmla="*/ 2147483647 w 175"/>
              <a:gd name="T59" fmla="*/ 2147483647 h 176"/>
              <a:gd name="T60" fmla="*/ 2147483647 w 175"/>
              <a:gd name="T61" fmla="*/ 2147483647 h 176"/>
              <a:gd name="T62" fmla="*/ 2147483647 w 175"/>
              <a:gd name="T63" fmla="*/ 2147483647 h 17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75"/>
              <a:gd name="T97" fmla="*/ 0 h 176"/>
              <a:gd name="T98" fmla="*/ 175 w 175"/>
              <a:gd name="T99" fmla="*/ 176 h 17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75" h="176">
                <a:moveTo>
                  <a:pt x="134" y="147"/>
                </a:moveTo>
                <a:lnTo>
                  <a:pt x="134" y="148"/>
                </a:lnTo>
                <a:lnTo>
                  <a:pt x="133" y="157"/>
                </a:lnTo>
                <a:lnTo>
                  <a:pt x="137" y="155"/>
                </a:lnTo>
                <a:lnTo>
                  <a:pt x="152" y="153"/>
                </a:lnTo>
                <a:lnTo>
                  <a:pt x="157" y="164"/>
                </a:lnTo>
                <a:lnTo>
                  <a:pt x="167" y="176"/>
                </a:lnTo>
                <a:lnTo>
                  <a:pt x="169" y="159"/>
                </a:lnTo>
                <a:lnTo>
                  <a:pt x="170" y="143"/>
                </a:lnTo>
                <a:lnTo>
                  <a:pt x="171" y="127"/>
                </a:lnTo>
                <a:lnTo>
                  <a:pt x="172" y="110"/>
                </a:lnTo>
                <a:lnTo>
                  <a:pt x="174" y="94"/>
                </a:lnTo>
                <a:lnTo>
                  <a:pt x="174" y="76"/>
                </a:lnTo>
                <a:lnTo>
                  <a:pt x="175" y="60"/>
                </a:lnTo>
                <a:lnTo>
                  <a:pt x="175" y="44"/>
                </a:lnTo>
                <a:lnTo>
                  <a:pt x="163" y="42"/>
                </a:lnTo>
                <a:lnTo>
                  <a:pt x="141" y="31"/>
                </a:lnTo>
                <a:lnTo>
                  <a:pt x="119" y="21"/>
                </a:lnTo>
                <a:lnTo>
                  <a:pt x="109" y="31"/>
                </a:lnTo>
                <a:lnTo>
                  <a:pt x="91" y="41"/>
                </a:lnTo>
                <a:lnTo>
                  <a:pt x="73" y="59"/>
                </a:lnTo>
                <a:lnTo>
                  <a:pt x="65" y="53"/>
                </a:lnTo>
                <a:lnTo>
                  <a:pt x="59" y="44"/>
                </a:lnTo>
                <a:lnTo>
                  <a:pt x="57" y="47"/>
                </a:lnTo>
                <a:lnTo>
                  <a:pt x="54" y="25"/>
                </a:lnTo>
                <a:lnTo>
                  <a:pt x="54" y="14"/>
                </a:lnTo>
                <a:lnTo>
                  <a:pt x="52" y="7"/>
                </a:lnTo>
                <a:lnTo>
                  <a:pt x="36" y="3"/>
                </a:lnTo>
                <a:lnTo>
                  <a:pt x="19" y="0"/>
                </a:lnTo>
                <a:lnTo>
                  <a:pt x="3" y="11"/>
                </a:lnTo>
                <a:lnTo>
                  <a:pt x="0" y="21"/>
                </a:lnTo>
                <a:lnTo>
                  <a:pt x="14" y="25"/>
                </a:lnTo>
                <a:lnTo>
                  <a:pt x="23" y="37"/>
                </a:lnTo>
                <a:lnTo>
                  <a:pt x="36" y="37"/>
                </a:lnTo>
                <a:lnTo>
                  <a:pt x="49" y="36"/>
                </a:lnTo>
                <a:lnTo>
                  <a:pt x="48" y="41"/>
                </a:lnTo>
                <a:lnTo>
                  <a:pt x="47" y="43"/>
                </a:lnTo>
                <a:lnTo>
                  <a:pt x="44" y="43"/>
                </a:lnTo>
                <a:lnTo>
                  <a:pt x="39" y="43"/>
                </a:lnTo>
                <a:lnTo>
                  <a:pt x="23" y="47"/>
                </a:lnTo>
                <a:lnTo>
                  <a:pt x="16" y="50"/>
                </a:lnTo>
                <a:lnTo>
                  <a:pt x="31" y="63"/>
                </a:lnTo>
                <a:lnTo>
                  <a:pt x="29" y="71"/>
                </a:lnTo>
                <a:lnTo>
                  <a:pt x="38" y="72"/>
                </a:lnTo>
                <a:lnTo>
                  <a:pt x="49" y="54"/>
                </a:lnTo>
                <a:lnTo>
                  <a:pt x="45" y="66"/>
                </a:lnTo>
                <a:lnTo>
                  <a:pt x="61" y="71"/>
                </a:lnTo>
                <a:lnTo>
                  <a:pt x="65" y="71"/>
                </a:lnTo>
                <a:lnTo>
                  <a:pt x="64" y="78"/>
                </a:lnTo>
                <a:lnTo>
                  <a:pt x="77" y="82"/>
                </a:lnTo>
                <a:lnTo>
                  <a:pt x="90" y="87"/>
                </a:lnTo>
                <a:lnTo>
                  <a:pt x="103" y="93"/>
                </a:lnTo>
                <a:lnTo>
                  <a:pt x="116" y="97"/>
                </a:lnTo>
                <a:lnTo>
                  <a:pt x="123" y="106"/>
                </a:lnTo>
                <a:lnTo>
                  <a:pt x="133" y="129"/>
                </a:lnTo>
                <a:lnTo>
                  <a:pt x="137" y="132"/>
                </a:lnTo>
                <a:lnTo>
                  <a:pt x="128" y="133"/>
                </a:lnTo>
                <a:lnTo>
                  <a:pt x="138" y="137"/>
                </a:lnTo>
                <a:lnTo>
                  <a:pt x="129" y="137"/>
                </a:lnTo>
                <a:lnTo>
                  <a:pt x="133" y="144"/>
                </a:lnTo>
                <a:lnTo>
                  <a:pt x="121" y="142"/>
                </a:lnTo>
                <a:lnTo>
                  <a:pt x="110" y="161"/>
                </a:lnTo>
                <a:lnTo>
                  <a:pt x="126" y="158"/>
                </a:lnTo>
                <a:lnTo>
                  <a:pt x="134" y="147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486" name="Freeform 41"/>
          <p:cNvSpPr>
            <a:spLocks/>
          </p:cNvSpPr>
          <p:nvPr/>
        </p:nvSpPr>
        <p:spPr bwMode="auto">
          <a:xfrm>
            <a:off x="7584621" y="4340214"/>
            <a:ext cx="180975" cy="234950"/>
          </a:xfrm>
          <a:custGeom>
            <a:avLst/>
            <a:gdLst>
              <a:gd name="T0" fmla="*/ 2147483647 w 114"/>
              <a:gd name="T1" fmla="*/ 2147483647 h 148"/>
              <a:gd name="T2" fmla="*/ 2147483647 w 114"/>
              <a:gd name="T3" fmla="*/ 0 h 148"/>
              <a:gd name="T4" fmla="*/ 2147483647 w 114"/>
              <a:gd name="T5" fmla="*/ 2147483647 h 148"/>
              <a:gd name="T6" fmla="*/ 2147483647 w 114"/>
              <a:gd name="T7" fmla="*/ 2147483647 h 148"/>
              <a:gd name="T8" fmla="*/ 2147483647 w 114"/>
              <a:gd name="T9" fmla="*/ 2147483647 h 148"/>
              <a:gd name="T10" fmla="*/ 2147483647 w 114"/>
              <a:gd name="T11" fmla="*/ 2147483647 h 148"/>
              <a:gd name="T12" fmla="*/ 2147483647 w 114"/>
              <a:gd name="T13" fmla="*/ 2147483647 h 148"/>
              <a:gd name="T14" fmla="*/ 2147483647 w 114"/>
              <a:gd name="T15" fmla="*/ 2147483647 h 148"/>
              <a:gd name="T16" fmla="*/ 2147483647 w 114"/>
              <a:gd name="T17" fmla="*/ 2147483647 h 148"/>
              <a:gd name="T18" fmla="*/ 2147483647 w 114"/>
              <a:gd name="T19" fmla="*/ 2147483647 h 148"/>
              <a:gd name="T20" fmla="*/ 2147483647 w 114"/>
              <a:gd name="T21" fmla="*/ 2147483647 h 148"/>
              <a:gd name="T22" fmla="*/ 2147483647 w 114"/>
              <a:gd name="T23" fmla="*/ 2147483647 h 148"/>
              <a:gd name="T24" fmla="*/ 0 w 114"/>
              <a:gd name="T25" fmla="*/ 2147483647 h 148"/>
              <a:gd name="T26" fmla="*/ 2147483647 w 114"/>
              <a:gd name="T27" fmla="*/ 2147483647 h 148"/>
              <a:gd name="T28" fmla="*/ 2147483647 w 114"/>
              <a:gd name="T29" fmla="*/ 2147483647 h 148"/>
              <a:gd name="T30" fmla="*/ 2147483647 w 114"/>
              <a:gd name="T31" fmla="*/ 2147483647 h 148"/>
              <a:gd name="T32" fmla="*/ 2147483647 w 114"/>
              <a:gd name="T33" fmla="*/ 2147483647 h 148"/>
              <a:gd name="T34" fmla="*/ 2147483647 w 114"/>
              <a:gd name="T35" fmla="*/ 2147483647 h 148"/>
              <a:gd name="T36" fmla="*/ 2147483647 w 114"/>
              <a:gd name="T37" fmla="*/ 2147483647 h 148"/>
              <a:gd name="T38" fmla="*/ 2147483647 w 114"/>
              <a:gd name="T39" fmla="*/ 2147483647 h 148"/>
              <a:gd name="T40" fmla="*/ 2147483647 w 114"/>
              <a:gd name="T41" fmla="*/ 2147483647 h 148"/>
              <a:gd name="T42" fmla="*/ 2147483647 w 114"/>
              <a:gd name="T43" fmla="*/ 2147483647 h 148"/>
              <a:gd name="T44" fmla="*/ 2147483647 w 114"/>
              <a:gd name="T45" fmla="*/ 2147483647 h 148"/>
              <a:gd name="T46" fmla="*/ 2147483647 w 114"/>
              <a:gd name="T47" fmla="*/ 2147483647 h 148"/>
              <a:gd name="T48" fmla="*/ 2147483647 w 114"/>
              <a:gd name="T49" fmla="*/ 2147483647 h 148"/>
              <a:gd name="T50" fmla="*/ 2147483647 w 114"/>
              <a:gd name="T51" fmla="*/ 2147483647 h 148"/>
              <a:gd name="T52" fmla="*/ 2147483647 w 114"/>
              <a:gd name="T53" fmla="*/ 2147483647 h 148"/>
              <a:gd name="T54" fmla="*/ 2147483647 w 114"/>
              <a:gd name="T55" fmla="*/ 2147483647 h 148"/>
              <a:gd name="T56" fmla="*/ 2147483647 w 114"/>
              <a:gd name="T57" fmla="*/ 2147483647 h 148"/>
              <a:gd name="T58" fmla="*/ 2147483647 w 114"/>
              <a:gd name="T59" fmla="*/ 2147483647 h 148"/>
              <a:gd name="T60" fmla="*/ 2147483647 w 114"/>
              <a:gd name="T61" fmla="*/ 2147483647 h 148"/>
              <a:gd name="T62" fmla="*/ 2147483647 w 114"/>
              <a:gd name="T63" fmla="*/ 2147483647 h 148"/>
              <a:gd name="T64" fmla="*/ 2147483647 w 114"/>
              <a:gd name="T65" fmla="*/ 2147483647 h 148"/>
              <a:gd name="T66" fmla="*/ 2147483647 w 114"/>
              <a:gd name="T67" fmla="*/ 2147483647 h 148"/>
              <a:gd name="T68" fmla="*/ 2147483647 w 114"/>
              <a:gd name="T69" fmla="*/ 2147483647 h 148"/>
              <a:gd name="T70" fmla="*/ 2147483647 w 114"/>
              <a:gd name="T71" fmla="*/ 2147483647 h 148"/>
              <a:gd name="T72" fmla="*/ 2147483647 w 114"/>
              <a:gd name="T73" fmla="*/ 2147483647 h 148"/>
              <a:gd name="T74" fmla="*/ 2147483647 w 114"/>
              <a:gd name="T75" fmla="*/ 2147483647 h 148"/>
              <a:gd name="T76" fmla="*/ 2147483647 w 114"/>
              <a:gd name="T77" fmla="*/ 2147483647 h 148"/>
              <a:gd name="T78" fmla="*/ 2147483647 w 114"/>
              <a:gd name="T79" fmla="*/ 2147483647 h 148"/>
              <a:gd name="T80" fmla="*/ 2147483647 w 114"/>
              <a:gd name="T81" fmla="*/ 2147483647 h 148"/>
              <a:gd name="T82" fmla="*/ 2147483647 w 114"/>
              <a:gd name="T83" fmla="*/ 2147483647 h 148"/>
              <a:gd name="T84" fmla="*/ 2147483647 w 114"/>
              <a:gd name="T85" fmla="*/ 2147483647 h 148"/>
              <a:gd name="T86" fmla="*/ 2147483647 w 114"/>
              <a:gd name="T87" fmla="*/ 2147483647 h 148"/>
              <a:gd name="T88" fmla="*/ 2147483647 w 114"/>
              <a:gd name="T89" fmla="*/ 2147483647 h 148"/>
              <a:gd name="T90" fmla="*/ 2147483647 w 114"/>
              <a:gd name="T91" fmla="*/ 2147483647 h 148"/>
              <a:gd name="T92" fmla="*/ 2147483647 w 114"/>
              <a:gd name="T93" fmla="*/ 2147483647 h 14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14"/>
              <a:gd name="T142" fmla="*/ 0 h 148"/>
              <a:gd name="T143" fmla="*/ 114 w 114"/>
              <a:gd name="T144" fmla="*/ 148 h 148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14" h="148">
                <a:moveTo>
                  <a:pt x="114" y="3"/>
                </a:moveTo>
                <a:lnTo>
                  <a:pt x="109" y="0"/>
                </a:lnTo>
                <a:lnTo>
                  <a:pt x="91" y="17"/>
                </a:lnTo>
                <a:lnTo>
                  <a:pt x="69" y="13"/>
                </a:lnTo>
                <a:lnTo>
                  <a:pt x="47" y="10"/>
                </a:lnTo>
                <a:lnTo>
                  <a:pt x="36" y="8"/>
                </a:lnTo>
                <a:lnTo>
                  <a:pt x="29" y="17"/>
                </a:lnTo>
                <a:lnTo>
                  <a:pt x="26" y="17"/>
                </a:lnTo>
                <a:lnTo>
                  <a:pt x="17" y="34"/>
                </a:lnTo>
                <a:lnTo>
                  <a:pt x="18" y="51"/>
                </a:lnTo>
                <a:lnTo>
                  <a:pt x="16" y="49"/>
                </a:lnTo>
                <a:lnTo>
                  <a:pt x="8" y="67"/>
                </a:lnTo>
                <a:lnTo>
                  <a:pt x="0" y="87"/>
                </a:lnTo>
                <a:lnTo>
                  <a:pt x="2" y="104"/>
                </a:lnTo>
                <a:lnTo>
                  <a:pt x="11" y="106"/>
                </a:lnTo>
                <a:lnTo>
                  <a:pt x="10" y="121"/>
                </a:lnTo>
                <a:lnTo>
                  <a:pt x="10" y="136"/>
                </a:lnTo>
                <a:lnTo>
                  <a:pt x="11" y="148"/>
                </a:lnTo>
                <a:lnTo>
                  <a:pt x="26" y="145"/>
                </a:lnTo>
                <a:lnTo>
                  <a:pt x="26" y="120"/>
                </a:lnTo>
                <a:lnTo>
                  <a:pt x="25" y="96"/>
                </a:lnTo>
                <a:lnTo>
                  <a:pt x="36" y="87"/>
                </a:lnTo>
                <a:lnTo>
                  <a:pt x="38" y="100"/>
                </a:lnTo>
                <a:lnTo>
                  <a:pt x="39" y="109"/>
                </a:lnTo>
                <a:lnTo>
                  <a:pt x="47" y="118"/>
                </a:lnTo>
                <a:lnTo>
                  <a:pt x="49" y="132"/>
                </a:lnTo>
                <a:lnTo>
                  <a:pt x="55" y="128"/>
                </a:lnTo>
                <a:lnTo>
                  <a:pt x="67" y="121"/>
                </a:lnTo>
                <a:lnTo>
                  <a:pt x="71" y="118"/>
                </a:lnTo>
                <a:lnTo>
                  <a:pt x="60" y="102"/>
                </a:lnTo>
                <a:lnTo>
                  <a:pt x="62" y="97"/>
                </a:lnTo>
                <a:lnTo>
                  <a:pt x="54" y="84"/>
                </a:lnTo>
                <a:lnTo>
                  <a:pt x="46" y="69"/>
                </a:lnTo>
                <a:lnTo>
                  <a:pt x="52" y="71"/>
                </a:lnTo>
                <a:lnTo>
                  <a:pt x="65" y="61"/>
                </a:lnTo>
                <a:lnTo>
                  <a:pt x="77" y="51"/>
                </a:lnTo>
                <a:lnTo>
                  <a:pt x="81" y="52"/>
                </a:lnTo>
                <a:lnTo>
                  <a:pt x="79" y="44"/>
                </a:lnTo>
                <a:lnTo>
                  <a:pt x="73" y="48"/>
                </a:lnTo>
                <a:lnTo>
                  <a:pt x="51" y="51"/>
                </a:lnTo>
                <a:lnTo>
                  <a:pt x="36" y="61"/>
                </a:lnTo>
                <a:lnTo>
                  <a:pt x="22" y="41"/>
                </a:lnTo>
                <a:lnTo>
                  <a:pt x="28" y="24"/>
                </a:lnTo>
                <a:lnTo>
                  <a:pt x="53" y="25"/>
                </a:lnTo>
                <a:lnTo>
                  <a:pt x="78" y="26"/>
                </a:lnTo>
                <a:lnTo>
                  <a:pt x="103" y="22"/>
                </a:lnTo>
                <a:lnTo>
                  <a:pt x="114" y="3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487" name="Freeform 42"/>
          <p:cNvSpPr>
            <a:spLocks/>
          </p:cNvSpPr>
          <p:nvPr/>
        </p:nvSpPr>
        <p:spPr bwMode="auto">
          <a:xfrm>
            <a:off x="7197271" y="4584689"/>
            <a:ext cx="257175" cy="88900"/>
          </a:xfrm>
          <a:custGeom>
            <a:avLst/>
            <a:gdLst>
              <a:gd name="T0" fmla="*/ 2147483647 w 162"/>
              <a:gd name="T1" fmla="*/ 2147483647 h 56"/>
              <a:gd name="T2" fmla="*/ 2147483647 w 162"/>
              <a:gd name="T3" fmla="*/ 2147483647 h 56"/>
              <a:gd name="T4" fmla="*/ 2147483647 w 162"/>
              <a:gd name="T5" fmla="*/ 2147483647 h 56"/>
              <a:gd name="T6" fmla="*/ 2147483647 w 162"/>
              <a:gd name="T7" fmla="*/ 2147483647 h 56"/>
              <a:gd name="T8" fmla="*/ 2147483647 w 162"/>
              <a:gd name="T9" fmla="*/ 2147483647 h 56"/>
              <a:gd name="T10" fmla="*/ 2147483647 w 162"/>
              <a:gd name="T11" fmla="*/ 2147483647 h 56"/>
              <a:gd name="T12" fmla="*/ 2147483647 w 162"/>
              <a:gd name="T13" fmla="*/ 2147483647 h 56"/>
              <a:gd name="T14" fmla="*/ 2147483647 w 162"/>
              <a:gd name="T15" fmla="*/ 2147483647 h 56"/>
              <a:gd name="T16" fmla="*/ 2147483647 w 162"/>
              <a:gd name="T17" fmla="*/ 2147483647 h 56"/>
              <a:gd name="T18" fmla="*/ 2147483647 w 162"/>
              <a:gd name="T19" fmla="*/ 2147483647 h 56"/>
              <a:gd name="T20" fmla="*/ 2147483647 w 162"/>
              <a:gd name="T21" fmla="*/ 2147483647 h 56"/>
              <a:gd name="T22" fmla="*/ 2147483647 w 162"/>
              <a:gd name="T23" fmla="*/ 2147483647 h 56"/>
              <a:gd name="T24" fmla="*/ 2147483647 w 162"/>
              <a:gd name="T25" fmla="*/ 0 h 56"/>
              <a:gd name="T26" fmla="*/ 2147483647 w 162"/>
              <a:gd name="T27" fmla="*/ 0 h 56"/>
              <a:gd name="T28" fmla="*/ 2147483647 w 162"/>
              <a:gd name="T29" fmla="*/ 2147483647 h 56"/>
              <a:gd name="T30" fmla="*/ 0 w 162"/>
              <a:gd name="T31" fmla="*/ 2147483647 h 56"/>
              <a:gd name="T32" fmla="*/ 2147483647 w 162"/>
              <a:gd name="T33" fmla="*/ 2147483647 h 56"/>
              <a:gd name="T34" fmla="*/ 2147483647 w 162"/>
              <a:gd name="T35" fmla="*/ 2147483647 h 56"/>
              <a:gd name="T36" fmla="*/ 2147483647 w 162"/>
              <a:gd name="T37" fmla="*/ 2147483647 h 56"/>
              <a:gd name="T38" fmla="*/ 2147483647 w 162"/>
              <a:gd name="T39" fmla="*/ 2147483647 h 56"/>
              <a:gd name="T40" fmla="*/ 2147483647 w 162"/>
              <a:gd name="T41" fmla="*/ 2147483647 h 56"/>
              <a:gd name="T42" fmla="*/ 2147483647 w 162"/>
              <a:gd name="T43" fmla="*/ 2147483647 h 56"/>
              <a:gd name="T44" fmla="*/ 2147483647 w 162"/>
              <a:gd name="T45" fmla="*/ 2147483647 h 56"/>
              <a:gd name="T46" fmla="*/ 2147483647 w 162"/>
              <a:gd name="T47" fmla="*/ 2147483647 h 56"/>
              <a:gd name="T48" fmla="*/ 2147483647 w 162"/>
              <a:gd name="T49" fmla="*/ 2147483647 h 56"/>
              <a:gd name="T50" fmla="*/ 2147483647 w 162"/>
              <a:gd name="T51" fmla="*/ 2147483647 h 5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62"/>
              <a:gd name="T79" fmla="*/ 0 h 56"/>
              <a:gd name="T80" fmla="*/ 162 w 162"/>
              <a:gd name="T81" fmla="*/ 56 h 5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62" h="56">
                <a:moveTo>
                  <a:pt x="162" y="56"/>
                </a:moveTo>
                <a:lnTo>
                  <a:pt x="160" y="54"/>
                </a:lnTo>
                <a:lnTo>
                  <a:pt x="161" y="37"/>
                </a:lnTo>
                <a:lnTo>
                  <a:pt x="148" y="35"/>
                </a:lnTo>
                <a:lnTo>
                  <a:pt x="135" y="34"/>
                </a:lnTo>
                <a:lnTo>
                  <a:pt x="129" y="22"/>
                </a:lnTo>
                <a:lnTo>
                  <a:pt x="108" y="15"/>
                </a:lnTo>
                <a:lnTo>
                  <a:pt x="100" y="9"/>
                </a:lnTo>
                <a:lnTo>
                  <a:pt x="92" y="18"/>
                </a:lnTo>
                <a:lnTo>
                  <a:pt x="78" y="18"/>
                </a:lnTo>
                <a:lnTo>
                  <a:pt x="64" y="18"/>
                </a:lnTo>
                <a:lnTo>
                  <a:pt x="58" y="10"/>
                </a:lnTo>
                <a:lnTo>
                  <a:pt x="37" y="0"/>
                </a:lnTo>
                <a:lnTo>
                  <a:pt x="14" y="0"/>
                </a:lnTo>
                <a:lnTo>
                  <a:pt x="5" y="13"/>
                </a:lnTo>
                <a:lnTo>
                  <a:pt x="0" y="15"/>
                </a:lnTo>
                <a:lnTo>
                  <a:pt x="18" y="21"/>
                </a:lnTo>
                <a:lnTo>
                  <a:pt x="17" y="25"/>
                </a:lnTo>
                <a:lnTo>
                  <a:pt x="36" y="30"/>
                </a:lnTo>
                <a:lnTo>
                  <a:pt x="54" y="35"/>
                </a:lnTo>
                <a:lnTo>
                  <a:pt x="72" y="39"/>
                </a:lnTo>
                <a:lnTo>
                  <a:pt x="88" y="42"/>
                </a:lnTo>
                <a:lnTo>
                  <a:pt x="111" y="45"/>
                </a:lnTo>
                <a:lnTo>
                  <a:pt x="134" y="47"/>
                </a:lnTo>
                <a:lnTo>
                  <a:pt x="148" y="52"/>
                </a:lnTo>
                <a:lnTo>
                  <a:pt x="162" y="56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488" name="Freeform 43"/>
          <p:cNvSpPr>
            <a:spLocks/>
          </p:cNvSpPr>
          <p:nvPr/>
        </p:nvSpPr>
        <p:spPr bwMode="auto">
          <a:xfrm>
            <a:off x="7702096" y="4662477"/>
            <a:ext cx="111125" cy="63500"/>
          </a:xfrm>
          <a:custGeom>
            <a:avLst/>
            <a:gdLst>
              <a:gd name="T0" fmla="*/ 2147483647 w 70"/>
              <a:gd name="T1" fmla="*/ 0 h 40"/>
              <a:gd name="T2" fmla="*/ 2147483647 w 70"/>
              <a:gd name="T3" fmla="*/ 2147483647 h 40"/>
              <a:gd name="T4" fmla="*/ 2147483647 w 70"/>
              <a:gd name="T5" fmla="*/ 2147483647 h 40"/>
              <a:gd name="T6" fmla="*/ 2147483647 w 70"/>
              <a:gd name="T7" fmla="*/ 2147483647 h 40"/>
              <a:gd name="T8" fmla="*/ 2147483647 w 70"/>
              <a:gd name="T9" fmla="*/ 2147483647 h 40"/>
              <a:gd name="T10" fmla="*/ 0 w 70"/>
              <a:gd name="T11" fmla="*/ 2147483647 h 40"/>
              <a:gd name="T12" fmla="*/ 2147483647 w 70"/>
              <a:gd name="T13" fmla="*/ 2147483647 h 40"/>
              <a:gd name="T14" fmla="*/ 2147483647 w 70"/>
              <a:gd name="T15" fmla="*/ 2147483647 h 40"/>
              <a:gd name="T16" fmla="*/ 2147483647 w 70"/>
              <a:gd name="T17" fmla="*/ 2147483647 h 40"/>
              <a:gd name="T18" fmla="*/ 2147483647 w 70"/>
              <a:gd name="T19" fmla="*/ 0 h 4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0"/>
              <a:gd name="T31" fmla="*/ 0 h 40"/>
              <a:gd name="T32" fmla="*/ 70 w 70"/>
              <a:gd name="T33" fmla="*/ 40 h 4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0" h="40">
                <a:moveTo>
                  <a:pt x="70" y="0"/>
                </a:moveTo>
                <a:lnTo>
                  <a:pt x="43" y="2"/>
                </a:lnTo>
                <a:lnTo>
                  <a:pt x="27" y="10"/>
                </a:lnTo>
                <a:lnTo>
                  <a:pt x="10" y="19"/>
                </a:lnTo>
                <a:lnTo>
                  <a:pt x="2" y="33"/>
                </a:lnTo>
                <a:lnTo>
                  <a:pt x="0" y="36"/>
                </a:lnTo>
                <a:lnTo>
                  <a:pt x="3" y="40"/>
                </a:lnTo>
                <a:lnTo>
                  <a:pt x="25" y="27"/>
                </a:lnTo>
                <a:lnTo>
                  <a:pt x="47" y="14"/>
                </a:lnTo>
                <a:lnTo>
                  <a:pt x="70" y="0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489" name="Freeform 44"/>
          <p:cNvSpPr>
            <a:spLocks/>
          </p:cNvSpPr>
          <p:nvPr/>
        </p:nvSpPr>
        <p:spPr bwMode="auto">
          <a:xfrm>
            <a:off x="7829096" y="4324339"/>
            <a:ext cx="42863" cy="96838"/>
          </a:xfrm>
          <a:custGeom>
            <a:avLst/>
            <a:gdLst>
              <a:gd name="T0" fmla="*/ 2147483647 w 27"/>
              <a:gd name="T1" fmla="*/ 2147483647 h 61"/>
              <a:gd name="T2" fmla="*/ 2147483647 w 27"/>
              <a:gd name="T3" fmla="*/ 2147483647 h 61"/>
              <a:gd name="T4" fmla="*/ 2147483647 w 27"/>
              <a:gd name="T5" fmla="*/ 2147483647 h 61"/>
              <a:gd name="T6" fmla="*/ 2147483647 w 27"/>
              <a:gd name="T7" fmla="*/ 2147483647 h 61"/>
              <a:gd name="T8" fmla="*/ 2147483647 w 27"/>
              <a:gd name="T9" fmla="*/ 2147483647 h 61"/>
              <a:gd name="T10" fmla="*/ 2147483647 w 27"/>
              <a:gd name="T11" fmla="*/ 2147483647 h 61"/>
              <a:gd name="T12" fmla="*/ 2147483647 w 27"/>
              <a:gd name="T13" fmla="*/ 2147483647 h 61"/>
              <a:gd name="T14" fmla="*/ 2147483647 w 27"/>
              <a:gd name="T15" fmla="*/ 2147483647 h 61"/>
              <a:gd name="T16" fmla="*/ 2147483647 w 27"/>
              <a:gd name="T17" fmla="*/ 0 h 61"/>
              <a:gd name="T18" fmla="*/ 0 w 27"/>
              <a:gd name="T19" fmla="*/ 2147483647 h 61"/>
              <a:gd name="T20" fmla="*/ 2147483647 w 27"/>
              <a:gd name="T21" fmla="*/ 2147483647 h 61"/>
              <a:gd name="T22" fmla="*/ 2147483647 w 27"/>
              <a:gd name="T23" fmla="*/ 2147483647 h 61"/>
              <a:gd name="T24" fmla="*/ 2147483647 w 27"/>
              <a:gd name="T25" fmla="*/ 2147483647 h 61"/>
              <a:gd name="T26" fmla="*/ 2147483647 w 27"/>
              <a:gd name="T27" fmla="*/ 2147483647 h 61"/>
              <a:gd name="T28" fmla="*/ 2147483647 w 27"/>
              <a:gd name="T29" fmla="*/ 2147483647 h 6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7"/>
              <a:gd name="T46" fmla="*/ 0 h 61"/>
              <a:gd name="T47" fmla="*/ 27 w 27"/>
              <a:gd name="T48" fmla="*/ 61 h 6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7" h="61">
                <a:moveTo>
                  <a:pt x="27" y="39"/>
                </a:moveTo>
                <a:lnTo>
                  <a:pt x="16" y="25"/>
                </a:lnTo>
                <a:lnTo>
                  <a:pt x="23" y="16"/>
                </a:lnTo>
                <a:lnTo>
                  <a:pt x="18" y="12"/>
                </a:lnTo>
                <a:lnTo>
                  <a:pt x="12" y="17"/>
                </a:lnTo>
                <a:lnTo>
                  <a:pt x="6" y="27"/>
                </a:lnTo>
                <a:lnTo>
                  <a:pt x="6" y="22"/>
                </a:lnTo>
                <a:lnTo>
                  <a:pt x="9" y="9"/>
                </a:lnTo>
                <a:lnTo>
                  <a:pt x="9" y="0"/>
                </a:lnTo>
                <a:lnTo>
                  <a:pt x="0" y="14"/>
                </a:lnTo>
                <a:lnTo>
                  <a:pt x="3" y="29"/>
                </a:lnTo>
                <a:lnTo>
                  <a:pt x="5" y="44"/>
                </a:lnTo>
                <a:lnTo>
                  <a:pt x="16" y="61"/>
                </a:lnTo>
                <a:lnTo>
                  <a:pt x="8" y="37"/>
                </a:lnTo>
                <a:lnTo>
                  <a:pt x="27" y="39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490" name="Freeform 45"/>
          <p:cNvSpPr>
            <a:spLocks/>
          </p:cNvSpPr>
          <p:nvPr/>
        </p:nvSpPr>
        <p:spPr bwMode="auto">
          <a:xfrm>
            <a:off x="7840209" y="4484677"/>
            <a:ext cx="82550" cy="31750"/>
          </a:xfrm>
          <a:custGeom>
            <a:avLst/>
            <a:gdLst>
              <a:gd name="T0" fmla="*/ 2147483647 w 52"/>
              <a:gd name="T1" fmla="*/ 2147483647 h 20"/>
              <a:gd name="T2" fmla="*/ 2147483647 w 52"/>
              <a:gd name="T3" fmla="*/ 2147483647 h 20"/>
              <a:gd name="T4" fmla="*/ 2147483647 w 52"/>
              <a:gd name="T5" fmla="*/ 2147483647 h 20"/>
              <a:gd name="T6" fmla="*/ 2147483647 w 52"/>
              <a:gd name="T7" fmla="*/ 2147483647 h 20"/>
              <a:gd name="T8" fmla="*/ 2147483647 w 52"/>
              <a:gd name="T9" fmla="*/ 2147483647 h 20"/>
              <a:gd name="T10" fmla="*/ 0 w 52"/>
              <a:gd name="T11" fmla="*/ 2147483647 h 20"/>
              <a:gd name="T12" fmla="*/ 2147483647 w 52"/>
              <a:gd name="T13" fmla="*/ 2147483647 h 20"/>
              <a:gd name="T14" fmla="*/ 2147483647 w 52"/>
              <a:gd name="T15" fmla="*/ 0 h 20"/>
              <a:gd name="T16" fmla="*/ 2147483647 w 52"/>
              <a:gd name="T17" fmla="*/ 2147483647 h 20"/>
              <a:gd name="T18" fmla="*/ 2147483647 w 52"/>
              <a:gd name="T19" fmla="*/ 2147483647 h 20"/>
              <a:gd name="T20" fmla="*/ 2147483647 w 52"/>
              <a:gd name="T21" fmla="*/ 2147483647 h 2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2"/>
              <a:gd name="T34" fmla="*/ 0 h 20"/>
              <a:gd name="T35" fmla="*/ 52 w 52"/>
              <a:gd name="T36" fmla="*/ 20 h 2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2" h="20">
                <a:moveTo>
                  <a:pt x="52" y="15"/>
                </a:moveTo>
                <a:lnTo>
                  <a:pt x="49" y="20"/>
                </a:lnTo>
                <a:lnTo>
                  <a:pt x="28" y="10"/>
                </a:lnTo>
                <a:lnTo>
                  <a:pt x="13" y="11"/>
                </a:lnTo>
                <a:lnTo>
                  <a:pt x="2" y="8"/>
                </a:lnTo>
                <a:lnTo>
                  <a:pt x="0" y="11"/>
                </a:lnTo>
                <a:lnTo>
                  <a:pt x="1" y="5"/>
                </a:lnTo>
                <a:lnTo>
                  <a:pt x="12" y="0"/>
                </a:lnTo>
                <a:lnTo>
                  <a:pt x="27" y="1"/>
                </a:lnTo>
                <a:lnTo>
                  <a:pt x="44" y="2"/>
                </a:lnTo>
                <a:lnTo>
                  <a:pt x="52" y="15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491" name="Freeform 46"/>
          <p:cNvSpPr>
            <a:spLocks/>
          </p:cNvSpPr>
          <p:nvPr/>
        </p:nvSpPr>
        <p:spPr bwMode="auto">
          <a:xfrm>
            <a:off x="7602084" y="4657714"/>
            <a:ext cx="90487" cy="19050"/>
          </a:xfrm>
          <a:custGeom>
            <a:avLst/>
            <a:gdLst>
              <a:gd name="T0" fmla="*/ 2147483647 w 57"/>
              <a:gd name="T1" fmla="*/ 2147483647 h 12"/>
              <a:gd name="T2" fmla="*/ 2147483647 w 57"/>
              <a:gd name="T3" fmla="*/ 0 h 12"/>
              <a:gd name="T4" fmla="*/ 2147483647 w 57"/>
              <a:gd name="T5" fmla="*/ 0 h 12"/>
              <a:gd name="T6" fmla="*/ 2147483647 w 57"/>
              <a:gd name="T7" fmla="*/ 2147483647 h 12"/>
              <a:gd name="T8" fmla="*/ 2147483647 w 57"/>
              <a:gd name="T9" fmla="*/ 2147483647 h 12"/>
              <a:gd name="T10" fmla="*/ 2147483647 w 57"/>
              <a:gd name="T11" fmla="*/ 2147483647 h 12"/>
              <a:gd name="T12" fmla="*/ 2147483647 w 57"/>
              <a:gd name="T13" fmla="*/ 0 h 12"/>
              <a:gd name="T14" fmla="*/ 0 w 57"/>
              <a:gd name="T15" fmla="*/ 2147483647 h 12"/>
              <a:gd name="T16" fmla="*/ 2147483647 w 57"/>
              <a:gd name="T17" fmla="*/ 2147483647 h 12"/>
              <a:gd name="T18" fmla="*/ 2147483647 w 57"/>
              <a:gd name="T19" fmla="*/ 2147483647 h 12"/>
              <a:gd name="T20" fmla="*/ 2147483647 w 57"/>
              <a:gd name="T21" fmla="*/ 2147483647 h 12"/>
              <a:gd name="T22" fmla="*/ 2147483647 w 57"/>
              <a:gd name="T23" fmla="*/ 2147483647 h 1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7"/>
              <a:gd name="T37" fmla="*/ 0 h 12"/>
              <a:gd name="T38" fmla="*/ 57 w 57"/>
              <a:gd name="T39" fmla="*/ 12 h 1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7" h="12">
                <a:moveTo>
                  <a:pt x="57" y="1"/>
                </a:moveTo>
                <a:lnTo>
                  <a:pt x="56" y="0"/>
                </a:lnTo>
                <a:lnTo>
                  <a:pt x="53" y="0"/>
                </a:lnTo>
                <a:lnTo>
                  <a:pt x="48" y="5"/>
                </a:lnTo>
                <a:lnTo>
                  <a:pt x="38" y="5"/>
                </a:lnTo>
                <a:lnTo>
                  <a:pt x="23" y="2"/>
                </a:lnTo>
                <a:lnTo>
                  <a:pt x="8" y="0"/>
                </a:lnTo>
                <a:lnTo>
                  <a:pt x="0" y="9"/>
                </a:lnTo>
                <a:lnTo>
                  <a:pt x="7" y="12"/>
                </a:lnTo>
                <a:lnTo>
                  <a:pt x="25" y="11"/>
                </a:lnTo>
                <a:lnTo>
                  <a:pt x="42" y="10"/>
                </a:lnTo>
                <a:lnTo>
                  <a:pt x="57" y="1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492" name="Freeform 47"/>
          <p:cNvSpPr>
            <a:spLocks/>
          </p:cNvSpPr>
          <p:nvPr/>
        </p:nvSpPr>
        <p:spPr bwMode="auto">
          <a:xfrm>
            <a:off x="7198859" y="4441814"/>
            <a:ext cx="44450" cy="50800"/>
          </a:xfrm>
          <a:custGeom>
            <a:avLst/>
            <a:gdLst>
              <a:gd name="T0" fmla="*/ 2147483647 w 28"/>
              <a:gd name="T1" fmla="*/ 2147483647 h 32"/>
              <a:gd name="T2" fmla="*/ 2147483647 w 28"/>
              <a:gd name="T3" fmla="*/ 2147483647 h 32"/>
              <a:gd name="T4" fmla="*/ 2147483647 w 28"/>
              <a:gd name="T5" fmla="*/ 2147483647 h 32"/>
              <a:gd name="T6" fmla="*/ 2147483647 w 28"/>
              <a:gd name="T7" fmla="*/ 2147483647 h 32"/>
              <a:gd name="T8" fmla="*/ 0 w 28"/>
              <a:gd name="T9" fmla="*/ 2147483647 h 32"/>
              <a:gd name="T10" fmla="*/ 2147483647 w 28"/>
              <a:gd name="T11" fmla="*/ 2147483647 h 32"/>
              <a:gd name="T12" fmla="*/ 2147483647 w 28"/>
              <a:gd name="T13" fmla="*/ 0 h 32"/>
              <a:gd name="T14" fmla="*/ 2147483647 w 28"/>
              <a:gd name="T15" fmla="*/ 2147483647 h 32"/>
              <a:gd name="T16" fmla="*/ 2147483647 w 28"/>
              <a:gd name="T17" fmla="*/ 2147483647 h 3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8"/>
              <a:gd name="T28" fmla="*/ 0 h 32"/>
              <a:gd name="T29" fmla="*/ 28 w 28"/>
              <a:gd name="T30" fmla="*/ 32 h 3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8" h="32">
                <a:moveTo>
                  <a:pt x="28" y="22"/>
                </a:moveTo>
                <a:lnTo>
                  <a:pt x="27" y="32"/>
                </a:lnTo>
                <a:lnTo>
                  <a:pt x="12" y="22"/>
                </a:lnTo>
                <a:lnTo>
                  <a:pt x="6" y="11"/>
                </a:lnTo>
                <a:lnTo>
                  <a:pt x="0" y="9"/>
                </a:lnTo>
                <a:lnTo>
                  <a:pt x="9" y="2"/>
                </a:lnTo>
                <a:lnTo>
                  <a:pt x="12" y="0"/>
                </a:lnTo>
                <a:lnTo>
                  <a:pt x="18" y="17"/>
                </a:lnTo>
                <a:lnTo>
                  <a:pt x="28" y="22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493" name="Freeform 48"/>
          <p:cNvSpPr>
            <a:spLocks/>
          </p:cNvSpPr>
          <p:nvPr/>
        </p:nvSpPr>
        <p:spPr bwMode="auto">
          <a:xfrm>
            <a:off x="7513184" y="4652952"/>
            <a:ext cx="71437" cy="28575"/>
          </a:xfrm>
          <a:custGeom>
            <a:avLst/>
            <a:gdLst>
              <a:gd name="T0" fmla="*/ 2147483647 w 45"/>
              <a:gd name="T1" fmla="*/ 2147483647 h 18"/>
              <a:gd name="T2" fmla="*/ 2147483647 w 45"/>
              <a:gd name="T3" fmla="*/ 2147483647 h 18"/>
              <a:gd name="T4" fmla="*/ 2147483647 w 45"/>
              <a:gd name="T5" fmla="*/ 2147483647 h 18"/>
              <a:gd name="T6" fmla="*/ 2147483647 w 45"/>
              <a:gd name="T7" fmla="*/ 0 h 18"/>
              <a:gd name="T8" fmla="*/ 2147483647 w 45"/>
              <a:gd name="T9" fmla="*/ 2147483647 h 18"/>
              <a:gd name="T10" fmla="*/ 2147483647 w 45"/>
              <a:gd name="T11" fmla="*/ 2147483647 h 18"/>
              <a:gd name="T12" fmla="*/ 2147483647 w 45"/>
              <a:gd name="T13" fmla="*/ 2147483647 h 18"/>
              <a:gd name="T14" fmla="*/ 0 w 45"/>
              <a:gd name="T15" fmla="*/ 2147483647 h 18"/>
              <a:gd name="T16" fmla="*/ 2147483647 w 45"/>
              <a:gd name="T17" fmla="*/ 2147483647 h 18"/>
              <a:gd name="T18" fmla="*/ 2147483647 w 45"/>
              <a:gd name="T19" fmla="*/ 2147483647 h 18"/>
              <a:gd name="T20" fmla="*/ 2147483647 w 45"/>
              <a:gd name="T21" fmla="*/ 2147483647 h 18"/>
              <a:gd name="T22" fmla="*/ 2147483647 w 45"/>
              <a:gd name="T23" fmla="*/ 2147483647 h 18"/>
              <a:gd name="T24" fmla="*/ 2147483647 w 45"/>
              <a:gd name="T25" fmla="*/ 2147483647 h 1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"/>
              <a:gd name="T40" fmla="*/ 0 h 18"/>
              <a:gd name="T41" fmla="*/ 45 w 45"/>
              <a:gd name="T42" fmla="*/ 18 h 1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" h="18">
                <a:moveTo>
                  <a:pt x="45" y="11"/>
                </a:moveTo>
                <a:lnTo>
                  <a:pt x="42" y="5"/>
                </a:lnTo>
                <a:lnTo>
                  <a:pt x="36" y="8"/>
                </a:lnTo>
                <a:lnTo>
                  <a:pt x="21" y="0"/>
                </a:lnTo>
                <a:lnTo>
                  <a:pt x="28" y="10"/>
                </a:lnTo>
                <a:lnTo>
                  <a:pt x="19" y="10"/>
                </a:lnTo>
                <a:lnTo>
                  <a:pt x="4" y="9"/>
                </a:lnTo>
                <a:lnTo>
                  <a:pt x="0" y="18"/>
                </a:lnTo>
                <a:lnTo>
                  <a:pt x="15" y="15"/>
                </a:lnTo>
                <a:lnTo>
                  <a:pt x="31" y="13"/>
                </a:lnTo>
                <a:lnTo>
                  <a:pt x="37" y="14"/>
                </a:lnTo>
                <a:lnTo>
                  <a:pt x="36" y="14"/>
                </a:lnTo>
                <a:lnTo>
                  <a:pt x="45" y="11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494" name="Freeform 49"/>
          <p:cNvSpPr>
            <a:spLocks/>
          </p:cNvSpPr>
          <p:nvPr/>
        </p:nvSpPr>
        <p:spPr bwMode="auto">
          <a:xfrm>
            <a:off x="7576684" y="4695814"/>
            <a:ext cx="50800" cy="25400"/>
          </a:xfrm>
          <a:custGeom>
            <a:avLst/>
            <a:gdLst>
              <a:gd name="T0" fmla="*/ 2147483647 w 32"/>
              <a:gd name="T1" fmla="*/ 2147483647 h 16"/>
              <a:gd name="T2" fmla="*/ 2147483647 w 32"/>
              <a:gd name="T3" fmla="*/ 2147483647 h 16"/>
              <a:gd name="T4" fmla="*/ 2147483647 w 32"/>
              <a:gd name="T5" fmla="*/ 2147483647 h 16"/>
              <a:gd name="T6" fmla="*/ 0 w 32"/>
              <a:gd name="T7" fmla="*/ 0 h 16"/>
              <a:gd name="T8" fmla="*/ 2147483647 w 32"/>
              <a:gd name="T9" fmla="*/ 0 h 16"/>
              <a:gd name="T10" fmla="*/ 2147483647 w 32"/>
              <a:gd name="T11" fmla="*/ 2147483647 h 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2"/>
              <a:gd name="T19" fmla="*/ 0 h 16"/>
              <a:gd name="T20" fmla="*/ 32 w 32"/>
              <a:gd name="T21" fmla="*/ 16 h 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2" h="16">
                <a:moveTo>
                  <a:pt x="32" y="13"/>
                </a:moveTo>
                <a:lnTo>
                  <a:pt x="19" y="16"/>
                </a:lnTo>
                <a:lnTo>
                  <a:pt x="5" y="7"/>
                </a:lnTo>
                <a:lnTo>
                  <a:pt x="0" y="0"/>
                </a:lnTo>
                <a:lnTo>
                  <a:pt x="19" y="0"/>
                </a:lnTo>
                <a:lnTo>
                  <a:pt x="32" y="13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495" name="Freeform 50"/>
          <p:cNvSpPr>
            <a:spLocks/>
          </p:cNvSpPr>
          <p:nvPr/>
        </p:nvSpPr>
        <p:spPr bwMode="auto">
          <a:xfrm>
            <a:off x="7786234" y="4492614"/>
            <a:ext cx="34925" cy="22225"/>
          </a:xfrm>
          <a:custGeom>
            <a:avLst/>
            <a:gdLst>
              <a:gd name="T0" fmla="*/ 2147483647 w 22"/>
              <a:gd name="T1" fmla="*/ 2147483647 h 14"/>
              <a:gd name="T2" fmla="*/ 2147483647 w 22"/>
              <a:gd name="T3" fmla="*/ 2147483647 h 14"/>
              <a:gd name="T4" fmla="*/ 0 w 22"/>
              <a:gd name="T5" fmla="*/ 2147483647 h 14"/>
              <a:gd name="T6" fmla="*/ 2147483647 w 22"/>
              <a:gd name="T7" fmla="*/ 0 h 14"/>
              <a:gd name="T8" fmla="*/ 2147483647 w 22"/>
              <a:gd name="T9" fmla="*/ 2147483647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14"/>
              <a:gd name="T17" fmla="*/ 22 w 22"/>
              <a:gd name="T18" fmla="*/ 14 h 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14">
                <a:moveTo>
                  <a:pt x="22" y="6"/>
                </a:moveTo>
                <a:lnTo>
                  <a:pt x="13" y="14"/>
                </a:lnTo>
                <a:lnTo>
                  <a:pt x="0" y="5"/>
                </a:lnTo>
                <a:lnTo>
                  <a:pt x="7" y="0"/>
                </a:lnTo>
                <a:lnTo>
                  <a:pt x="22" y="6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496" name="Freeform 51"/>
          <p:cNvSpPr>
            <a:spLocks/>
          </p:cNvSpPr>
          <p:nvPr/>
        </p:nvSpPr>
        <p:spPr bwMode="auto">
          <a:xfrm>
            <a:off x="7454446" y="4654539"/>
            <a:ext cx="31750" cy="17463"/>
          </a:xfrm>
          <a:custGeom>
            <a:avLst/>
            <a:gdLst>
              <a:gd name="T0" fmla="*/ 2147483647 w 20"/>
              <a:gd name="T1" fmla="*/ 2147483647 h 11"/>
              <a:gd name="T2" fmla="*/ 2147483647 w 20"/>
              <a:gd name="T3" fmla="*/ 2147483647 h 11"/>
              <a:gd name="T4" fmla="*/ 0 w 20"/>
              <a:gd name="T5" fmla="*/ 0 h 11"/>
              <a:gd name="T6" fmla="*/ 2147483647 w 20"/>
              <a:gd name="T7" fmla="*/ 2147483647 h 11"/>
              <a:gd name="T8" fmla="*/ 2147483647 w 20"/>
              <a:gd name="T9" fmla="*/ 2147483647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"/>
              <a:gd name="T16" fmla="*/ 0 h 11"/>
              <a:gd name="T17" fmla="*/ 20 w 20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" h="11">
                <a:moveTo>
                  <a:pt x="20" y="5"/>
                </a:moveTo>
                <a:lnTo>
                  <a:pt x="18" y="1"/>
                </a:lnTo>
                <a:lnTo>
                  <a:pt x="0" y="0"/>
                </a:lnTo>
                <a:lnTo>
                  <a:pt x="10" y="11"/>
                </a:lnTo>
                <a:lnTo>
                  <a:pt x="20" y="5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497" name="Freeform 52"/>
          <p:cNvSpPr>
            <a:spLocks/>
          </p:cNvSpPr>
          <p:nvPr/>
        </p:nvSpPr>
        <p:spPr bwMode="auto">
          <a:xfrm>
            <a:off x="6970259" y="4346564"/>
            <a:ext cx="23812" cy="30163"/>
          </a:xfrm>
          <a:custGeom>
            <a:avLst/>
            <a:gdLst>
              <a:gd name="T0" fmla="*/ 2147483647 w 15"/>
              <a:gd name="T1" fmla="*/ 2147483647 h 19"/>
              <a:gd name="T2" fmla="*/ 2147483647 w 15"/>
              <a:gd name="T3" fmla="*/ 2147483647 h 19"/>
              <a:gd name="T4" fmla="*/ 0 w 15"/>
              <a:gd name="T5" fmla="*/ 2147483647 h 19"/>
              <a:gd name="T6" fmla="*/ 2147483647 w 15"/>
              <a:gd name="T7" fmla="*/ 0 h 19"/>
              <a:gd name="T8" fmla="*/ 2147483647 w 15"/>
              <a:gd name="T9" fmla="*/ 2147483647 h 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"/>
              <a:gd name="T16" fmla="*/ 0 h 19"/>
              <a:gd name="T17" fmla="*/ 15 w 15"/>
              <a:gd name="T18" fmla="*/ 19 h 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" h="19">
                <a:moveTo>
                  <a:pt x="15" y="10"/>
                </a:moveTo>
                <a:lnTo>
                  <a:pt x="13" y="19"/>
                </a:lnTo>
                <a:lnTo>
                  <a:pt x="0" y="1"/>
                </a:lnTo>
                <a:lnTo>
                  <a:pt x="4" y="0"/>
                </a:lnTo>
                <a:lnTo>
                  <a:pt x="15" y="10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498" name="Freeform 53"/>
          <p:cNvSpPr>
            <a:spLocks/>
          </p:cNvSpPr>
          <p:nvPr/>
        </p:nvSpPr>
        <p:spPr bwMode="auto">
          <a:xfrm>
            <a:off x="7494134" y="4656127"/>
            <a:ext cx="20637" cy="22225"/>
          </a:xfrm>
          <a:custGeom>
            <a:avLst/>
            <a:gdLst>
              <a:gd name="T0" fmla="*/ 2147483647 w 13"/>
              <a:gd name="T1" fmla="*/ 2147483647 h 14"/>
              <a:gd name="T2" fmla="*/ 2147483647 w 13"/>
              <a:gd name="T3" fmla="*/ 0 h 14"/>
              <a:gd name="T4" fmla="*/ 0 w 13"/>
              <a:gd name="T5" fmla="*/ 2147483647 h 14"/>
              <a:gd name="T6" fmla="*/ 2147483647 w 13"/>
              <a:gd name="T7" fmla="*/ 2147483647 h 14"/>
              <a:gd name="T8" fmla="*/ 2147483647 w 13"/>
              <a:gd name="T9" fmla="*/ 2147483647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"/>
              <a:gd name="T16" fmla="*/ 0 h 14"/>
              <a:gd name="T17" fmla="*/ 13 w 13"/>
              <a:gd name="T18" fmla="*/ 14 h 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" h="14">
                <a:moveTo>
                  <a:pt x="13" y="4"/>
                </a:moveTo>
                <a:lnTo>
                  <a:pt x="9" y="0"/>
                </a:lnTo>
                <a:lnTo>
                  <a:pt x="0" y="11"/>
                </a:lnTo>
                <a:lnTo>
                  <a:pt x="7" y="14"/>
                </a:lnTo>
                <a:lnTo>
                  <a:pt x="13" y="4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499" name="Freeform 54"/>
          <p:cNvSpPr>
            <a:spLocks/>
          </p:cNvSpPr>
          <p:nvPr/>
        </p:nvSpPr>
        <p:spPr bwMode="auto">
          <a:xfrm>
            <a:off x="7265534" y="4478327"/>
            <a:ext cx="19050" cy="19050"/>
          </a:xfrm>
          <a:custGeom>
            <a:avLst/>
            <a:gdLst>
              <a:gd name="T0" fmla="*/ 2147483647 w 12"/>
              <a:gd name="T1" fmla="*/ 2147483647 h 12"/>
              <a:gd name="T2" fmla="*/ 2147483647 w 12"/>
              <a:gd name="T3" fmla="*/ 2147483647 h 12"/>
              <a:gd name="T4" fmla="*/ 0 w 12"/>
              <a:gd name="T5" fmla="*/ 2147483647 h 12"/>
              <a:gd name="T6" fmla="*/ 2147483647 w 12"/>
              <a:gd name="T7" fmla="*/ 0 h 12"/>
              <a:gd name="T8" fmla="*/ 2147483647 w 12"/>
              <a:gd name="T9" fmla="*/ 2147483647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"/>
              <a:gd name="T16" fmla="*/ 0 h 12"/>
              <a:gd name="T17" fmla="*/ 12 w 12"/>
              <a:gd name="T18" fmla="*/ 12 h 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" h="12">
                <a:moveTo>
                  <a:pt x="12" y="4"/>
                </a:moveTo>
                <a:lnTo>
                  <a:pt x="7" y="10"/>
                </a:lnTo>
                <a:lnTo>
                  <a:pt x="0" y="12"/>
                </a:lnTo>
                <a:lnTo>
                  <a:pt x="1" y="0"/>
                </a:lnTo>
                <a:lnTo>
                  <a:pt x="12" y="4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00" name="Freeform 55"/>
          <p:cNvSpPr>
            <a:spLocks/>
          </p:cNvSpPr>
          <p:nvPr/>
        </p:nvSpPr>
        <p:spPr bwMode="auto">
          <a:xfrm>
            <a:off x="7687809" y="4537064"/>
            <a:ext cx="17462" cy="38100"/>
          </a:xfrm>
          <a:custGeom>
            <a:avLst/>
            <a:gdLst>
              <a:gd name="T0" fmla="*/ 2147483647 w 11"/>
              <a:gd name="T1" fmla="*/ 2147483647 h 24"/>
              <a:gd name="T2" fmla="*/ 2147483647 w 11"/>
              <a:gd name="T3" fmla="*/ 2147483647 h 24"/>
              <a:gd name="T4" fmla="*/ 2147483647 w 11"/>
              <a:gd name="T5" fmla="*/ 2147483647 h 24"/>
              <a:gd name="T6" fmla="*/ 2147483647 w 11"/>
              <a:gd name="T7" fmla="*/ 0 h 24"/>
              <a:gd name="T8" fmla="*/ 0 w 11"/>
              <a:gd name="T9" fmla="*/ 2147483647 h 24"/>
              <a:gd name="T10" fmla="*/ 2147483647 w 11"/>
              <a:gd name="T11" fmla="*/ 2147483647 h 2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"/>
              <a:gd name="T19" fmla="*/ 0 h 24"/>
              <a:gd name="T20" fmla="*/ 11 w 11"/>
              <a:gd name="T21" fmla="*/ 24 h 2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" h="24">
                <a:moveTo>
                  <a:pt x="11" y="16"/>
                </a:moveTo>
                <a:lnTo>
                  <a:pt x="9" y="15"/>
                </a:lnTo>
                <a:lnTo>
                  <a:pt x="9" y="5"/>
                </a:lnTo>
                <a:lnTo>
                  <a:pt x="9" y="0"/>
                </a:lnTo>
                <a:lnTo>
                  <a:pt x="0" y="24"/>
                </a:lnTo>
                <a:lnTo>
                  <a:pt x="11" y="16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01" name="Freeform 56"/>
          <p:cNvSpPr>
            <a:spLocks/>
          </p:cNvSpPr>
          <p:nvPr/>
        </p:nvSpPr>
        <p:spPr bwMode="auto">
          <a:xfrm>
            <a:off x="8018009" y="4571989"/>
            <a:ext cx="11112" cy="22225"/>
          </a:xfrm>
          <a:custGeom>
            <a:avLst/>
            <a:gdLst>
              <a:gd name="T0" fmla="*/ 2147483647 w 7"/>
              <a:gd name="T1" fmla="*/ 2147483647 h 14"/>
              <a:gd name="T2" fmla="*/ 2147483647 w 7"/>
              <a:gd name="T3" fmla="*/ 0 h 14"/>
              <a:gd name="T4" fmla="*/ 0 w 7"/>
              <a:gd name="T5" fmla="*/ 2147483647 h 14"/>
              <a:gd name="T6" fmla="*/ 0 w 7"/>
              <a:gd name="T7" fmla="*/ 2147483647 h 14"/>
              <a:gd name="T8" fmla="*/ 2147483647 w 7"/>
              <a:gd name="T9" fmla="*/ 2147483647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14"/>
              <a:gd name="T17" fmla="*/ 7 w 7"/>
              <a:gd name="T18" fmla="*/ 14 h 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14">
                <a:moveTo>
                  <a:pt x="7" y="11"/>
                </a:moveTo>
                <a:lnTo>
                  <a:pt x="6" y="0"/>
                </a:lnTo>
                <a:lnTo>
                  <a:pt x="0" y="2"/>
                </a:lnTo>
                <a:lnTo>
                  <a:pt x="0" y="14"/>
                </a:lnTo>
                <a:lnTo>
                  <a:pt x="7" y="11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02" name="Freeform 57"/>
          <p:cNvSpPr>
            <a:spLocks/>
          </p:cNvSpPr>
          <p:nvPr/>
        </p:nvSpPr>
        <p:spPr bwMode="auto">
          <a:xfrm>
            <a:off x="7014709" y="4424352"/>
            <a:ext cx="17462" cy="22225"/>
          </a:xfrm>
          <a:custGeom>
            <a:avLst/>
            <a:gdLst>
              <a:gd name="T0" fmla="*/ 2147483647 w 11"/>
              <a:gd name="T1" fmla="*/ 2147483647 h 14"/>
              <a:gd name="T2" fmla="*/ 2147483647 w 11"/>
              <a:gd name="T3" fmla="*/ 2147483647 h 14"/>
              <a:gd name="T4" fmla="*/ 0 w 11"/>
              <a:gd name="T5" fmla="*/ 0 h 14"/>
              <a:gd name="T6" fmla="*/ 2147483647 w 11"/>
              <a:gd name="T7" fmla="*/ 2147483647 h 14"/>
              <a:gd name="T8" fmla="*/ 0 60000 65536"/>
              <a:gd name="T9" fmla="*/ 0 60000 65536"/>
              <a:gd name="T10" fmla="*/ 0 60000 65536"/>
              <a:gd name="T11" fmla="*/ 0 60000 65536"/>
              <a:gd name="T12" fmla="*/ 0 w 11"/>
              <a:gd name="T13" fmla="*/ 0 h 14"/>
              <a:gd name="T14" fmla="*/ 11 w 11"/>
              <a:gd name="T15" fmla="*/ 14 h 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" h="14">
                <a:moveTo>
                  <a:pt x="11" y="14"/>
                </a:moveTo>
                <a:lnTo>
                  <a:pt x="4" y="14"/>
                </a:lnTo>
                <a:lnTo>
                  <a:pt x="0" y="0"/>
                </a:lnTo>
                <a:lnTo>
                  <a:pt x="11" y="14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03" name="Freeform 58"/>
          <p:cNvSpPr>
            <a:spLocks/>
          </p:cNvSpPr>
          <p:nvPr/>
        </p:nvSpPr>
        <p:spPr bwMode="auto">
          <a:xfrm>
            <a:off x="7681459" y="4541827"/>
            <a:ext cx="11112" cy="22225"/>
          </a:xfrm>
          <a:custGeom>
            <a:avLst/>
            <a:gdLst>
              <a:gd name="T0" fmla="*/ 2147483647 w 7"/>
              <a:gd name="T1" fmla="*/ 2147483647 h 14"/>
              <a:gd name="T2" fmla="*/ 2147483647 w 7"/>
              <a:gd name="T3" fmla="*/ 0 h 14"/>
              <a:gd name="T4" fmla="*/ 2147483647 w 7"/>
              <a:gd name="T5" fmla="*/ 2147483647 h 14"/>
              <a:gd name="T6" fmla="*/ 0 w 7"/>
              <a:gd name="T7" fmla="*/ 2147483647 h 14"/>
              <a:gd name="T8" fmla="*/ 2147483647 w 7"/>
              <a:gd name="T9" fmla="*/ 2147483647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14"/>
              <a:gd name="T17" fmla="*/ 7 w 7"/>
              <a:gd name="T18" fmla="*/ 14 h 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14">
                <a:moveTo>
                  <a:pt x="7" y="7"/>
                </a:moveTo>
                <a:lnTo>
                  <a:pt x="6" y="0"/>
                </a:lnTo>
                <a:lnTo>
                  <a:pt x="3" y="2"/>
                </a:lnTo>
                <a:lnTo>
                  <a:pt x="0" y="14"/>
                </a:lnTo>
                <a:lnTo>
                  <a:pt x="7" y="7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04" name="Freeform 59"/>
          <p:cNvSpPr>
            <a:spLocks/>
          </p:cNvSpPr>
          <p:nvPr/>
        </p:nvSpPr>
        <p:spPr bwMode="auto">
          <a:xfrm>
            <a:off x="7740196" y="4446577"/>
            <a:ext cx="26988" cy="7937"/>
          </a:xfrm>
          <a:custGeom>
            <a:avLst/>
            <a:gdLst>
              <a:gd name="T0" fmla="*/ 2147483647 w 17"/>
              <a:gd name="T1" fmla="*/ 2147483647 h 5"/>
              <a:gd name="T2" fmla="*/ 2147483647 w 17"/>
              <a:gd name="T3" fmla="*/ 0 h 5"/>
              <a:gd name="T4" fmla="*/ 0 w 17"/>
              <a:gd name="T5" fmla="*/ 2147483647 h 5"/>
              <a:gd name="T6" fmla="*/ 2147483647 w 17"/>
              <a:gd name="T7" fmla="*/ 2147483647 h 5"/>
              <a:gd name="T8" fmla="*/ 0 60000 65536"/>
              <a:gd name="T9" fmla="*/ 0 60000 65536"/>
              <a:gd name="T10" fmla="*/ 0 60000 65536"/>
              <a:gd name="T11" fmla="*/ 0 60000 65536"/>
              <a:gd name="T12" fmla="*/ 0 w 17"/>
              <a:gd name="T13" fmla="*/ 0 h 5"/>
              <a:gd name="T14" fmla="*/ 17 w 17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" h="5">
                <a:moveTo>
                  <a:pt x="17" y="5"/>
                </a:moveTo>
                <a:lnTo>
                  <a:pt x="7" y="0"/>
                </a:lnTo>
                <a:lnTo>
                  <a:pt x="0" y="5"/>
                </a:lnTo>
                <a:lnTo>
                  <a:pt x="17" y="5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05" name="Freeform 60"/>
          <p:cNvSpPr>
            <a:spLocks/>
          </p:cNvSpPr>
          <p:nvPr/>
        </p:nvSpPr>
        <p:spPr bwMode="auto">
          <a:xfrm>
            <a:off x="8010071" y="4594214"/>
            <a:ext cx="11113" cy="20638"/>
          </a:xfrm>
          <a:custGeom>
            <a:avLst/>
            <a:gdLst>
              <a:gd name="T0" fmla="*/ 2147483647 w 7"/>
              <a:gd name="T1" fmla="*/ 2147483647 h 13"/>
              <a:gd name="T2" fmla="*/ 2147483647 w 7"/>
              <a:gd name="T3" fmla="*/ 2147483647 h 13"/>
              <a:gd name="T4" fmla="*/ 0 w 7"/>
              <a:gd name="T5" fmla="*/ 0 h 13"/>
              <a:gd name="T6" fmla="*/ 2147483647 w 7"/>
              <a:gd name="T7" fmla="*/ 2147483647 h 13"/>
              <a:gd name="T8" fmla="*/ 0 60000 65536"/>
              <a:gd name="T9" fmla="*/ 0 60000 65536"/>
              <a:gd name="T10" fmla="*/ 0 60000 65536"/>
              <a:gd name="T11" fmla="*/ 0 60000 65536"/>
              <a:gd name="T12" fmla="*/ 0 w 7"/>
              <a:gd name="T13" fmla="*/ 0 h 13"/>
              <a:gd name="T14" fmla="*/ 7 w 7"/>
              <a:gd name="T15" fmla="*/ 13 h 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" h="13">
                <a:moveTo>
                  <a:pt x="7" y="6"/>
                </a:moveTo>
                <a:lnTo>
                  <a:pt x="2" y="13"/>
                </a:lnTo>
                <a:lnTo>
                  <a:pt x="0" y="0"/>
                </a:lnTo>
                <a:lnTo>
                  <a:pt x="7" y="6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06" name="Freeform 61"/>
          <p:cNvSpPr>
            <a:spLocks/>
          </p:cNvSpPr>
          <p:nvPr/>
        </p:nvSpPr>
        <p:spPr bwMode="auto">
          <a:xfrm>
            <a:off x="7406821" y="4616439"/>
            <a:ext cx="38100" cy="4763"/>
          </a:xfrm>
          <a:custGeom>
            <a:avLst/>
            <a:gdLst>
              <a:gd name="T0" fmla="*/ 2147483647 w 24"/>
              <a:gd name="T1" fmla="*/ 0 h 3"/>
              <a:gd name="T2" fmla="*/ 2147483647 w 24"/>
              <a:gd name="T3" fmla="*/ 2147483647 h 3"/>
              <a:gd name="T4" fmla="*/ 0 w 24"/>
              <a:gd name="T5" fmla="*/ 2147483647 h 3"/>
              <a:gd name="T6" fmla="*/ 2147483647 w 24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24"/>
              <a:gd name="T13" fmla="*/ 0 h 3"/>
              <a:gd name="T14" fmla="*/ 24 w 24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" h="3">
                <a:moveTo>
                  <a:pt x="24" y="0"/>
                </a:moveTo>
                <a:lnTo>
                  <a:pt x="6" y="3"/>
                </a:lnTo>
                <a:lnTo>
                  <a:pt x="0" y="1"/>
                </a:lnTo>
                <a:lnTo>
                  <a:pt x="24" y="0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07" name="Freeform 62"/>
          <p:cNvSpPr>
            <a:spLocks/>
          </p:cNvSpPr>
          <p:nvPr/>
        </p:nvSpPr>
        <p:spPr bwMode="auto">
          <a:xfrm>
            <a:off x="7448096" y="4233852"/>
            <a:ext cx="25400" cy="30162"/>
          </a:xfrm>
          <a:custGeom>
            <a:avLst/>
            <a:gdLst>
              <a:gd name="T0" fmla="*/ 2147483647 w 16"/>
              <a:gd name="T1" fmla="*/ 2147483647 h 19"/>
              <a:gd name="T2" fmla="*/ 0 w 16"/>
              <a:gd name="T3" fmla="*/ 2147483647 h 19"/>
              <a:gd name="T4" fmla="*/ 2147483647 w 16"/>
              <a:gd name="T5" fmla="*/ 0 h 19"/>
              <a:gd name="T6" fmla="*/ 2147483647 w 16"/>
              <a:gd name="T7" fmla="*/ 2147483647 h 19"/>
              <a:gd name="T8" fmla="*/ 2147483647 w 16"/>
              <a:gd name="T9" fmla="*/ 2147483647 h 19"/>
              <a:gd name="T10" fmla="*/ 2147483647 w 16"/>
              <a:gd name="T11" fmla="*/ 2147483647 h 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"/>
              <a:gd name="T19" fmla="*/ 0 h 19"/>
              <a:gd name="T20" fmla="*/ 16 w 16"/>
              <a:gd name="T21" fmla="*/ 19 h 1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" h="19">
                <a:moveTo>
                  <a:pt x="10" y="19"/>
                </a:moveTo>
                <a:lnTo>
                  <a:pt x="0" y="8"/>
                </a:lnTo>
                <a:lnTo>
                  <a:pt x="16" y="0"/>
                </a:lnTo>
                <a:lnTo>
                  <a:pt x="16" y="2"/>
                </a:lnTo>
                <a:lnTo>
                  <a:pt x="13" y="11"/>
                </a:lnTo>
                <a:lnTo>
                  <a:pt x="10" y="19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08" name="Freeform 63"/>
          <p:cNvSpPr>
            <a:spLocks/>
          </p:cNvSpPr>
          <p:nvPr/>
        </p:nvSpPr>
        <p:spPr bwMode="auto">
          <a:xfrm>
            <a:off x="8686346" y="4170352"/>
            <a:ext cx="6350" cy="4762"/>
          </a:xfrm>
          <a:custGeom>
            <a:avLst/>
            <a:gdLst>
              <a:gd name="T0" fmla="*/ 2147483647 w 4"/>
              <a:gd name="T1" fmla="*/ 0 h 3"/>
              <a:gd name="T2" fmla="*/ 0 w 4"/>
              <a:gd name="T3" fmla="*/ 2147483647 h 3"/>
              <a:gd name="T4" fmla="*/ 2147483647 w 4"/>
              <a:gd name="T5" fmla="*/ 2147483647 h 3"/>
              <a:gd name="T6" fmla="*/ 2147483647 w 4"/>
              <a:gd name="T7" fmla="*/ 2147483647 h 3"/>
              <a:gd name="T8" fmla="*/ 2147483647 w 4"/>
              <a:gd name="T9" fmla="*/ 2147483647 h 3"/>
              <a:gd name="T10" fmla="*/ 2147483647 w 4"/>
              <a:gd name="T11" fmla="*/ 2147483647 h 3"/>
              <a:gd name="T12" fmla="*/ 2147483647 w 4"/>
              <a:gd name="T13" fmla="*/ 2147483647 h 3"/>
              <a:gd name="T14" fmla="*/ 2147483647 w 4"/>
              <a:gd name="T15" fmla="*/ 2147483647 h 3"/>
              <a:gd name="T16" fmla="*/ 2147483647 w 4"/>
              <a:gd name="T17" fmla="*/ 2147483647 h 3"/>
              <a:gd name="T18" fmla="*/ 2147483647 w 4"/>
              <a:gd name="T19" fmla="*/ 0 h 3"/>
              <a:gd name="T20" fmla="*/ 2147483647 w 4"/>
              <a:gd name="T21" fmla="*/ 0 h 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"/>
              <a:gd name="T34" fmla="*/ 0 h 3"/>
              <a:gd name="T35" fmla="*/ 4 w 4"/>
              <a:gd name="T36" fmla="*/ 3 h 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" h="3">
                <a:moveTo>
                  <a:pt x="1" y="0"/>
                </a:moveTo>
                <a:lnTo>
                  <a:pt x="0" y="1"/>
                </a:lnTo>
                <a:lnTo>
                  <a:pt x="1" y="2"/>
                </a:lnTo>
                <a:lnTo>
                  <a:pt x="1" y="3"/>
                </a:lnTo>
                <a:lnTo>
                  <a:pt x="2" y="3"/>
                </a:lnTo>
                <a:lnTo>
                  <a:pt x="4" y="3"/>
                </a:lnTo>
                <a:lnTo>
                  <a:pt x="4" y="2"/>
                </a:lnTo>
                <a:lnTo>
                  <a:pt x="4" y="1"/>
                </a:lnTo>
                <a:lnTo>
                  <a:pt x="3" y="1"/>
                </a:lnTo>
                <a:lnTo>
                  <a:pt x="3" y="0"/>
                </a:lnTo>
                <a:lnTo>
                  <a:pt x="1" y="0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09" name="Freeform 64"/>
          <p:cNvSpPr>
            <a:spLocks/>
          </p:cNvSpPr>
          <p:nvPr/>
        </p:nvSpPr>
        <p:spPr bwMode="auto">
          <a:xfrm>
            <a:off x="8826046" y="4221152"/>
            <a:ext cx="3175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0 w 2"/>
              <a:gd name="T5" fmla="*/ 2147483647 h 2"/>
              <a:gd name="T6" fmla="*/ 2147483647 w 2"/>
              <a:gd name="T7" fmla="*/ 2147483647 h 2"/>
              <a:gd name="T8" fmla="*/ 2147483647 w 2"/>
              <a:gd name="T9" fmla="*/ 0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"/>
              <a:gd name="T22" fmla="*/ 0 h 2"/>
              <a:gd name="T23" fmla="*/ 2 w 2"/>
              <a:gd name="T24" fmla="*/ 2 h 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" h="2">
                <a:moveTo>
                  <a:pt x="2" y="2"/>
                </a:moveTo>
                <a:lnTo>
                  <a:pt x="1" y="2"/>
                </a:lnTo>
                <a:lnTo>
                  <a:pt x="0" y="2"/>
                </a:lnTo>
                <a:lnTo>
                  <a:pt x="1" y="1"/>
                </a:lnTo>
                <a:lnTo>
                  <a:pt x="2" y="0"/>
                </a:lnTo>
                <a:lnTo>
                  <a:pt x="2" y="1"/>
                </a:lnTo>
                <a:lnTo>
                  <a:pt x="2" y="2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10" name="Freeform 65"/>
          <p:cNvSpPr>
            <a:spLocks/>
          </p:cNvSpPr>
          <p:nvPr/>
        </p:nvSpPr>
        <p:spPr bwMode="auto">
          <a:xfrm>
            <a:off x="8113259" y="4086214"/>
            <a:ext cx="4762" cy="6350"/>
          </a:xfrm>
          <a:custGeom>
            <a:avLst/>
            <a:gdLst>
              <a:gd name="T0" fmla="*/ 2147483647 w 3"/>
              <a:gd name="T1" fmla="*/ 2147483647 h 4"/>
              <a:gd name="T2" fmla="*/ 2147483647 w 3"/>
              <a:gd name="T3" fmla="*/ 2147483647 h 4"/>
              <a:gd name="T4" fmla="*/ 0 w 3"/>
              <a:gd name="T5" fmla="*/ 2147483647 h 4"/>
              <a:gd name="T6" fmla="*/ 2147483647 w 3"/>
              <a:gd name="T7" fmla="*/ 2147483647 h 4"/>
              <a:gd name="T8" fmla="*/ 2147483647 w 3"/>
              <a:gd name="T9" fmla="*/ 2147483647 h 4"/>
              <a:gd name="T10" fmla="*/ 2147483647 w 3"/>
              <a:gd name="T11" fmla="*/ 2147483647 h 4"/>
              <a:gd name="T12" fmla="*/ 2147483647 w 3"/>
              <a:gd name="T13" fmla="*/ 0 h 4"/>
              <a:gd name="T14" fmla="*/ 2147483647 w 3"/>
              <a:gd name="T15" fmla="*/ 2147483647 h 4"/>
              <a:gd name="T16" fmla="*/ 2147483647 w 3"/>
              <a:gd name="T17" fmla="*/ 2147483647 h 4"/>
              <a:gd name="T18" fmla="*/ 2147483647 w 3"/>
              <a:gd name="T19" fmla="*/ 2147483647 h 4"/>
              <a:gd name="T20" fmla="*/ 2147483647 w 3"/>
              <a:gd name="T21" fmla="*/ 2147483647 h 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"/>
              <a:gd name="T34" fmla="*/ 0 h 4"/>
              <a:gd name="T35" fmla="*/ 3 w 3"/>
              <a:gd name="T36" fmla="*/ 4 h 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" h="4">
                <a:moveTo>
                  <a:pt x="2" y="2"/>
                </a:moveTo>
                <a:lnTo>
                  <a:pt x="1" y="2"/>
                </a:lnTo>
                <a:lnTo>
                  <a:pt x="0" y="4"/>
                </a:lnTo>
                <a:lnTo>
                  <a:pt x="1" y="2"/>
                </a:lnTo>
                <a:lnTo>
                  <a:pt x="1" y="1"/>
                </a:lnTo>
                <a:lnTo>
                  <a:pt x="2" y="1"/>
                </a:lnTo>
                <a:lnTo>
                  <a:pt x="2" y="0"/>
                </a:lnTo>
                <a:lnTo>
                  <a:pt x="2" y="1"/>
                </a:lnTo>
                <a:lnTo>
                  <a:pt x="3" y="1"/>
                </a:lnTo>
                <a:lnTo>
                  <a:pt x="3" y="2"/>
                </a:lnTo>
                <a:lnTo>
                  <a:pt x="2" y="2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11" name="Rectangle 66"/>
          <p:cNvSpPr>
            <a:spLocks noChangeArrowheads="1"/>
          </p:cNvSpPr>
          <p:nvPr/>
        </p:nvSpPr>
        <p:spPr bwMode="auto">
          <a:xfrm>
            <a:off x="8500609" y="4156064"/>
            <a:ext cx="1587" cy="1588"/>
          </a:xfrm>
          <a:prstGeom prst="rect">
            <a:avLst/>
          </a:pr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7030A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12" name="Freeform 67"/>
          <p:cNvSpPr>
            <a:spLocks/>
          </p:cNvSpPr>
          <p:nvPr/>
        </p:nvSpPr>
        <p:spPr bwMode="auto">
          <a:xfrm>
            <a:off x="8506959" y="4154477"/>
            <a:ext cx="1587" cy="1587"/>
          </a:xfrm>
          <a:custGeom>
            <a:avLst/>
            <a:gdLst>
              <a:gd name="T0" fmla="*/ 2147483647 w 1"/>
              <a:gd name="T1" fmla="*/ 0 h 1"/>
              <a:gd name="T2" fmla="*/ 0 w 1"/>
              <a:gd name="T3" fmla="*/ 0 h 1"/>
              <a:gd name="T4" fmla="*/ 2147483647 w 1"/>
              <a:gd name="T5" fmla="*/ 0 h 1"/>
              <a:gd name="T6" fmla="*/ 0 60000 65536"/>
              <a:gd name="T7" fmla="*/ 0 60000 65536"/>
              <a:gd name="T8" fmla="*/ 0 60000 65536"/>
              <a:gd name="T9" fmla="*/ 0 w 1"/>
              <a:gd name="T10" fmla="*/ 0 h 1"/>
              <a:gd name="T11" fmla="*/ 1 w 1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">
                <a:moveTo>
                  <a:pt x="1" y="0"/>
                </a:moveTo>
                <a:lnTo>
                  <a:pt x="0" y="0"/>
                </a:lnTo>
                <a:lnTo>
                  <a:pt x="1" y="0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13" name="Freeform 68"/>
          <p:cNvSpPr>
            <a:spLocks/>
          </p:cNvSpPr>
          <p:nvPr/>
        </p:nvSpPr>
        <p:spPr bwMode="auto">
          <a:xfrm>
            <a:off x="7324271" y="4171939"/>
            <a:ext cx="268288" cy="192088"/>
          </a:xfrm>
          <a:custGeom>
            <a:avLst/>
            <a:gdLst>
              <a:gd name="T0" fmla="*/ 2147483647 w 169"/>
              <a:gd name="T1" fmla="*/ 0 h 121"/>
              <a:gd name="T2" fmla="*/ 2147483647 w 169"/>
              <a:gd name="T3" fmla="*/ 2147483647 h 121"/>
              <a:gd name="T4" fmla="*/ 2147483647 w 169"/>
              <a:gd name="T5" fmla="*/ 2147483647 h 121"/>
              <a:gd name="T6" fmla="*/ 2147483647 w 169"/>
              <a:gd name="T7" fmla="*/ 2147483647 h 121"/>
              <a:gd name="T8" fmla="*/ 2147483647 w 169"/>
              <a:gd name="T9" fmla="*/ 2147483647 h 121"/>
              <a:gd name="T10" fmla="*/ 2147483647 w 169"/>
              <a:gd name="T11" fmla="*/ 2147483647 h 121"/>
              <a:gd name="T12" fmla="*/ 2147483647 w 169"/>
              <a:gd name="T13" fmla="*/ 2147483647 h 121"/>
              <a:gd name="T14" fmla="*/ 2147483647 w 169"/>
              <a:gd name="T15" fmla="*/ 2147483647 h 121"/>
              <a:gd name="T16" fmla="*/ 2147483647 w 169"/>
              <a:gd name="T17" fmla="*/ 2147483647 h 121"/>
              <a:gd name="T18" fmla="*/ 2147483647 w 169"/>
              <a:gd name="T19" fmla="*/ 2147483647 h 121"/>
              <a:gd name="T20" fmla="*/ 2147483647 w 169"/>
              <a:gd name="T21" fmla="*/ 2147483647 h 121"/>
              <a:gd name="T22" fmla="*/ 2147483647 w 169"/>
              <a:gd name="T23" fmla="*/ 2147483647 h 121"/>
              <a:gd name="T24" fmla="*/ 2147483647 w 169"/>
              <a:gd name="T25" fmla="*/ 2147483647 h 121"/>
              <a:gd name="T26" fmla="*/ 2147483647 w 169"/>
              <a:gd name="T27" fmla="*/ 2147483647 h 121"/>
              <a:gd name="T28" fmla="*/ 2147483647 w 169"/>
              <a:gd name="T29" fmla="*/ 2147483647 h 121"/>
              <a:gd name="T30" fmla="*/ 2147483647 w 169"/>
              <a:gd name="T31" fmla="*/ 2147483647 h 121"/>
              <a:gd name="T32" fmla="*/ 2147483647 w 169"/>
              <a:gd name="T33" fmla="*/ 2147483647 h 121"/>
              <a:gd name="T34" fmla="*/ 2147483647 w 169"/>
              <a:gd name="T35" fmla="*/ 2147483647 h 121"/>
              <a:gd name="T36" fmla="*/ 2147483647 w 169"/>
              <a:gd name="T37" fmla="*/ 2147483647 h 121"/>
              <a:gd name="T38" fmla="*/ 2147483647 w 169"/>
              <a:gd name="T39" fmla="*/ 2147483647 h 121"/>
              <a:gd name="T40" fmla="*/ 2147483647 w 169"/>
              <a:gd name="T41" fmla="*/ 2147483647 h 121"/>
              <a:gd name="T42" fmla="*/ 2147483647 w 169"/>
              <a:gd name="T43" fmla="*/ 2147483647 h 121"/>
              <a:gd name="T44" fmla="*/ 0 w 169"/>
              <a:gd name="T45" fmla="*/ 2147483647 h 121"/>
              <a:gd name="T46" fmla="*/ 2147483647 w 169"/>
              <a:gd name="T47" fmla="*/ 2147483647 h 121"/>
              <a:gd name="T48" fmla="*/ 2147483647 w 169"/>
              <a:gd name="T49" fmla="*/ 2147483647 h 121"/>
              <a:gd name="T50" fmla="*/ 2147483647 w 169"/>
              <a:gd name="T51" fmla="*/ 2147483647 h 121"/>
              <a:gd name="T52" fmla="*/ 2147483647 w 169"/>
              <a:gd name="T53" fmla="*/ 2147483647 h 121"/>
              <a:gd name="T54" fmla="*/ 2147483647 w 169"/>
              <a:gd name="T55" fmla="*/ 2147483647 h 121"/>
              <a:gd name="T56" fmla="*/ 2147483647 w 169"/>
              <a:gd name="T57" fmla="*/ 2147483647 h 121"/>
              <a:gd name="T58" fmla="*/ 2147483647 w 169"/>
              <a:gd name="T59" fmla="*/ 2147483647 h 121"/>
              <a:gd name="T60" fmla="*/ 2147483647 w 169"/>
              <a:gd name="T61" fmla="*/ 2147483647 h 121"/>
              <a:gd name="T62" fmla="*/ 2147483647 w 169"/>
              <a:gd name="T63" fmla="*/ 2147483647 h 121"/>
              <a:gd name="T64" fmla="*/ 2147483647 w 169"/>
              <a:gd name="T65" fmla="*/ 2147483647 h 121"/>
              <a:gd name="T66" fmla="*/ 2147483647 w 169"/>
              <a:gd name="T67" fmla="*/ 2147483647 h 121"/>
              <a:gd name="T68" fmla="*/ 2147483647 w 169"/>
              <a:gd name="T69" fmla="*/ 2147483647 h 121"/>
              <a:gd name="T70" fmla="*/ 2147483647 w 169"/>
              <a:gd name="T71" fmla="*/ 2147483647 h 121"/>
              <a:gd name="T72" fmla="*/ 2147483647 w 169"/>
              <a:gd name="T73" fmla="*/ 2147483647 h 121"/>
              <a:gd name="T74" fmla="*/ 2147483647 w 169"/>
              <a:gd name="T75" fmla="*/ 2147483647 h 121"/>
              <a:gd name="T76" fmla="*/ 2147483647 w 169"/>
              <a:gd name="T77" fmla="*/ 2147483647 h 121"/>
              <a:gd name="T78" fmla="*/ 2147483647 w 169"/>
              <a:gd name="T79" fmla="*/ 2147483647 h 121"/>
              <a:gd name="T80" fmla="*/ 2147483647 w 169"/>
              <a:gd name="T81" fmla="*/ 2147483647 h 121"/>
              <a:gd name="T82" fmla="*/ 2147483647 w 169"/>
              <a:gd name="T83" fmla="*/ 2147483647 h 121"/>
              <a:gd name="T84" fmla="*/ 2147483647 w 169"/>
              <a:gd name="T85" fmla="*/ 2147483647 h 121"/>
              <a:gd name="T86" fmla="*/ 2147483647 w 169"/>
              <a:gd name="T87" fmla="*/ 2147483647 h 121"/>
              <a:gd name="T88" fmla="*/ 2147483647 w 169"/>
              <a:gd name="T89" fmla="*/ 0 h 121"/>
              <a:gd name="T90" fmla="*/ 2147483647 w 169"/>
              <a:gd name="T91" fmla="*/ 2147483647 h 121"/>
              <a:gd name="T92" fmla="*/ 2147483647 w 169"/>
              <a:gd name="T93" fmla="*/ 0 h 12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69"/>
              <a:gd name="T142" fmla="*/ 0 h 121"/>
              <a:gd name="T143" fmla="*/ 169 w 169"/>
              <a:gd name="T144" fmla="*/ 121 h 121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69" h="121">
                <a:moveTo>
                  <a:pt x="128" y="0"/>
                </a:moveTo>
                <a:lnTo>
                  <a:pt x="138" y="8"/>
                </a:lnTo>
                <a:lnTo>
                  <a:pt x="137" y="21"/>
                </a:lnTo>
                <a:lnTo>
                  <a:pt x="145" y="18"/>
                </a:lnTo>
                <a:lnTo>
                  <a:pt x="145" y="23"/>
                </a:lnTo>
                <a:lnTo>
                  <a:pt x="149" y="24"/>
                </a:lnTo>
                <a:lnTo>
                  <a:pt x="169" y="33"/>
                </a:lnTo>
                <a:lnTo>
                  <a:pt x="152" y="39"/>
                </a:lnTo>
                <a:lnTo>
                  <a:pt x="156" y="49"/>
                </a:lnTo>
                <a:lnTo>
                  <a:pt x="144" y="52"/>
                </a:lnTo>
                <a:lnTo>
                  <a:pt x="140" y="56"/>
                </a:lnTo>
                <a:lnTo>
                  <a:pt x="125" y="53"/>
                </a:lnTo>
                <a:lnTo>
                  <a:pt x="109" y="51"/>
                </a:lnTo>
                <a:lnTo>
                  <a:pt x="105" y="65"/>
                </a:lnTo>
                <a:lnTo>
                  <a:pt x="102" y="80"/>
                </a:lnTo>
                <a:lnTo>
                  <a:pt x="97" y="89"/>
                </a:lnTo>
                <a:lnTo>
                  <a:pt x="90" y="108"/>
                </a:lnTo>
                <a:lnTo>
                  <a:pt x="74" y="113"/>
                </a:lnTo>
                <a:lnTo>
                  <a:pt x="51" y="108"/>
                </a:lnTo>
                <a:lnTo>
                  <a:pt x="45" y="117"/>
                </a:lnTo>
                <a:lnTo>
                  <a:pt x="21" y="121"/>
                </a:lnTo>
                <a:lnTo>
                  <a:pt x="4" y="111"/>
                </a:lnTo>
                <a:lnTo>
                  <a:pt x="0" y="98"/>
                </a:lnTo>
                <a:lnTo>
                  <a:pt x="1" y="99"/>
                </a:lnTo>
                <a:lnTo>
                  <a:pt x="15" y="107"/>
                </a:lnTo>
                <a:lnTo>
                  <a:pt x="29" y="111"/>
                </a:lnTo>
                <a:lnTo>
                  <a:pt x="25" y="110"/>
                </a:lnTo>
                <a:lnTo>
                  <a:pt x="29" y="106"/>
                </a:lnTo>
                <a:lnTo>
                  <a:pt x="30" y="96"/>
                </a:lnTo>
                <a:lnTo>
                  <a:pt x="30" y="92"/>
                </a:lnTo>
                <a:lnTo>
                  <a:pt x="32" y="85"/>
                </a:lnTo>
                <a:lnTo>
                  <a:pt x="44" y="81"/>
                </a:lnTo>
                <a:lnTo>
                  <a:pt x="57" y="77"/>
                </a:lnTo>
                <a:lnTo>
                  <a:pt x="67" y="62"/>
                </a:lnTo>
                <a:lnTo>
                  <a:pt x="78" y="47"/>
                </a:lnTo>
                <a:lnTo>
                  <a:pt x="88" y="58"/>
                </a:lnTo>
                <a:lnTo>
                  <a:pt x="91" y="50"/>
                </a:lnTo>
                <a:lnTo>
                  <a:pt x="94" y="41"/>
                </a:lnTo>
                <a:lnTo>
                  <a:pt x="98" y="51"/>
                </a:lnTo>
                <a:lnTo>
                  <a:pt x="98" y="44"/>
                </a:lnTo>
                <a:lnTo>
                  <a:pt x="103" y="38"/>
                </a:lnTo>
                <a:lnTo>
                  <a:pt x="101" y="33"/>
                </a:lnTo>
                <a:lnTo>
                  <a:pt x="105" y="27"/>
                </a:lnTo>
                <a:lnTo>
                  <a:pt x="114" y="14"/>
                </a:lnTo>
                <a:lnTo>
                  <a:pt x="121" y="0"/>
                </a:lnTo>
                <a:lnTo>
                  <a:pt x="123" y="6"/>
                </a:lnTo>
                <a:lnTo>
                  <a:pt x="128" y="0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14" name="Freeform 69"/>
          <p:cNvSpPr>
            <a:spLocks/>
          </p:cNvSpPr>
          <p:nvPr/>
        </p:nvSpPr>
        <p:spPr bwMode="auto">
          <a:xfrm>
            <a:off x="7049634" y="4183052"/>
            <a:ext cx="125412" cy="165100"/>
          </a:xfrm>
          <a:custGeom>
            <a:avLst/>
            <a:gdLst>
              <a:gd name="T0" fmla="*/ 2147483647 w 79"/>
              <a:gd name="T1" fmla="*/ 2147483647 h 104"/>
              <a:gd name="T2" fmla="*/ 2147483647 w 79"/>
              <a:gd name="T3" fmla="*/ 2147483647 h 104"/>
              <a:gd name="T4" fmla="*/ 2147483647 w 79"/>
              <a:gd name="T5" fmla="*/ 2147483647 h 104"/>
              <a:gd name="T6" fmla="*/ 2147483647 w 79"/>
              <a:gd name="T7" fmla="*/ 2147483647 h 104"/>
              <a:gd name="T8" fmla="*/ 2147483647 w 79"/>
              <a:gd name="T9" fmla="*/ 2147483647 h 104"/>
              <a:gd name="T10" fmla="*/ 0 w 79"/>
              <a:gd name="T11" fmla="*/ 2147483647 h 104"/>
              <a:gd name="T12" fmla="*/ 2147483647 w 79"/>
              <a:gd name="T13" fmla="*/ 0 h 104"/>
              <a:gd name="T14" fmla="*/ 2147483647 w 79"/>
              <a:gd name="T15" fmla="*/ 2147483647 h 104"/>
              <a:gd name="T16" fmla="*/ 2147483647 w 79"/>
              <a:gd name="T17" fmla="*/ 2147483647 h 104"/>
              <a:gd name="T18" fmla="*/ 2147483647 w 79"/>
              <a:gd name="T19" fmla="*/ 2147483647 h 104"/>
              <a:gd name="T20" fmla="*/ 2147483647 w 79"/>
              <a:gd name="T21" fmla="*/ 2147483647 h 104"/>
              <a:gd name="T22" fmla="*/ 2147483647 w 79"/>
              <a:gd name="T23" fmla="*/ 2147483647 h 104"/>
              <a:gd name="T24" fmla="*/ 2147483647 w 79"/>
              <a:gd name="T25" fmla="*/ 2147483647 h 104"/>
              <a:gd name="T26" fmla="*/ 2147483647 w 79"/>
              <a:gd name="T27" fmla="*/ 2147483647 h 104"/>
              <a:gd name="T28" fmla="*/ 2147483647 w 79"/>
              <a:gd name="T29" fmla="*/ 2147483647 h 104"/>
              <a:gd name="T30" fmla="*/ 2147483647 w 79"/>
              <a:gd name="T31" fmla="*/ 2147483647 h 104"/>
              <a:gd name="T32" fmla="*/ 2147483647 w 79"/>
              <a:gd name="T33" fmla="*/ 2147483647 h 104"/>
              <a:gd name="T34" fmla="*/ 2147483647 w 79"/>
              <a:gd name="T35" fmla="*/ 2147483647 h 104"/>
              <a:gd name="T36" fmla="*/ 2147483647 w 79"/>
              <a:gd name="T37" fmla="*/ 2147483647 h 10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79"/>
              <a:gd name="T58" fmla="*/ 0 h 104"/>
              <a:gd name="T59" fmla="*/ 79 w 79"/>
              <a:gd name="T60" fmla="*/ 104 h 10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79" h="104">
                <a:moveTo>
                  <a:pt x="67" y="104"/>
                </a:moveTo>
                <a:lnTo>
                  <a:pt x="45" y="89"/>
                </a:lnTo>
                <a:lnTo>
                  <a:pt x="24" y="75"/>
                </a:lnTo>
                <a:lnTo>
                  <a:pt x="14" y="52"/>
                </a:lnTo>
                <a:lnTo>
                  <a:pt x="8" y="27"/>
                </a:lnTo>
                <a:lnTo>
                  <a:pt x="0" y="3"/>
                </a:lnTo>
                <a:lnTo>
                  <a:pt x="1" y="0"/>
                </a:lnTo>
                <a:lnTo>
                  <a:pt x="15" y="7"/>
                </a:lnTo>
                <a:lnTo>
                  <a:pt x="17" y="16"/>
                </a:lnTo>
                <a:lnTo>
                  <a:pt x="29" y="15"/>
                </a:lnTo>
                <a:lnTo>
                  <a:pt x="36" y="7"/>
                </a:lnTo>
                <a:lnTo>
                  <a:pt x="47" y="18"/>
                </a:lnTo>
                <a:lnTo>
                  <a:pt x="58" y="30"/>
                </a:lnTo>
                <a:lnTo>
                  <a:pt x="60" y="49"/>
                </a:lnTo>
                <a:lnTo>
                  <a:pt x="62" y="68"/>
                </a:lnTo>
                <a:lnTo>
                  <a:pt x="70" y="86"/>
                </a:lnTo>
                <a:lnTo>
                  <a:pt x="79" y="103"/>
                </a:lnTo>
                <a:lnTo>
                  <a:pt x="72" y="100"/>
                </a:lnTo>
                <a:lnTo>
                  <a:pt x="67" y="104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15" name="Freeform 73"/>
          <p:cNvSpPr>
            <a:spLocks/>
          </p:cNvSpPr>
          <p:nvPr/>
        </p:nvSpPr>
        <p:spPr bwMode="auto">
          <a:xfrm>
            <a:off x="8946696" y="4408477"/>
            <a:ext cx="1588" cy="1587"/>
          </a:xfrm>
          <a:custGeom>
            <a:avLst/>
            <a:gdLst>
              <a:gd name="T0" fmla="*/ 0 w 1"/>
              <a:gd name="T1" fmla="*/ 2147483647 h 1"/>
              <a:gd name="T2" fmla="*/ 0 w 1"/>
              <a:gd name="T3" fmla="*/ 0 h 1"/>
              <a:gd name="T4" fmla="*/ 0 w 1"/>
              <a:gd name="T5" fmla="*/ 2147483647 h 1"/>
              <a:gd name="T6" fmla="*/ 0 60000 65536"/>
              <a:gd name="T7" fmla="*/ 0 60000 65536"/>
              <a:gd name="T8" fmla="*/ 0 60000 65536"/>
              <a:gd name="T9" fmla="*/ 0 w 1"/>
              <a:gd name="T10" fmla="*/ 0 h 1"/>
              <a:gd name="T11" fmla="*/ 1 w 1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">
                <a:moveTo>
                  <a:pt x="0" y="1"/>
                </a:move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16" name="Freeform 74"/>
          <p:cNvSpPr>
            <a:spLocks/>
          </p:cNvSpPr>
          <p:nvPr/>
        </p:nvSpPr>
        <p:spPr bwMode="auto">
          <a:xfrm>
            <a:off x="8018009" y="4146539"/>
            <a:ext cx="3175" cy="11113"/>
          </a:xfrm>
          <a:custGeom>
            <a:avLst/>
            <a:gdLst>
              <a:gd name="T0" fmla="*/ 0 w 2"/>
              <a:gd name="T1" fmla="*/ 2147483647 h 7"/>
              <a:gd name="T2" fmla="*/ 2147483647 w 2"/>
              <a:gd name="T3" fmla="*/ 2147483647 h 7"/>
              <a:gd name="T4" fmla="*/ 0 w 2"/>
              <a:gd name="T5" fmla="*/ 2147483647 h 7"/>
              <a:gd name="T6" fmla="*/ 2147483647 w 2"/>
              <a:gd name="T7" fmla="*/ 2147483647 h 7"/>
              <a:gd name="T8" fmla="*/ 2147483647 w 2"/>
              <a:gd name="T9" fmla="*/ 2147483647 h 7"/>
              <a:gd name="T10" fmla="*/ 2147483647 w 2"/>
              <a:gd name="T11" fmla="*/ 0 h 7"/>
              <a:gd name="T12" fmla="*/ 2147483647 w 2"/>
              <a:gd name="T13" fmla="*/ 2147483647 h 7"/>
              <a:gd name="T14" fmla="*/ 2147483647 w 2"/>
              <a:gd name="T15" fmla="*/ 2147483647 h 7"/>
              <a:gd name="T16" fmla="*/ 2147483647 w 2"/>
              <a:gd name="T17" fmla="*/ 2147483647 h 7"/>
              <a:gd name="T18" fmla="*/ 2147483647 w 2"/>
              <a:gd name="T19" fmla="*/ 2147483647 h 7"/>
              <a:gd name="T20" fmla="*/ 0 w 2"/>
              <a:gd name="T21" fmla="*/ 2147483647 h 7"/>
              <a:gd name="T22" fmla="*/ 0 w 2"/>
              <a:gd name="T23" fmla="*/ 2147483647 h 7"/>
              <a:gd name="T24" fmla="*/ 0 w 2"/>
              <a:gd name="T25" fmla="*/ 2147483647 h 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"/>
              <a:gd name="T40" fmla="*/ 0 h 7"/>
              <a:gd name="T41" fmla="*/ 2 w 2"/>
              <a:gd name="T42" fmla="*/ 7 h 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" h="7">
                <a:moveTo>
                  <a:pt x="0" y="4"/>
                </a:moveTo>
                <a:lnTo>
                  <a:pt x="1" y="4"/>
                </a:lnTo>
                <a:lnTo>
                  <a:pt x="0" y="3"/>
                </a:lnTo>
                <a:lnTo>
                  <a:pt x="1" y="2"/>
                </a:lnTo>
                <a:lnTo>
                  <a:pt x="2" y="1"/>
                </a:lnTo>
                <a:lnTo>
                  <a:pt x="2" y="0"/>
                </a:lnTo>
                <a:lnTo>
                  <a:pt x="2" y="1"/>
                </a:lnTo>
                <a:lnTo>
                  <a:pt x="2" y="4"/>
                </a:lnTo>
                <a:lnTo>
                  <a:pt x="2" y="6"/>
                </a:lnTo>
                <a:lnTo>
                  <a:pt x="2" y="7"/>
                </a:lnTo>
                <a:lnTo>
                  <a:pt x="0" y="7"/>
                </a:lnTo>
                <a:lnTo>
                  <a:pt x="0" y="5"/>
                </a:lnTo>
                <a:lnTo>
                  <a:pt x="0" y="4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17" name="Freeform 75"/>
          <p:cNvSpPr>
            <a:spLocks/>
          </p:cNvSpPr>
          <p:nvPr/>
        </p:nvSpPr>
        <p:spPr bwMode="auto">
          <a:xfrm>
            <a:off x="8014834" y="4159239"/>
            <a:ext cx="3175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2147483647 h 2"/>
              <a:gd name="T6" fmla="*/ 2147483647 w 2"/>
              <a:gd name="T7" fmla="*/ 2147483647 h 2"/>
              <a:gd name="T8" fmla="*/ 2147483647 w 2"/>
              <a:gd name="T9" fmla="*/ 0 h 2"/>
              <a:gd name="T10" fmla="*/ 2147483647 w 2"/>
              <a:gd name="T11" fmla="*/ 0 h 2"/>
              <a:gd name="T12" fmla="*/ 2147483647 w 2"/>
              <a:gd name="T13" fmla="*/ 2147483647 h 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"/>
              <a:gd name="T22" fmla="*/ 0 h 2"/>
              <a:gd name="T23" fmla="*/ 2 w 2"/>
              <a:gd name="T24" fmla="*/ 2 h 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" h="2">
                <a:moveTo>
                  <a:pt x="1" y="2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2" y="0"/>
                </a:lnTo>
                <a:lnTo>
                  <a:pt x="1" y="0"/>
                </a:lnTo>
                <a:lnTo>
                  <a:pt x="1" y="2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18" name="Freeform 76"/>
          <p:cNvSpPr>
            <a:spLocks/>
          </p:cNvSpPr>
          <p:nvPr/>
        </p:nvSpPr>
        <p:spPr bwMode="auto">
          <a:xfrm>
            <a:off x="8016421" y="4157652"/>
            <a:ext cx="3175" cy="1587"/>
          </a:xfrm>
          <a:custGeom>
            <a:avLst/>
            <a:gdLst>
              <a:gd name="T0" fmla="*/ 2147483647 w 2"/>
              <a:gd name="T1" fmla="*/ 0 h 1"/>
              <a:gd name="T2" fmla="*/ 2147483647 w 2"/>
              <a:gd name="T3" fmla="*/ 0 h 1"/>
              <a:gd name="T4" fmla="*/ 0 w 2"/>
              <a:gd name="T5" fmla="*/ 0 h 1"/>
              <a:gd name="T6" fmla="*/ 2147483647 w 2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1"/>
              <a:gd name="T14" fmla="*/ 2 w 2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1">
                <a:moveTo>
                  <a:pt x="1" y="0"/>
                </a:moveTo>
                <a:lnTo>
                  <a:pt x="2" y="0"/>
                </a:lnTo>
                <a:lnTo>
                  <a:pt x="0" y="0"/>
                </a:lnTo>
                <a:lnTo>
                  <a:pt x="1" y="0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19" name="Freeform 77"/>
          <p:cNvSpPr>
            <a:spLocks/>
          </p:cNvSpPr>
          <p:nvPr/>
        </p:nvSpPr>
        <p:spPr bwMode="auto">
          <a:xfrm>
            <a:off x="8011659" y="4167177"/>
            <a:ext cx="1587" cy="3175"/>
          </a:xfrm>
          <a:custGeom>
            <a:avLst/>
            <a:gdLst>
              <a:gd name="T0" fmla="*/ 2147483647 w 1"/>
              <a:gd name="T1" fmla="*/ 2147483647 h 2"/>
              <a:gd name="T2" fmla="*/ 2147483647 w 1"/>
              <a:gd name="T3" fmla="*/ 0 h 2"/>
              <a:gd name="T4" fmla="*/ 0 w 1"/>
              <a:gd name="T5" fmla="*/ 2147483647 h 2"/>
              <a:gd name="T6" fmla="*/ 2147483647 w 1"/>
              <a:gd name="T7" fmla="*/ 2147483647 h 2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2"/>
              <a:gd name="T14" fmla="*/ 1 w 1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2">
                <a:moveTo>
                  <a:pt x="1" y="1"/>
                </a:moveTo>
                <a:lnTo>
                  <a:pt x="1" y="0"/>
                </a:lnTo>
                <a:lnTo>
                  <a:pt x="0" y="2"/>
                </a:lnTo>
                <a:lnTo>
                  <a:pt x="1" y="1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20" name="Freeform 78"/>
          <p:cNvSpPr>
            <a:spLocks/>
          </p:cNvSpPr>
          <p:nvPr/>
        </p:nvSpPr>
        <p:spPr bwMode="auto">
          <a:xfrm>
            <a:off x="8197396" y="4476739"/>
            <a:ext cx="276225" cy="257175"/>
          </a:xfrm>
          <a:custGeom>
            <a:avLst/>
            <a:gdLst>
              <a:gd name="T0" fmla="*/ 2147483647 w 174"/>
              <a:gd name="T1" fmla="*/ 2147483647 h 162"/>
              <a:gd name="T2" fmla="*/ 2147483647 w 174"/>
              <a:gd name="T3" fmla="*/ 2147483647 h 162"/>
              <a:gd name="T4" fmla="*/ 2147483647 w 174"/>
              <a:gd name="T5" fmla="*/ 2147483647 h 162"/>
              <a:gd name="T6" fmla="*/ 2147483647 w 174"/>
              <a:gd name="T7" fmla="*/ 2147483647 h 162"/>
              <a:gd name="T8" fmla="*/ 2147483647 w 174"/>
              <a:gd name="T9" fmla="*/ 2147483647 h 162"/>
              <a:gd name="T10" fmla="*/ 2147483647 w 174"/>
              <a:gd name="T11" fmla="*/ 2147483647 h 162"/>
              <a:gd name="T12" fmla="*/ 2147483647 w 174"/>
              <a:gd name="T13" fmla="*/ 2147483647 h 162"/>
              <a:gd name="T14" fmla="*/ 2147483647 w 174"/>
              <a:gd name="T15" fmla="*/ 2147483647 h 162"/>
              <a:gd name="T16" fmla="*/ 2147483647 w 174"/>
              <a:gd name="T17" fmla="*/ 2147483647 h 162"/>
              <a:gd name="T18" fmla="*/ 2147483647 w 174"/>
              <a:gd name="T19" fmla="*/ 2147483647 h 162"/>
              <a:gd name="T20" fmla="*/ 2147483647 w 174"/>
              <a:gd name="T21" fmla="*/ 2147483647 h 162"/>
              <a:gd name="T22" fmla="*/ 2147483647 w 174"/>
              <a:gd name="T23" fmla="*/ 2147483647 h 162"/>
              <a:gd name="T24" fmla="*/ 2147483647 w 174"/>
              <a:gd name="T25" fmla="*/ 2147483647 h 162"/>
              <a:gd name="T26" fmla="*/ 2147483647 w 174"/>
              <a:gd name="T27" fmla="*/ 2147483647 h 162"/>
              <a:gd name="T28" fmla="*/ 2147483647 w 174"/>
              <a:gd name="T29" fmla="*/ 2147483647 h 162"/>
              <a:gd name="T30" fmla="*/ 2147483647 w 174"/>
              <a:gd name="T31" fmla="*/ 2147483647 h 162"/>
              <a:gd name="T32" fmla="*/ 2147483647 w 174"/>
              <a:gd name="T33" fmla="*/ 2147483647 h 162"/>
              <a:gd name="T34" fmla="*/ 2147483647 w 174"/>
              <a:gd name="T35" fmla="*/ 2147483647 h 162"/>
              <a:gd name="T36" fmla="*/ 2147483647 w 174"/>
              <a:gd name="T37" fmla="*/ 2147483647 h 162"/>
              <a:gd name="T38" fmla="*/ 2147483647 w 174"/>
              <a:gd name="T39" fmla="*/ 2147483647 h 162"/>
              <a:gd name="T40" fmla="*/ 0 w 174"/>
              <a:gd name="T41" fmla="*/ 2147483647 h 162"/>
              <a:gd name="T42" fmla="*/ 2147483647 w 174"/>
              <a:gd name="T43" fmla="*/ 2147483647 h 162"/>
              <a:gd name="T44" fmla="*/ 2147483647 w 174"/>
              <a:gd name="T45" fmla="*/ 2147483647 h 162"/>
              <a:gd name="T46" fmla="*/ 2147483647 w 174"/>
              <a:gd name="T47" fmla="*/ 2147483647 h 162"/>
              <a:gd name="T48" fmla="*/ 2147483647 w 174"/>
              <a:gd name="T49" fmla="*/ 2147483647 h 162"/>
              <a:gd name="T50" fmla="*/ 2147483647 w 174"/>
              <a:gd name="T51" fmla="*/ 2147483647 h 162"/>
              <a:gd name="T52" fmla="*/ 2147483647 w 174"/>
              <a:gd name="T53" fmla="*/ 2147483647 h 162"/>
              <a:gd name="T54" fmla="*/ 2147483647 w 174"/>
              <a:gd name="T55" fmla="*/ 2147483647 h 162"/>
              <a:gd name="T56" fmla="*/ 2147483647 w 174"/>
              <a:gd name="T57" fmla="*/ 0 h 162"/>
              <a:gd name="T58" fmla="*/ 2147483647 w 174"/>
              <a:gd name="T59" fmla="*/ 2147483647 h 162"/>
              <a:gd name="T60" fmla="*/ 2147483647 w 174"/>
              <a:gd name="T61" fmla="*/ 2147483647 h 162"/>
              <a:gd name="T62" fmla="*/ 2147483647 w 174"/>
              <a:gd name="T63" fmla="*/ 2147483647 h 162"/>
              <a:gd name="T64" fmla="*/ 2147483647 w 174"/>
              <a:gd name="T65" fmla="*/ 2147483647 h 162"/>
              <a:gd name="T66" fmla="*/ 2147483647 w 174"/>
              <a:gd name="T67" fmla="*/ 2147483647 h 162"/>
              <a:gd name="T68" fmla="*/ 2147483647 w 174"/>
              <a:gd name="T69" fmla="*/ 2147483647 h 162"/>
              <a:gd name="T70" fmla="*/ 2147483647 w 174"/>
              <a:gd name="T71" fmla="*/ 2147483647 h 162"/>
              <a:gd name="T72" fmla="*/ 2147483647 w 174"/>
              <a:gd name="T73" fmla="*/ 2147483647 h 162"/>
              <a:gd name="T74" fmla="*/ 2147483647 w 174"/>
              <a:gd name="T75" fmla="*/ 2147483647 h 162"/>
              <a:gd name="T76" fmla="*/ 2147483647 w 174"/>
              <a:gd name="T77" fmla="*/ 2147483647 h 162"/>
              <a:gd name="T78" fmla="*/ 2147483647 w 174"/>
              <a:gd name="T79" fmla="*/ 2147483647 h 162"/>
              <a:gd name="T80" fmla="*/ 2147483647 w 174"/>
              <a:gd name="T81" fmla="*/ 2147483647 h 162"/>
              <a:gd name="T82" fmla="*/ 2147483647 w 174"/>
              <a:gd name="T83" fmla="*/ 2147483647 h 162"/>
              <a:gd name="T84" fmla="*/ 2147483647 w 174"/>
              <a:gd name="T85" fmla="*/ 2147483647 h 162"/>
              <a:gd name="T86" fmla="*/ 2147483647 w 174"/>
              <a:gd name="T87" fmla="*/ 2147483647 h 162"/>
              <a:gd name="T88" fmla="*/ 2147483647 w 174"/>
              <a:gd name="T89" fmla="*/ 2147483647 h 162"/>
              <a:gd name="T90" fmla="*/ 2147483647 w 174"/>
              <a:gd name="T91" fmla="*/ 2147483647 h 162"/>
              <a:gd name="T92" fmla="*/ 2147483647 w 174"/>
              <a:gd name="T93" fmla="*/ 2147483647 h 16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74"/>
              <a:gd name="T142" fmla="*/ 0 h 162"/>
              <a:gd name="T143" fmla="*/ 174 w 174"/>
              <a:gd name="T144" fmla="*/ 162 h 16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74" h="162">
                <a:moveTo>
                  <a:pt x="174" y="154"/>
                </a:moveTo>
                <a:lnTo>
                  <a:pt x="166" y="158"/>
                </a:lnTo>
                <a:lnTo>
                  <a:pt x="167" y="162"/>
                </a:lnTo>
                <a:lnTo>
                  <a:pt x="156" y="160"/>
                </a:lnTo>
                <a:lnTo>
                  <a:pt x="140" y="156"/>
                </a:lnTo>
                <a:lnTo>
                  <a:pt x="122" y="152"/>
                </a:lnTo>
                <a:lnTo>
                  <a:pt x="114" y="141"/>
                </a:lnTo>
                <a:lnTo>
                  <a:pt x="105" y="132"/>
                </a:lnTo>
                <a:lnTo>
                  <a:pt x="95" y="120"/>
                </a:lnTo>
                <a:lnTo>
                  <a:pt x="86" y="108"/>
                </a:lnTo>
                <a:lnTo>
                  <a:pt x="64" y="99"/>
                </a:lnTo>
                <a:lnTo>
                  <a:pt x="63" y="104"/>
                </a:lnTo>
                <a:lnTo>
                  <a:pt x="52" y="100"/>
                </a:lnTo>
                <a:lnTo>
                  <a:pt x="53" y="110"/>
                </a:lnTo>
                <a:lnTo>
                  <a:pt x="46" y="109"/>
                </a:lnTo>
                <a:lnTo>
                  <a:pt x="48" y="114"/>
                </a:lnTo>
                <a:lnTo>
                  <a:pt x="23" y="113"/>
                </a:lnTo>
                <a:lnTo>
                  <a:pt x="43" y="124"/>
                </a:lnTo>
                <a:lnTo>
                  <a:pt x="34" y="133"/>
                </a:lnTo>
                <a:lnTo>
                  <a:pt x="17" y="133"/>
                </a:lnTo>
                <a:lnTo>
                  <a:pt x="0" y="132"/>
                </a:lnTo>
                <a:lnTo>
                  <a:pt x="2" y="115"/>
                </a:lnTo>
                <a:lnTo>
                  <a:pt x="3" y="99"/>
                </a:lnTo>
                <a:lnTo>
                  <a:pt x="4" y="83"/>
                </a:lnTo>
                <a:lnTo>
                  <a:pt x="5" y="66"/>
                </a:lnTo>
                <a:lnTo>
                  <a:pt x="7" y="50"/>
                </a:lnTo>
                <a:lnTo>
                  <a:pt x="7" y="32"/>
                </a:lnTo>
                <a:lnTo>
                  <a:pt x="8" y="16"/>
                </a:lnTo>
                <a:lnTo>
                  <a:pt x="8" y="0"/>
                </a:lnTo>
                <a:lnTo>
                  <a:pt x="25" y="7"/>
                </a:lnTo>
                <a:lnTo>
                  <a:pt x="43" y="15"/>
                </a:lnTo>
                <a:lnTo>
                  <a:pt x="59" y="23"/>
                </a:lnTo>
                <a:lnTo>
                  <a:pt x="77" y="30"/>
                </a:lnTo>
                <a:lnTo>
                  <a:pt x="92" y="50"/>
                </a:lnTo>
                <a:lnTo>
                  <a:pt x="93" y="59"/>
                </a:lnTo>
                <a:lnTo>
                  <a:pt x="108" y="65"/>
                </a:lnTo>
                <a:lnTo>
                  <a:pt x="123" y="73"/>
                </a:lnTo>
                <a:lnTo>
                  <a:pt x="126" y="83"/>
                </a:lnTo>
                <a:lnTo>
                  <a:pt x="109" y="86"/>
                </a:lnTo>
                <a:lnTo>
                  <a:pt x="118" y="102"/>
                </a:lnTo>
                <a:lnTo>
                  <a:pt x="129" y="114"/>
                </a:lnTo>
                <a:lnTo>
                  <a:pt x="137" y="132"/>
                </a:lnTo>
                <a:lnTo>
                  <a:pt x="147" y="133"/>
                </a:lnTo>
                <a:lnTo>
                  <a:pt x="147" y="139"/>
                </a:lnTo>
                <a:lnTo>
                  <a:pt x="157" y="145"/>
                </a:lnTo>
                <a:lnTo>
                  <a:pt x="155" y="149"/>
                </a:lnTo>
                <a:lnTo>
                  <a:pt x="174" y="154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21" name="Freeform 79"/>
          <p:cNvSpPr>
            <a:spLocks/>
          </p:cNvSpPr>
          <p:nvPr/>
        </p:nvSpPr>
        <p:spPr bwMode="auto">
          <a:xfrm>
            <a:off x="8414884" y="4530714"/>
            <a:ext cx="117475" cy="63500"/>
          </a:xfrm>
          <a:custGeom>
            <a:avLst/>
            <a:gdLst>
              <a:gd name="T0" fmla="*/ 2147483647 w 74"/>
              <a:gd name="T1" fmla="*/ 2147483647 h 40"/>
              <a:gd name="T2" fmla="*/ 2147483647 w 74"/>
              <a:gd name="T3" fmla="*/ 2147483647 h 40"/>
              <a:gd name="T4" fmla="*/ 2147483647 w 74"/>
              <a:gd name="T5" fmla="*/ 2147483647 h 40"/>
              <a:gd name="T6" fmla="*/ 2147483647 w 74"/>
              <a:gd name="T7" fmla="*/ 2147483647 h 40"/>
              <a:gd name="T8" fmla="*/ 2147483647 w 74"/>
              <a:gd name="T9" fmla="*/ 2147483647 h 40"/>
              <a:gd name="T10" fmla="*/ 2147483647 w 74"/>
              <a:gd name="T11" fmla="*/ 2147483647 h 40"/>
              <a:gd name="T12" fmla="*/ 2147483647 w 74"/>
              <a:gd name="T13" fmla="*/ 2147483647 h 40"/>
              <a:gd name="T14" fmla="*/ 2147483647 w 74"/>
              <a:gd name="T15" fmla="*/ 2147483647 h 40"/>
              <a:gd name="T16" fmla="*/ 0 w 74"/>
              <a:gd name="T17" fmla="*/ 2147483647 h 40"/>
              <a:gd name="T18" fmla="*/ 2147483647 w 74"/>
              <a:gd name="T19" fmla="*/ 2147483647 h 40"/>
              <a:gd name="T20" fmla="*/ 2147483647 w 74"/>
              <a:gd name="T21" fmla="*/ 2147483647 h 40"/>
              <a:gd name="T22" fmla="*/ 2147483647 w 74"/>
              <a:gd name="T23" fmla="*/ 2147483647 h 40"/>
              <a:gd name="T24" fmla="*/ 2147483647 w 74"/>
              <a:gd name="T25" fmla="*/ 2147483647 h 40"/>
              <a:gd name="T26" fmla="*/ 2147483647 w 74"/>
              <a:gd name="T27" fmla="*/ 2147483647 h 40"/>
              <a:gd name="T28" fmla="*/ 2147483647 w 74"/>
              <a:gd name="T29" fmla="*/ 2147483647 h 40"/>
              <a:gd name="T30" fmla="*/ 2147483647 w 74"/>
              <a:gd name="T31" fmla="*/ 0 h 40"/>
              <a:gd name="T32" fmla="*/ 2147483647 w 74"/>
              <a:gd name="T33" fmla="*/ 2147483647 h 4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4"/>
              <a:gd name="T52" fmla="*/ 0 h 40"/>
              <a:gd name="T53" fmla="*/ 74 w 74"/>
              <a:gd name="T54" fmla="*/ 40 h 4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4" h="40">
                <a:moveTo>
                  <a:pt x="74" y="1"/>
                </a:moveTo>
                <a:lnTo>
                  <a:pt x="68" y="15"/>
                </a:lnTo>
                <a:lnTo>
                  <a:pt x="65" y="17"/>
                </a:lnTo>
                <a:lnTo>
                  <a:pt x="66" y="24"/>
                </a:lnTo>
                <a:lnTo>
                  <a:pt x="54" y="30"/>
                </a:lnTo>
                <a:lnTo>
                  <a:pt x="29" y="40"/>
                </a:lnTo>
                <a:lnTo>
                  <a:pt x="15" y="37"/>
                </a:lnTo>
                <a:lnTo>
                  <a:pt x="4" y="31"/>
                </a:lnTo>
                <a:lnTo>
                  <a:pt x="0" y="25"/>
                </a:lnTo>
                <a:lnTo>
                  <a:pt x="25" y="26"/>
                </a:lnTo>
                <a:lnTo>
                  <a:pt x="30" y="15"/>
                </a:lnTo>
                <a:lnTo>
                  <a:pt x="30" y="20"/>
                </a:lnTo>
                <a:lnTo>
                  <a:pt x="40" y="26"/>
                </a:lnTo>
                <a:lnTo>
                  <a:pt x="57" y="13"/>
                </a:lnTo>
                <a:lnTo>
                  <a:pt x="57" y="1"/>
                </a:lnTo>
                <a:lnTo>
                  <a:pt x="67" y="0"/>
                </a:lnTo>
                <a:lnTo>
                  <a:pt x="74" y="1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22" name="Freeform 80"/>
          <p:cNvSpPr>
            <a:spLocks/>
          </p:cNvSpPr>
          <p:nvPr/>
        </p:nvSpPr>
        <p:spPr bwMode="auto">
          <a:xfrm>
            <a:off x="8594271" y="4565639"/>
            <a:ext cx="33338" cy="49213"/>
          </a:xfrm>
          <a:custGeom>
            <a:avLst/>
            <a:gdLst>
              <a:gd name="T0" fmla="*/ 2147483647 w 21"/>
              <a:gd name="T1" fmla="*/ 2147483647 h 31"/>
              <a:gd name="T2" fmla="*/ 2147483647 w 21"/>
              <a:gd name="T3" fmla="*/ 2147483647 h 31"/>
              <a:gd name="T4" fmla="*/ 2147483647 w 21"/>
              <a:gd name="T5" fmla="*/ 2147483647 h 31"/>
              <a:gd name="T6" fmla="*/ 0 w 21"/>
              <a:gd name="T7" fmla="*/ 0 h 31"/>
              <a:gd name="T8" fmla="*/ 2147483647 w 21"/>
              <a:gd name="T9" fmla="*/ 2147483647 h 31"/>
              <a:gd name="T10" fmla="*/ 2147483647 w 21"/>
              <a:gd name="T11" fmla="*/ 2147483647 h 3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"/>
              <a:gd name="T19" fmla="*/ 0 h 31"/>
              <a:gd name="T20" fmla="*/ 21 w 21"/>
              <a:gd name="T21" fmla="*/ 31 h 3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" h="31">
                <a:moveTo>
                  <a:pt x="21" y="27"/>
                </a:moveTo>
                <a:lnTo>
                  <a:pt x="15" y="31"/>
                </a:lnTo>
                <a:lnTo>
                  <a:pt x="3" y="17"/>
                </a:lnTo>
                <a:lnTo>
                  <a:pt x="0" y="0"/>
                </a:lnTo>
                <a:lnTo>
                  <a:pt x="10" y="14"/>
                </a:lnTo>
                <a:lnTo>
                  <a:pt x="21" y="27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23" name="Freeform 81"/>
          <p:cNvSpPr>
            <a:spLocks/>
          </p:cNvSpPr>
          <p:nvPr/>
        </p:nvSpPr>
        <p:spPr bwMode="auto">
          <a:xfrm>
            <a:off x="8489496" y="4479914"/>
            <a:ext cx="61913" cy="65088"/>
          </a:xfrm>
          <a:custGeom>
            <a:avLst/>
            <a:gdLst>
              <a:gd name="T0" fmla="*/ 2147483647 w 39"/>
              <a:gd name="T1" fmla="*/ 2147483647 h 41"/>
              <a:gd name="T2" fmla="*/ 2147483647 w 39"/>
              <a:gd name="T3" fmla="*/ 2147483647 h 41"/>
              <a:gd name="T4" fmla="*/ 2147483647 w 39"/>
              <a:gd name="T5" fmla="*/ 2147483647 h 41"/>
              <a:gd name="T6" fmla="*/ 2147483647 w 39"/>
              <a:gd name="T7" fmla="*/ 2147483647 h 41"/>
              <a:gd name="T8" fmla="*/ 0 w 39"/>
              <a:gd name="T9" fmla="*/ 0 h 41"/>
              <a:gd name="T10" fmla="*/ 2147483647 w 39"/>
              <a:gd name="T11" fmla="*/ 2147483647 h 41"/>
              <a:gd name="T12" fmla="*/ 2147483647 w 39"/>
              <a:gd name="T13" fmla="*/ 2147483647 h 41"/>
              <a:gd name="T14" fmla="*/ 2147483647 w 39"/>
              <a:gd name="T15" fmla="*/ 2147483647 h 4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9"/>
              <a:gd name="T25" fmla="*/ 0 h 41"/>
              <a:gd name="T26" fmla="*/ 39 w 39"/>
              <a:gd name="T27" fmla="*/ 41 h 4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9" h="41">
                <a:moveTo>
                  <a:pt x="39" y="34"/>
                </a:moveTo>
                <a:lnTo>
                  <a:pt x="33" y="41"/>
                </a:lnTo>
                <a:lnTo>
                  <a:pt x="21" y="16"/>
                </a:lnTo>
                <a:lnTo>
                  <a:pt x="11" y="9"/>
                </a:lnTo>
                <a:lnTo>
                  <a:pt x="0" y="0"/>
                </a:lnTo>
                <a:lnTo>
                  <a:pt x="15" y="11"/>
                </a:lnTo>
                <a:lnTo>
                  <a:pt x="29" y="21"/>
                </a:lnTo>
                <a:lnTo>
                  <a:pt x="39" y="34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24" name="Freeform 82"/>
          <p:cNvSpPr>
            <a:spLocks/>
          </p:cNvSpPr>
          <p:nvPr/>
        </p:nvSpPr>
        <p:spPr bwMode="auto">
          <a:xfrm>
            <a:off x="8475209" y="4708514"/>
            <a:ext cx="9525" cy="7938"/>
          </a:xfrm>
          <a:custGeom>
            <a:avLst/>
            <a:gdLst>
              <a:gd name="T0" fmla="*/ 2147483647 w 6"/>
              <a:gd name="T1" fmla="*/ 2147483647 h 5"/>
              <a:gd name="T2" fmla="*/ 2147483647 w 6"/>
              <a:gd name="T3" fmla="*/ 2147483647 h 5"/>
              <a:gd name="T4" fmla="*/ 0 w 6"/>
              <a:gd name="T5" fmla="*/ 0 h 5"/>
              <a:gd name="T6" fmla="*/ 2147483647 w 6"/>
              <a:gd name="T7" fmla="*/ 2147483647 h 5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5"/>
              <a:gd name="T14" fmla="*/ 6 w 6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5">
                <a:moveTo>
                  <a:pt x="6" y="3"/>
                </a:moveTo>
                <a:lnTo>
                  <a:pt x="1" y="5"/>
                </a:lnTo>
                <a:lnTo>
                  <a:pt x="0" y="0"/>
                </a:lnTo>
                <a:lnTo>
                  <a:pt x="6" y="3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25" name="Freeform 83"/>
          <p:cNvSpPr>
            <a:spLocks/>
          </p:cNvSpPr>
          <p:nvPr/>
        </p:nvSpPr>
        <p:spPr bwMode="auto">
          <a:xfrm>
            <a:off x="8303759" y="3903652"/>
            <a:ext cx="3175" cy="6350"/>
          </a:xfrm>
          <a:custGeom>
            <a:avLst/>
            <a:gdLst>
              <a:gd name="T0" fmla="*/ 2147483647 w 2"/>
              <a:gd name="T1" fmla="*/ 0 h 4"/>
              <a:gd name="T2" fmla="*/ 2147483647 w 2"/>
              <a:gd name="T3" fmla="*/ 0 h 4"/>
              <a:gd name="T4" fmla="*/ 0 w 2"/>
              <a:gd name="T5" fmla="*/ 2147483647 h 4"/>
              <a:gd name="T6" fmla="*/ 0 w 2"/>
              <a:gd name="T7" fmla="*/ 2147483647 h 4"/>
              <a:gd name="T8" fmla="*/ 2147483647 w 2"/>
              <a:gd name="T9" fmla="*/ 2147483647 h 4"/>
              <a:gd name="T10" fmla="*/ 2147483647 w 2"/>
              <a:gd name="T11" fmla="*/ 2147483647 h 4"/>
              <a:gd name="T12" fmla="*/ 2147483647 w 2"/>
              <a:gd name="T13" fmla="*/ 2147483647 h 4"/>
              <a:gd name="T14" fmla="*/ 2147483647 w 2"/>
              <a:gd name="T15" fmla="*/ 2147483647 h 4"/>
              <a:gd name="T16" fmla="*/ 2147483647 w 2"/>
              <a:gd name="T17" fmla="*/ 0 h 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"/>
              <a:gd name="T28" fmla="*/ 0 h 4"/>
              <a:gd name="T29" fmla="*/ 2 w 2"/>
              <a:gd name="T30" fmla="*/ 4 h 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" h="4">
                <a:moveTo>
                  <a:pt x="2" y="0"/>
                </a:moveTo>
                <a:lnTo>
                  <a:pt x="1" y="0"/>
                </a:lnTo>
                <a:lnTo>
                  <a:pt x="0" y="1"/>
                </a:lnTo>
                <a:lnTo>
                  <a:pt x="0" y="4"/>
                </a:lnTo>
                <a:lnTo>
                  <a:pt x="1" y="4"/>
                </a:lnTo>
                <a:lnTo>
                  <a:pt x="1" y="2"/>
                </a:lnTo>
                <a:lnTo>
                  <a:pt x="2" y="2"/>
                </a:lnTo>
                <a:lnTo>
                  <a:pt x="2" y="1"/>
                </a:lnTo>
                <a:lnTo>
                  <a:pt x="2" y="0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26" name="Freeform 84"/>
          <p:cNvSpPr>
            <a:spLocks/>
          </p:cNvSpPr>
          <p:nvPr/>
        </p:nvSpPr>
        <p:spPr bwMode="auto">
          <a:xfrm>
            <a:off x="8302171" y="3911589"/>
            <a:ext cx="1588" cy="4763"/>
          </a:xfrm>
          <a:custGeom>
            <a:avLst/>
            <a:gdLst>
              <a:gd name="T0" fmla="*/ 2147483647 w 1"/>
              <a:gd name="T1" fmla="*/ 0 h 3"/>
              <a:gd name="T2" fmla="*/ 0 w 1"/>
              <a:gd name="T3" fmla="*/ 0 h 3"/>
              <a:gd name="T4" fmla="*/ 0 w 1"/>
              <a:gd name="T5" fmla="*/ 2147483647 h 3"/>
              <a:gd name="T6" fmla="*/ 2147483647 w 1"/>
              <a:gd name="T7" fmla="*/ 2147483647 h 3"/>
              <a:gd name="T8" fmla="*/ 2147483647 w 1"/>
              <a:gd name="T9" fmla="*/ 2147483647 h 3"/>
              <a:gd name="T10" fmla="*/ 2147483647 w 1"/>
              <a:gd name="T11" fmla="*/ 0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"/>
              <a:gd name="T19" fmla="*/ 0 h 3"/>
              <a:gd name="T20" fmla="*/ 1 w 1"/>
              <a:gd name="T21" fmla="*/ 3 h 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" h="3">
                <a:moveTo>
                  <a:pt x="1" y="0"/>
                </a:moveTo>
                <a:lnTo>
                  <a:pt x="0" y="0"/>
                </a:lnTo>
                <a:lnTo>
                  <a:pt x="0" y="1"/>
                </a:lnTo>
                <a:lnTo>
                  <a:pt x="1" y="3"/>
                </a:lnTo>
                <a:lnTo>
                  <a:pt x="1" y="2"/>
                </a:lnTo>
                <a:lnTo>
                  <a:pt x="1" y="0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27" name="Freeform 85"/>
          <p:cNvSpPr>
            <a:spLocks/>
          </p:cNvSpPr>
          <p:nvPr/>
        </p:nvSpPr>
        <p:spPr bwMode="auto">
          <a:xfrm>
            <a:off x="8292646" y="3938577"/>
            <a:ext cx="6350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0 w 4"/>
              <a:gd name="T5" fmla="*/ 2147483647 h 2"/>
              <a:gd name="T6" fmla="*/ 2147483647 w 4"/>
              <a:gd name="T7" fmla="*/ 0 h 2"/>
              <a:gd name="T8" fmla="*/ 2147483647 w 4"/>
              <a:gd name="T9" fmla="*/ 2147483647 h 2"/>
              <a:gd name="T10" fmla="*/ 2147483647 w 4"/>
              <a:gd name="T11" fmla="*/ 2147483647 h 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"/>
              <a:gd name="T19" fmla="*/ 0 h 2"/>
              <a:gd name="T20" fmla="*/ 4 w 4"/>
              <a:gd name="T21" fmla="*/ 2 h 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" h="2">
                <a:moveTo>
                  <a:pt x="1" y="2"/>
                </a:moveTo>
                <a:lnTo>
                  <a:pt x="1" y="1"/>
                </a:lnTo>
                <a:lnTo>
                  <a:pt x="0" y="1"/>
                </a:lnTo>
                <a:lnTo>
                  <a:pt x="3" y="0"/>
                </a:lnTo>
                <a:lnTo>
                  <a:pt x="4" y="1"/>
                </a:lnTo>
                <a:lnTo>
                  <a:pt x="1" y="2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28" name="Freeform 86"/>
          <p:cNvSpPr>
            <a:spLocks/>
          </p:cNvSpPr>
          <p:nvPr/>
        </p:nvSpPr>
        <p:spPr bwMode="auto">
          <a:xfrm>
            <a:off x="8286296" y="3809989"/>
            <a:ext cx="3175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0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2147483647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"/>
              <a:gd name="T19" fmla="*/ 0 h 4"/>
              <a:gd name="T20" fmla="*/ 2 w 2"/>
              <a:gd name="T21" fmla="*/ 4 h 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" h="4">
                <a:moveTo>
                  <a:pt x="2" y="2"/>
                </a:moveTo>
                <a:lnTo>
                  <a:pt x="1" y="3"/>
                </a:lnTo>
                <a:lnTo>
                  <a:pt x="0" y="4"/>
                </a:lnTo>
                <a:lnTo>
                  <a:pt x="1" y="2"/>
                </a:lnTo>
                <a:lnTo>
                  <a:pt x="1" y="0"/>
                </a:lnTo>
                <a:lnTo>
                  <a:pt x="2" y="2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29" name="Rectangle 87"/>
          <p:cNvSpPr>
            <a:spLocks noChangeArrowheads="1"/>
          </p:cNvSpPr>
          <p:nvPr/>
        </p:nvSpPr>
        <p:spPr bwMode="auto">
          <a:xfrm>
            <a:off x="8279946" y="3790939"/>
            <a:ext cx="1588" cy="3175"/>
          </a:xfrm>
          <a:prstGeom prst="rect">
            <a:avLst/>
          </a:pr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7030A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30" name="Freeform 88"/>
          <p:cNvSpPr>
            <a:spLocks/>
          </p:cNvSpPr>
          <p:nvPr/>
        </p:nvSpPr>
        <p:spPr bwMode="auto">
          <a:xfrm>
            <a:off x="8294234" y="3868727"/>
            <a:ext cx="3175" cy="1587"/>
          </a:xfrm>
          <a:custGeom>
            <a:avLst/>
            <a:gdLst>
              <a:gd name="T0" fmla="*/ 2147483647 w 2"/>
              <a:gd name="T1" fmla="*/ 0 h 1"/>
              <a:gd name="T2" fmla="*/ 0 w 2"/>
              <a:gd name="T3" fmla="*/ 0 h 1"/>
              <a:gd name="T4" fmla="*/ 2147483647 w 2"/>
              <a:gd name="T5" fmla="*/ 0 h 1"/>
              <a:gd name="T6" fmla="*/ 0 60000 65536"/>
              <a:gd name="T7" fmla="*/ 0 60000 65536"/>
              <a:gd name="T8" fmla="*/ 0 60000 65536"/>
              <a:gd name="T9" fmla="*/ 0 w 2"/>
              <a:gd name="T10" fmla="*/ 0 h 1"/>
              <a:gd name="T11" fmla="*/ 2 w 2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1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31" name="Freeform 89"/>
          <p:cNvSpPr>
            <a:spLocks/>
          </p:cNvSpPr>
          <p:nvPr/>
        </p:nvSpPr>
        <p:spPr bwMode="auto">
          <a:xfrm>
            <a:off x="6646409" y="3543289"/>
            <a:ext cx="142875" cy="180975"/>
          </a:xfrm>
          <a:custGeom>
            <a:avLst/>
            <a:gdLst>
              <a:gd name="T0" fmla="*/ 2147483647 w 90"/>
              <a:gd name="T1" fmla="*/ 2147483647 h 114"/>
              <a:gd name="T2" fmla="*/ 2147483647 w 90"/>
              <a:gd name="T3" fmla="*/ 2147483647 h 114"/>
              <a:gd name="T4" fmla="*/ 2147483647 w 90"/>
              <a:gd name="T5" fmla="*/ 2147483647 h 114"/>
              <a:gd name="T6" fmla="*/ 2147483647 w 90"/>
              <a:gd name="T7" fmla="*/ 2147483647 h 114"/>
              <a:gd name="T8" fmla="*/ 2147483647 w 90"/>
              <a:gd name="T9" fmla="*/ 2147483647 h 114"/>
              <a:gd name="T10" fmla="*/ 2147483647 w 90"/>
              <a:gd name="T11" fmla="*/ 2147483647 h 114"/>
              <a:gd name="T12" fmla="*/ 2147483647 w 90"/>
              <a:gd name="T13" fmla="*/ 2147483647 h 114"/>
              <a:gd name="T14" fmla="*/ 2147483647 w 90"/>
              <a:gd name="T15" fmla="*/ 2147483647 h 114"/>
              <a:gd name="T16" fmla="*/ 2147483647 w 90"/>
              <a:gd name="T17" fmla="*/ 2147483647 h 114"/>
              <a:gd name="T18" fmla="*/ 2147483647 w 90"/>
              <a:gd name="T19" fmla="*/ 2147483647 h 114"/>
              <a:gd name="T20" fmla="*/ 0 w 90"/>
              <a:gd name="T21" fmla="*/ 2147483647 h 114"/>
              <a:gd name="T22" fmla="*/ 2147483647 w 90"/>
              <a:gd name="T23" fmla="*/ 0 h 114"/>
              <a:gd name="T24" fmla="*/ 2147483647 w 90"/>
              <a:gd name="T25" fmla="*/ 2147483647 h 114"/>
              <a:gd name="T26" fmla="*/ 2147483647 w 90"/>
              <a:gd name="T27" fmla="*/ 2147483647 h 114"/>
              <a:gd name="T28" fmla="*/ 2147483647 w 90"/>
              <a:gd name="T29" fmla="*/ 2147483647 h 114"/>
              <a:gd name="T30" fmla="*/ 2147483647 w 90"/>
              <a:gd name="T31" fmla="*/ 2147483647 h 114"/>
              <a:gd name="T32" fmla="*/ 2147483647 w 90"/>
              <a:gd name="T33" fmla="*/ 2147483647 h 114"/>
              <a:gd name="T34" fmla="*/ 2147483647 w 90"/>
              <a:gd name="T35" fmla="*/ 2147483647 h 114"/>
              <a:gd name="T36" fmla="*/ 2147483647 w 90"/>
              <a:gd name="T37" fmla="*/ 2147483647 h 114"/>
              <a:gd name="T38" fmla="*/ 2147483647 w 90"/>
              <a:gd name="T39" fmla="*/ 2147483647 h 114"/>
              <a:gd name="T40" fmla="*/ 2147483647 w 90"/>
              <a:gd name="T41" fmla="*/ 2147483647 h 114"/>
              <a:gd name="T42" fmla="*/ 2147483647 w 90"/>
              <a:gd name="T43" fmla="*/ 2147483647 h 114"/>
              <a:gd name="T44" fmla="*/ 2147483647 w 90"/>
              <a:gd name="T45" fmla="*/ 2147483647 h 114"/>
              <a:gd name="T46" fmla="*/ 2147483647 w 90"/>
              <a:gd name="T47" fmla="*/ 2147483647 h 114"/>
              <a:gd name="T48" fmla="*/ 2147483647 w 90"/>
              <a:gd name="T49" fmla="*/ 2147483647 h 114"/>
              <a:gd name="T50" fmla="*/ 2147483647 w 90"/>
              <a:gd name="T51" fmla="*/ 2147483647 h 114"/>
              <a:gd name="T52" fmla="*/ 2147483647 w 90"/>
              <a:gd name="T53" fmla="*/ 2147483647 h 114"/>
              <a:gd name="T54" fmla="*/ 2147483647 w 90"/>
              <a:gd name="T55" fmla="*/ 2147483647 h 114"/>
              <a:gd name="T56" fmla="*/ 2147483647 w 90"/>
              <a:gd name="T57" fmla="*/ 2147483647 h 114"/>
              <a:gd name="T58" fmla="*/ 2147483647 w 90"/>
              <a:gd name="T59" fmla="*/ 2147483647 h 114"/>
              <a:gd name="T60" fmla="*/ 2147483647 w 90"/>
              <a:gd name="T61" fmla="*/ 2147483647 h 114"/>
              <a:gd name="T62" fmla="*/ 2147483647 w 90"/>
              <a:gd name="T63" fmla="*/ 2147483647 h 114"/>
              <a:gd name="T64" fmla="*/ 2147483647 w 90"/>
              <a:gd name="T65" fmla="*/ 2147483647 h 114"/>
              <a:gd name="T66" fmla="*/ 2147483647 w 90"/>
              <a:gd name="T67" fmla="*/ 2147483647 h 114"/>
              <a:gd name="T68" fmla="*/ 2147483647 w 90"/>
              <a:gd name="T69" fmla="*/ 2147483647 h 114"/>
              <a:gd name="T70" fmla="*/ 2147483647 w 90"/>
              <a:gd name="T71" fmla="*/ 2147483647 h 114"/>
              <a:gd name="T72" fmla="*/ 2147483647 w 90"/>
              <a:gd name="T73" fmla="*/ 2147483647 h 114"/>
              <a:gd name="T74" fmla="*/ 2147483647 w 90"/>
              <a:gd name="T75" fmla="*/ 2147483647 h 114"/>
              <a:gd name="T76" fmla="*/ 2147483647 w 90"/>
              <a:gd name="T77" fmla="*/ 2147483647 h 114"/>
              <a:gd name="T78" fmla="*/ 2147483647 w 90"/>
              <a:gd name="T79" fmla="*/ 2147483647 h 114"/>
              <a:gd name="T80" fmla="*/ 2147483647 w 90"/>
              <a:gd name="T81" fmla="*/ 2147483647 h 114"/>
              <a:gd name="T82" fmla="*/ 2147483647 w 90"/>
              <a:gd name="T83" fmla="*/ 2147483647 h 114"/>
              <a:gd name="T84" fmla="*/ 2147483647 w 90"/>
              <a:gd name="T85" fmla="*/ 2147483647 h 11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90"/>
              <a:gd name="T130" fmla="*/ 0 h 114"/>
              <a:gd name="T131" fmla="*/ 90 w 90"/>
              <a:gd name="T132" fmla="*/ 114 h 114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90" h="114">
                <a:moveTo>
                  <a:pt x="33" y="95"/>
                </a:moveTo>
                <a:lnTo>
                  <a:pt x="32" y="97"/>
                </a:lnTo>
                <a:lnTo>
                  <a:pt x="28" y="91"/>
                </a:lnTo>
                <a:lnTo>
                  <a:pt x="28" y="93"/>
                </a:lnTo>
                <a:lnTo>
                  <a:pt x="22" y="77"/>
                </a:lnTo>
                <a:lnTo>
                  <a:pt x="18" y="62"/>
                </a:lnTo>
                <a:lnTo>
                  <a:pt x="16" y="51"/>
                </a:lnTo>
                <a:lnTo>
                  <a:pt x="3" y="39"/>
                </a:lnTo>
                <a:lnTo>
                  <a:pt x="7" y="31"/>
                </a:lnTo>
                <a:lnTo>
                  <a:pt x="15" y="27"/>
                </a:lnTo>
                <a:lnTo>
                  <a:pt x="0" y="15"/>
                </a:lnTo>
                <a:lnTo>
                  <a:pt x="2" y="0"/>
                </a:lnTo>
                <a:lnTo>
                  <a:pt x="12" y="5"/>
                </a:lnTo>
                <a:lnTo>
                  <a:pt x="19" y="10"/>
                </a:lnTo>
                <a:lnTo>
                  <a:pt x="23" y="7"/>
                </a:lnTo>
                <a:lnTo>
                  <a:pt x="30" y="24"/>
                </a:lnTo>
                <a:lnTo>
                  <a:pt x="48" y="26"/>
                </a:lnTo>
                <a:lnTo>
                  <a:pt x="67" y="27"/>
                </a:lnTo>
                <a:lnTo>
                  <a:pt x="77" y="34"/>
                </a:lnTo>
                <a:lnTo>
                  <a:pt x="73" y="42"/>
                </a:lnTo>
                <a:lnTo>
                  <a:pt x="60" y="51"/>
                </a:lnTo>
                <a:lnTo>
                  <a:pt x="64" y="67"/>
                </a:lnTo>
                <a:lnTo>
                  <a:pt x="68" y="71"/>
                </a:lnTo>
                <a:lnTo>
                  <a:pt x="76" y="56"/>
                </a:lnTo>
                <a:lnTo>
                  <a:pt x="82" y="75"/>
                </a:lnTo>
                <a:lnTo>
                  <a:pt x="89" y="92"/>
                </a:lnTo>
                <a:lnTo>
                  <a:pt x="90" y="104"/>
                </a:lnTo>
                <a:lnTo>
                  <a:pt x="84" y="109"/>
                </a:lnTo>
                <a:lnTo>
                  <a:pt x="87" y="114"/>
                </a:lnTo>
                <a:lnTo>
                  <a:pt x="77" y="95"/>
                </a:lnTo>
                <a:lnTo>
                  <a:pt x="67" y="76"/>
                </a:lnTo>
                <a:lnTo>
                  <a:pt x="55" y="74"/>
                </a:lnTo>
                <a:lnTo>
                  <a:pt x="49" y="62"/>
                </a:lnTo>
                <a:lnTo>
                  <a:pt x="32" y="52"/>
                </a:lnTo>
                <a:lnTo>
                  <a:pt x="27" y="52"/>
                </a:lnTo>
                <a:lnTo>
                  <a:pt x="45" y="64"/>
                </a:lnTo>
                <a:lnTo>
                  <a:pt x="51" y="75"/>
                </a:lnTo>
                <a:lnTo>
                  <a:pt x="52" y="80"/>
                </a:lnTo>
                <a:lnTo>
                  <a:pt x="47" y="95"/>
                </a:lnTo>
                <a:lnTo>
                  <a:pt x="45" y="90"/>
                </a:lnTo>
                <a:lnTo>
                  <a:pt x="41" y="91"/>
                </a:lnTo>
                <a:lnTo>
                  <a:pt x="37" y="94"/>
                </a:lnTo>
                <a:lnTo>
                  <a:pt x="33" y="95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32" name="Freeform 90"/>
          <p:cNvSpPr>
            <a:spLocks/>
          </p:cNvSpPr>
          <p:nvPr/>
        </p:nvSpPr>
        <p:spPr bwMode="auto">
          <a:xfrm>
            <a:off x="6655934" y="3490902"/>
            <a:ext cx="92075" cy="42862"/>
          </a:xfrm>
          <a:custGeom>
            <a:avLst/>
            <a:gdLst>
              <a:gd name="T0" fmla="*/ 2147483647 w 58"/>
              <a:gd name="T1" fmla="*/ 2147483647 h 27"/>
              <a:gd name="T2" fmla="*/ 2147483647 w 58"/>
              <a:gd name="T3" fmla="*/ 0 h 27"/>
              <a:gd name="T4" fmla="*/ 0 w 58"/>
              <a:gd name="T5" fmla="*/ 2147483647 h 27"/>
              <a:gd name="T6" fmla="*/ 2147483647 w 58"/>
              <a:gd name="T7" fmla="*/ 2147483647 h 27"/>
              <a:gd name="T8" fmla="*/ 2147483647 w 58"/>
              <a:gd name="T9" fmla="*/ 2147483647 h 27"/>
              <a:gd name="T10" fmla="*/ 2147483647 w 58"/>
              <a:gd name="T11" fmla="*/ 2147483647 h 27"/>
              <a:gd name="T12" fmla="*/ 2147483647 w 58"/>
              <a:gd name="T13" fmla="*/ 2147483647 h 27"/>
              <a:gd name="T14" fmla="*/ 2147483647 w 58"/>
              <a:gd name="T15" fmla="*/ 2147483647 h 27"/>
              <a:gd name="T16" fmla="*/ 2147483647 w 58"/>
              <a:gd name="T17" fmla="*/ 2147483647 h 27"/>
              <a:gd name="T18" fmla="*/ 2147483647 w 58"/>
              <a:gd name="T19" fmla="*/ 2147483647 h 2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8"/>
              <a:gd name="T31" fmla="*/ 0 h 27"/>
              <a:gd name="T32" fmla="*/ 58 w 58"/>
              <a:gd name="T33" fmla="*/ 27 h 2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8" h="27">
                <a:moveTo>
                  <a:pt x="37" y="2"/>
                </a:moveTo>
                <a:lnTo>
                  <a:pt x="12" y="0"/>
                </a:lnTo>
                <a:lnTo>
                  <a:pt x="0" y="17"/>
                </a:lnTo>
                <a:lnTo>
                  <a:pt x="3" y="25"/>
                </a:lnTo>
                <a:lnTo>
                  <a:pt x="24" y="27"/>
                </a:lnTo>
                <a:lnTo>
                  <a:pt x="40" y="26"/>
                </a:lnTo>
                <a:lnTo>
                  <a:pt x="58" y="25"/>
                </a:lnTo>
                <a:lnTo>
                  <a:pt x="51" y="14"/>
                </a:lnTo>
                <a:lnTo>
                  <a:pt x="46" y="9"/>
                </a:lnTo>
                <a:lnTo>
                  <a:pt x="37" y="2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33" name="Freeform 91"/>
          <p:cNvSpPr>
            <a:spLocks/>
          </p:cNvSpPr>
          <p:nvPr/>
        </p:nvSpPr>
        <p:spPr bwMode="auto">
          <a:xfrm>
            <a:off x="7097259" y="3922702"/>
            <a:ext cx="144462" cy="136525"/>
          </a:xfrm>
          <a:custGeom>
            <a:avLst/>
            <a:gdLst>
              <a:gd name="T0" fmla="*/ 2147483647 w 91"/>
              <a:gd name="T1" fmla="*/ 2147483647 h 86"/>
              <a:gd name="T2" fmla="*/ 2147483647 w 91"/>
              <a:gd name="T3" fmla="*/ 2147483647 h 86"/>
              <a:gd name="T4" fmla="*/ 2147483647 w 91"/>
              <a:gd name="T5" fmla="*/ 2147483647 h 86"/>
              <a:gd name="T6" fmla="*/ 2147483647 w 91"/>
              <a:gd name="T7" fmla="*/ 2147483647 h 86"/>
              <a:gd name="T8" fmla="*/ 2147483647 w 91"/>
              <a:gd name="T9" fmla="*/ 2147483647 h 86"/>
              <a:gd name="T10" fmla="*/ 2147483647 w 91"/>
              <a:gd name="T11" fmla="*/ 2147483647 h 86"/>
              <a:gd name="T12" fmla="*/ 2147483647 w 91"/>
              <a:gd name="T13" fmla="*/ 2147483647 h 86"/>
              <a:gd name="T14" fmla="*/ 2147483647 w 91"/>
              <a:gd name="T15" fmla="*/ 2147483647 h 86"/>
              <a:gd name="T16" fmla="*/ 2147483647 w 91"/>
              <a:gd name="T17" fmla="*/ 2147483647 h 86"/>
              <a:gd name="T18" fmla="*/ 2147483647 w 91"/>
              <a:gd name="T19" fmla="*/ 2147483647 h 86"/>
              <a:gd name="T20" fmla="*/ 2147483647 w 91"/>
              <a:gd name="T21" fmla="*/ 2147483647 h 86"/>
              <a:gd name="T22" fmla="*/ 2147483647 w 91"/>
              <a:gd name="T23" fmla="*/ 2147483647 h 86"/>
              <a:gd name="T24" fmla="*/ 0 w 91"/>
              <a:gd name="T25" fmla="*/ 2147483647 h 86"/>
              <a:gd name="T26" fmla="*/ 2147483647 w 91"/>
              <a:gd name="T27" fmla="*/ 2147483647 h 86"/>
              <a:gd name="T28" fmla="*/ 2147483647 w 91"/>
              <a:gd name="T29" fmla="*/ 2147483647 h 86"/>
              <a:gd name="T30" fmla="*/ 2147483647 w 91"/>
              <a:gd name="T31" fmla="*/ 2147483647 h 86"/>
              <a:gd name="T32" fmla="*/ 2147483647 w 91"/>
              <a:gd name="T33" fmla="*/ 2147483647 h 86"/>
              <a:gd name="T34" fmla="*/ 2147483647 w 91"/>
              <a:gd name="T35" fmla="*/ 2147483647 h 86"/>
              <a:gd name="T36" fmla="*/ 2147483647 w 91"/>
              <a:gd name="T37" fmla="*/ 2147483647 h 86"/>
              <a:gd name="T38" fmla="*/ 2147483647 w 91"/>
              <a:gd name="T39" fmla="*/ 2147483647 h 86"/>
              <a:gd name="T40" fmla="*/ 2147483647 w 91"/>
              <a:gd name="T41" fmla="*/ 0 h 86"/>
              <a:gd name="T42" fmla="*/ 2147483647 w 91"/>
              <a:gd name="T43" fmla="*/ 2147483647 h 86"/>
              <a:gd name="T44" fmla="*/ 2147483647 w 91"/>
              <a:gd name="T45" fmla="*/ 2147483647 h 86"/>
              <a:gd name="T46" fmla="*/ 2147483647 w 91"/>
              <a:gd name="T47" fmla="*/ 2147483647 h 86"/>
              <a:gd name="T48" fmla="*/ 2147483647 w 91"/>
              <a:gd name="T49" fmla="*/ 2147483647 h 86"/>
              <a:gd name="T50" fmla="*/ 2147483647 w 91"/>
              <a:gd name="T51" fmla="*/ 2147483647 h 8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91"/>
              <a:gd name="T79" fmla="*/ 0 h 86"/>
              <a:gd name="T80" fmla="*/ 91 w 91"/>
              <a:gd name="T81" fmla="*/ 86 h 8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91" h="86">
                <a:moveTo>
                  <a:pt x="65" y="63"/>
                </a:moveTo>
                <a:lnTo>
                  <a:pt x="70" y="79"/>
                </a:lnTo>
                <a:lnTo>
                  <a:pt x="57" y="76"/>
                </a:lnTo>
                <a:lnTo>
                  <a:pt x="52" y="80"/>
                </a:lnTo>
                <a:lnTo>
                  <a:pt x="42" y="86"/>
                </a:lnTo>
                <a:lnTo>
                  <a:pt x="31" y="84"/>
                </a:lnTo>
                <a:lnTo>
                  <a:pt x="26" y="80"/>
                </a:lnTo>
                <a:lnTo>
                  <a:pt x="24" y="72"/>
                </a:lnTo>
                <a:lnTo>
                  <a:pt x="18" y="76"/>
                </a:lnTo>
                <a:lnTo>
                  <a:pt x="14" y="63"/>
                </a:lnTo>
                <a:lnTo>
                  <a:pt x="13" y="61"/>
                </a:lnTo>
                <a:lnTo>
                  <a:pt x="6" y="45"/>
                </a:lnTo>
                <a:lnTo>
                  <a:pt x="0" y="29"/>
                </a:lnTo>
                <a:lnTo>
                  <a:pt x="11" y="8"/>
                </a:lnTo>
                <a:lnTo>
                  <a:pt x="29" y="8"/>
                </a:lnTo>
                <a:lnTo>
                  <a:pt x="48" y="7"/>
                </a:lnTo>
                <a:lnTo>
                  <a:pt x="63" y="15"/>
                </a:lnTo>
                <a:lnTo>
                  <a:pt x="63" y="9"/>
                </a:lnTo>
                <a:lnTo>
                  <a:pt x="69" y="5"/>
                </a:lnTo>
                <a:lnTo>
                  <a:pt x="76" y="7"/>
                </a:lnTo>
                <a:lnTo>
                  <a:pt x="88" y="0"/>
                </a:lnTo>
                <a:lnTo>
                  <a:pt x="89" y="18"/>
                </a:lnTo>
                <a:lnTo>
                  <a:pt x="90" y="34"/>
                </a:lnTo>
                <a:lnTo>
                  <a:pt x="91" y="49"/>
                </a:lnTo>
                <a:lnTo>
                  <a:pt x="75" y="58"/>
                </a:lnTo>
                <a:lnTo>
                  <a:pt x="65" y="63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34" name="Freeform 92"/>
          <p:cNvSpPr>
            <a:spLocks/>
          </p:cNvSpPr>
          <p:nvPr/>
        </p:nvSpPr>
        <p:spPr bwMode="auto">
          <a:xfrm>
            <a:off x="8283121" y="3957627"/>
            <a:ext cx="7938" cy="12700"/>
          </a:xfrm>
          <a:custGeom>
            <a:avLst/>
            <a:gdLst>
              <a:gd name="T0" fmla="*/ 2147483647 w 5"/>
              <a:gd name="T1" fmla="*/ 2147483647 h 8"/>
              <a:gd name="T2" fmla="*/ 0 w 5"/>
              <a:gd name="T3" fmla="*/ 2147483647 h 8"/>
              <a:gd name="T4" fmla="*/ 2147483647 w 5"/>
              <a:gd name="T5" fmla="*/ 0 h 8"/>
              <a:gd name="T6" fmla="*/ 2147483647 w 5"/>
              <a:gd name="T7" fmla="*/ 0 h 8"/>
              <a:gd name="T8" fmla="*/ 2147483647 w 5"/>
              <a:gd name="T9" fmla="*/ 2147483647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8"/>
              <a:gd name="T17" fmla="*/ 5 w 5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8">
                <a:moveTo>
                  <a:pt x="1" y="8"/>
                </a:moveTo>
                <a:lnTo>
                  <a:pt x="0" y="3"/>
                </a:lnTo>
                <a:lnTo>
                  <a:pt x="4" y="0"/>
                </a:lnTo>
                <a:lnTo>
                  <a:pt x="5" y="0"/>
                </a:lnTo>
                <a:lnTo>
                  <a:pt x="1" y="8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35" name="Freeform 93"/>
          <p:cNvSpPr>
            <a:spLocks/>
          </p:cNvSpPr>
          <p:nvPr/>
        </p:nvSpPr>
        <p:spPr bwMode="auto">
          <a:xfrm>
            <a:off x="7373484" y="3678227"/>
            <a:ext cx="6350" cy="3175"/>
          </a:xfrm>
          <a:custGeom>
            <a:avLst/>
            <a:gdLst>
              <a:gd name="T0" fmla="*/ 2147483647 w 4"/>
              <a:gd name="T1" fmla="*/ 0 h 2"/>
              <a:gd name="T2" fmla="*/ 2147483647 w 4"/>
              <a:gd name="T3" fmla="*/ 2147483647 h 2"/>
              <a:gd name="T4" fmla="*/ 0 w 4"/>
              <a:gd name="T5" fmla="*/ 2147483647 h 2"/>
              <a:gd name="T6" fmla="*/ 2147483647 w 4"/>
              <a:gd name="T7" fmla="*/ 0 h 2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2"/>
              <a:gd name="T14" fmla="*/ 4 w 4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2">
                <a:moveTo>
                  <a:pt x="4" y="0"/>
                </a:moveTo>
                <a:lnTo>
                  <a:pt x="2" y="2"/>
                </a:lnTo>
                <a:lnTo>
                  <a:pt x="0" y="2"/>
                </a:lnTo>
                <a:lnTo>
                  <a:pt x="4" y="0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36" name="Freeform 94"/>
          <p:cNvSpPr>
            <a:spLocks/>
          </p:cNvSpPr>
          <p:nvPr/>
        </p:nvSpPr>
        <p:spPr bwMode="auto">
          <a:xfrm>
            <a:off x="7003596" y="3675052"/>
            <a:ext cx="233363" cy="271462"/>
          </a:xfrm>
          <a:custGeom>
            <a:avLst/>
            <a:gdLst>
              <a:gd name="T0" fmla="*/ 2147483647 w 147"/>
              <a:gd name="T1" fmla="*/ 2147483647 h 171"/>
              <a:gd name="T2" fmla="*/ 2147483647 w 147"/>
              <a:gd name="T3" fmla="*/ 2147483647 h 171"/>
              <a:gd name="T4" fmla="*/ 2147483647 w 147"/>
              <a:gd name="T5" fmla="*/ 2147483647 h 171"/>
              <a:gd name="T6" fmla="*/ 2147483647 w 147"/>
              <a:gd name="T7" fmla="*/ 2147483647 h 171"/>
              <a:gd name="T8" fmla="*/ 2147483647 w 147"/>
              <a:gd name="T9" fmla="*/ 2147483647 h 171"/>
              <a:gd name="T10" fmla="*/ 2147483647 w 147"/>
              <a:gd name="T11" fmla="*/ 2147483647 h 171"/>
              <a:gd name="T12" fmla="*/ 2147483647 w 147"/>
              <a:gd name="T13" fmla="*/ 0 h 171"/>
              <a:gd name="T14" fmla="*/ 2147483647 w 147"/>
              <a:gd name="T15" fmla="*/ 2147483647 h 171"/>
              <a:gd name="T16" fmla="*/ 2147483647 w 147"/>
              <a:gd name="T17" fmla="*/ 2147483647 h 171"/>
              <a:gd name="T18" fmla="*/ 2147483647 w 147"/>
              <a:gd name="T19" fmla="*/ 2147483647 h 171"/>
              <a:gd name="T20" fmla="*/ 2147483647 w 147"/>
              <a:gd name="T21" fmla="*/ 2147483647 h 171"/>
              <a:gd name="T22" fmla="*/ 2147483647 w 147"/>
              <a:gd name="T23" fmla="*/ 2147483647 h 171"/>
              <a:gd name="T24" fmla="*/ 0 w 147"/>
              <a:gd name="T25" fmla="*/ 2147483647 h 171"/>
              <a:gd name="T26" fmla="*/ 2147483647 w 147"/>
              <a:gd name="T27" fmla="*/ 2147483647 h 171"/>
              <a:gd name="T28" fmla="*/ 2147483647 w 147"/>
              <a:gd name="T29" fmla="*/ 2147483647 h 171"/>
              <a:gd name="T30" fmla="*/ 2147483647 w 147"/>
              <a:gd name="T31" fmla="*/ 2147483647 h 171"/>
              <a:gd name="T32" fmla="*/ 2147483647 w 147"/>
              <a:gd name="T33" fmla="*/ 2147483647 h 171"/>
              <a:gd name="T34" fmla="*/ 2147483647 w 147"/>
              <a:gd name="T35" fmla="*/ 2147483647 h 171"/>
              <a:gd name="T36" fmla="*/ 2147483647 w 147"/>
              <a:gd name="T37" fmla="*/ 2147483647 h 171"/>
              <a:gd name="T38" fmla="*/ 2147483647 w 147"/>
              <a:gd name="T39" fmla="*/ 2147483647 h 171"/>
              <a:gd name="T40" fmla="*/ 2147483647 w 147"/>
              <a:gd name="T41" fmla="*/ 2147483647 h 171"/>
              <a:gd name="T42" fmla="*/ 2147483647 w 147"/>
              <a:gd name="T43" fmla="*/ 2147483647 h 171"/>
              <a:gd name="T44" fmla="*/ 2147483647 w 147"/>
              <a:gd name="T45" fmla="*/ 2147483647 h 171"/>
              <a:gd name="T46" fmla="*/ 2147483647 w 147"/>
              <a:gd name="T47" fmla="*/ 2147483647 h 171"/>
              <a:gd name="T48" fmla="*/ 2147483647 w 147"/>
              <a:gd name="T49" fmla="*/ 2147483647 h 171"/>
              <a:gd name="T50" fmla="*/ 2147483647 w 147"/>
              <a:gd name="T51" fmla="*/ 2147483647 h 171"/>
              <a:gd name="T52" fmla="*/ 2147483647 w 147"/>
              <a:gd name="T53" fmla="*/ 2147483647 h 171"/>
              <a:gd name="T54" fmla="*/ 2147483647 w 147"/>
              <a:gd name="T55" fmla="*/ 2147483647 h 171"/>
              <a:gd name="T56" fmla="*/ 2147483647 w 147"/>
              <a:gd name="T57" fmla="*/ 2147483647 h 171"/>
              <a:gd name="T58" fmla="*/ 2147483647 w 147"/>
              <a:gd name="T59" fmla="*/ 2147483647 h 171"/>
              <a:gd name="T60" fmla="*/ 2147483647 w 147"/>
              <a:gd name="T61" fmla="*/ 2147483647 h 171"/>
              <a:gd name="T62" fmla="*/ 2147483647 w 147"/>
              <a:gd name="T63" fmla="*/ 2147483647 h 171"/>
              <a:gd name="T64" fmla="*/ 2147483647 w 147"/>
              <a:gd name="T65" fmla="*/ 2147483647 h 171"/>
              <a:gd name="T66" fmla="*/ 2147483647 w 147"/>
              <a:gd name="T67" fmla="*/ 2147483647 h 171"/>
              <a:gd name="T68" fmla="*/ 2147483647 w 147"/>
              <a:gd name="T69" fmla="*/ 2147483647 h 171"/>
              <a:gd name="T70" fmla="*/ 2147483647 w 147"/>
              <a:gd name="T71" fmla="*/ 2147483647 h 171"/>
              <a:gd name="T72" fmla="*/ 2147483647 w 147"/>
              <a:gd name="T73" fmla="*/ 2147483647 h 171"/>
              <a:gd name="T74" fmla="*/ 2147483647 w 147"/>
              <a:gd name="T75" fmla="*/ 2147483647 h 171"/>
              <a:gd name="T76" fmla="*/ 2147483647 w 147"/>
              <a:gd name="T77" fmla="*/ 2147483647 h 171"/>
              <a:gd name="T78" fmla="*/ 2147483647 w 147"/>
              <a:gd name="T79" fmla="*/ 2147483647 h 171"/>
              <a:gd name="T80" fmla="*/ 2147483647 w 147"/>
              <a:gd name="T81" fmla="*/ 2147483647 h 171"/>
              <a:gd name="T82" fmla="*/ 2147483647 w 147"/>
              <a:gd name="T83" fmla="*/ 2147483647 h 171"/>
              <a:gd name="T84" fmla="*/ 2147483647 w 147"/>
              <a:gd name="T85" fmla="*/ 2147483647 h 17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47"/>
              <a:gd name="T130" fmla="*/ 0 h 171"/>
              <a:gd name="T131" fmla="*/ 147 w 147"/>
              <a:gd name="T132" fmla="*/ 171 h 17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47" h="171">
                <a:moveTo>
                  <a:pt x="83" y="44"/>
                </a:moveTo>
                <a:lnTo>
                  <a:pt x="77" y="39"/>
                </a:lnTo>
                <a:lnTo>
                  <a:pt x="67" y="30"/>
                </a:lnTo>
                <a:lnTo>
                  <a:pt x="59" y="34"/>
                </a:lnTo>
                <a:lnTo>
                  <a:pt x="46" y="22"/>
                </a:lnTo>
                <a:lnTo>
                  <a:pt x="43" y="14"/>
                </a:lnTo>
                <a:lnTo>
                  <a:pt x="29" y="0"/>
                </a:lnTo>
                <a:lnTo>
                  <a:pt x="21" y="2"/>
                </a:lnTo>
                <a:lnTo>
                  <a:pt x="25" y="24"/>
                </a:lnTo>
                <a:lnTo>
                  <a:pt x="17" y="21"/>
                </a:lnTo>
                <a:lnTo>
                  <a:pt x="14" y="17"/>
                </a:lnTo>
                <a:lnTo>
                  <a:pt x="6" y="31"/>
                </a:lnTo>
                <a:lnTo>
                  <a:pt x="0" y="42"/>
                </a:lnTo>
                <a:lnTo>
                  <a:pt x="6" y="44"/>
                </a:lnTo>
                <a:lnTo>
                  <a:pt x="9" y="56"/>
                </a:lnTo>
                <a:lnTo>
                  <a:pt x="22" y="57"/>
                </a:lnTo>
                <a:lnTo>
                  <a:pt x="23" y="78"/>
                </a:lnTo>
                <a:lnTo>
                  <a:pt x="25" y="98"/>
                </a:lnTo>
                <a:lnTo>
                  <a:pt x="40" y="87"/>
                </a:lnTo>
                <a:lnTo>
                  <a:pt x="51" y="90"/>
                </a:lnTo>
                <a:lnTo>
                  <a:pt x="59" y="87"/>
                </a:lnTo>
                <a:lnTo>
                  <a:pt x="67" y="81"/>
                </a:lnTo>
                <a:lnTo>
                  <a:pt x="89" y="98"/>
                </a:lnTo>
                <a:lnTo>
                  <a:pt x="92" y="114"/>
                </a:lnTo>
                <a:lnTo>
                  <a:pt x="108" y="134"/>
                </a:lnTo>
                <a:lnTo>
                  <a:pt x="112" y="152"/>
                </a:lnTo>
                <a:lnTo>
                  <a:pt x="107" y="163"/>
                </a:lnTo>
                <a:lnTo>
                  <a:pt x="122" y="171"/>
                </a:lnTo>
                <a:lnTo>
                  <a:pt x="122" y="165"/>
                </a:lnTo>
                <a:lnTo>
                  <a:pt x="128" y="161"/>
                </a:lnTo>
                <a:lnTo>
                  <a:pt x="135" y="163"/>
                </a:lnTo>
                <a:lnTo>
                  <a:pt x="147" y="156"/>
                </a:lnTo>
                <a:lnTo>
                  <a:pt x="145" y="140"/>
                </a:lnTo>
                <a:lnTo>
                  <a:pt x="139" y="132"/>
                </a:lnTo>
                <a:lnTo>
                  <a:pt x="139" y="128"/>
                </a:lnTo>
                <a:lnTo>
                  <a:pt x="124" y="116"/>
                </a:lnTo>
                <a:lnTo>
                  <a:pt x="116" y="104"/>
                </a:lnTo>
                <a:lnTo>
                  <a:pt x="105" y="91"/>
                </a:lnTo>
                <a:lnTo>
                  <a:pt x="95" y="77"/>
                </a:lnTo>
                <a:lnTo>
                  <a:pt x="72" y="60"/>
                </a:lnTo>
                <a:lnTo>
                  <a:pt x="75" y="55"/>
                </a:lnTo>
                <a:lnTo>
                  <a:pt x="85" y="52"/>
                </a:lnTo>
                <a:lnTo>
                  <a:pt x="83" y="44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37" name="Freeform 95"/>
          <p:cNvSpPr>
            <a:spLocks/>
          </p:cNvSpPr>
          <p:nvPr/>
        </p:nvSpPr>
        <p:spPr bwMode="auto">
          <a:xfrm>
            <a:off x="6779759" y="3478202"/>
            <a:ext cx="246062" cy="590550"/>
          </a:xfrm>
          <a:custGeom>
            <a:avLst/>
            <a:gdLst>
              <a:gd name="T0" fmla="*/ 2147483647 w 155"/>
              <a:gd name="T1" fmla="*/ 2147483647 h 372"/>
              <a:gd name="T2" fmla="*/ 2147483647 w 155"/>
              <a:gd name="T3" fmla="*/ 2147483647 h 372"/>
              <a:gd name="T4" fmla="*/ 2147483647 w 155"/>
              <a:gd name="T5" fmla="*/ 2147483647 h 372"/>
              <a:gd name="T6" fmla="*/ 2147483647 w 155"/>
              <a:gd name="T7" fmla="*/ 2147483647 h 372"/>
              <a:gd name="T8" fmla="*/ 2147483647 w 155"/>
              <a:gd name="T9" fmla="*/ 0 h 372"/>
              <a:gd name="T10" fmla="*/ 2147483647 w 155"/>
              <a:gd name="T11" fmla="*/ 2147483647 h 372"/>
              <a:gd name="T12" fmla="*/ 2147483647 w 155"/>
              <a:gd name="T13" fmla="*/ 2147483647 h 372"/>
              <a:gd name="T14" fmla="*/ 2147483647 w 155"/>
              <a:gd name="T15" fmla="*/ 2147483647 h 372"/>
              <a:gd name="T16" fmla="*/ 2147483647 w 155"/>
              <a:gd name="T17" fmla="*/ 2147483647 h 372"/>
              <a:gd name="T18" fmla="*/ 2147483647 w 155"/>
              <a:gd name="T19" fmla="*/ 2147483647 h 372"/>
              <a:gd name="T20" fmla="*/ 2147483647 w 155"/>
              <a:gd name="T21" fmla="*/ 2147483647 h 372"/>
              <a:gd name="T22" fmla="*/ 2147483647 w 155"/>
              <a:gd name="T23" fmla="*/ 2147483647 h 372"/>
              <a:gd name="T24" fmla="*/ 0 w 155"/>
              <a:gd name="T25" fmla="*/ 2147483647 h 372"/>
              <a:gd name="T26" fmla="*/ 2147483647 w 155"/>
              <a:gd name="T27" fmla="*/ 2147483647 h 372"/>
              <a:gd name="T28" fmla="*/ 2147483647 w 155"/>
              <a:gd name="T29" fmla="*/ 2147483647 h 372"/>
              <a:gd name="T30" fmla="*/ 2147483647 w 155"/>
              <a:gd name="T31" fmla="*/ 2147483647 h 372"/>
              <a:gd name="T32" fmla="*/ 2147483647 w 155"/>
              <a:gd name="T33" fmla="*/ 2147483647 h 372"/>
              <a:gd name="T34" fmla="*/ 2147483647 w 155"/>
              <a:gd name="T35" fmla="*/ 2147483647 h 372"/>
              <a:gd name="T36" fmla="*/ 2147483647 w 155"/>
              <a:gd name="T37" fmla="*/ 2147483647 h 372"/>
              <a:gd name="T38" fmla="*/ 2147483647 w 155"/>
              <a:gd name="T39" fmla="*/ 2147483647 h 372"/>
              <a:gd name="T40" fmla="*/ 2147483647 w 155"/>
              <a:gd name="T41" fmla="*/ 2147483647 h 372"/>
              <a:gd name="T42" fmla="*/ 2147483647 w 155"/>
              <a:gd name="T43" fmla="*/ 2147483647 h 372"/>
              <a:gd name="T44" fmla="*/ 2147483647 w 155"/>
              <a:gd name="T45" fmla="*/ 2147483647 h 372"/>
              <a:gd name="T46" fmla="*/ 2147483647 w 155"/>
              <a:gd name="T47" fmla="*/ 2147483647 h 372"/>
              <a:gd name="T48" fmla="*/ 2147483647 w 155"/>
              <a:gd name="T49" fmla="*/ 2147483647 h 372"/>
              <a:gd name="T50" fmla="*/ 2147483647 w 155"/>
              <a:gd name="T51" fmla="*/ 2147483647 h 372"/>
              <a:gd name="T52" fmla="*/ 2147483647 w 155"/>
              <a:gd name="T53" fmla="*/ 2147483647 h 372"/>
              <a:gd name="T54" fmla="*/ 2147483647 w 155"/>
              <a:gd name="T55" fmla="*/ 2147483647 h 372"/>
              <a:gd name="T56" fmla="*/ 2147483647 w 155"/>
              <a:gd name="T57" fmla="*/ 2147483647 h 372"/>
              <a:gd name="T58" fmla="*/ 2147483647 w 155"/>
              <a:gd name="T59" fmla="*/ 2147483647 h 372"/>
              <a:gd name="T60" fmla="*/ 2147483647 w 155"/>
              <a:gd name="T61" fmla="*/ 2147483647 h 372"/>
              <a:gd name="T62" fmla="*/ 2147483647 w 155"/>
              <a:gd name="T63" fmla="*/ 2147483647 h 372"/>
              <a:gd name="T64" fmla="*/ 2147483647 w 155"/>
              <a:gd name="T65" fmla="*/ 2147483647 h 372"/>
              <a:gd name="T66" fmla="*/ 2147483647 w 155"/>
              <a:gd name="T67" fmla="*/ 2147483647 h 372"/>
              <a:gd name="T68" fmla="*/ 2147483647 w 155"/>
              <a:gd name="T69" fmla="*/ 2147483647 h 372"/>
              <a:gd name="T70" fmla="*/ 2147483647 w 155"/>
              <a:gd name="T71" fmla="*/ 2147483647 h 372"/>
              <a:gd name="T72" fmla="*/ 2147483647 w 155"/>
              <a:gd name="T73" fmla="*/ 2147483647 h 372"/>
              <a:gd name="T74" fmla="*/ 2147483647 w 155"/>
              <a:gd name="T75" fmla="*/ 2147483647 h 372"/>
              <a:gd name="T76" fmla="*/ 2147483647 w 155"/>
              <a:gd name="T77" fmla="*/ 2147483647 h 372"/>
              <a:gd name="T78" fmla="*/ 2147483647 w 155"/>
              <a:gd name="T79" fmla="*/ 2147483647 h 372"/>
              <a:gd name="T80" fmla="*/ 2147483647 w 155"/>
              <a:gd name="T81" fmla="*/ 2147483647 h 372"/>
              <a:gd name="T82" fmla="*/ 2147483647 w 155"/>
              <a:gd name="T83" fmla="*/ 2147483647 h 372"/>
              <a:gd name="T84" fmla="*/ 2147483647 w 155"/>
              <a:gd name="T85" fmla="*/ 2147483647 h 372"/>
              <a:gd name="T86" fmla="*/ 2147483647 w 155"/>
              <a:gd name="T87" fmla="*/ 2147483647 h 37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55"/>
              <a:gd name="T133" fmla="*/ 0 h 372"/>
              <a:gd name="T134" fmla="*/ 155 w 155"/>
              <a:gd name="T135" fmla="*/ 372 h 37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55" h="372">
                <a:moveTo>
                  <a:pt x="105" y="90"/>
                </a:moveTo>
                <a:lnTo>
                  <a:pt x="86" y="92"/>
                </a:lnTo>
                <a:lnTo>
                  <a:pt x="85" y="83"/>
                </a:lnTo>
                <a:lnTo>
                  <a:pt x="84" y="75"/>
                </a:lnTo>
                <a:lnTo>
                  <a:pt x="93" y="61"/>
                </a:lnTo>
                <a:lnTo>
                  <a:pt x="95" y="51"/>
                </a:lnTo>
                <a:lnTo>
                  <a:pt x="92" y="36"/>
                </a:lnTo>
                <a:lnTo>
                  <a:pt x="87" y="20"/>
                </a:lnTo>
                <a:lnTo>
                  <a:pt x="81" y="16"/>
                </a:lnTo>
                <a:lnTo>
                  <a:pt x="66" y="0"/>
                </a:lnTo>
                <a:lnTo>
                  <a:pt x="63" y="7"/>
                </a:lnTo>
                <a:lnTo>
                  <a:pt x="61" y="17"/>
                </a:lnTo>
                <a:lnTo>
                  <a:pt x="59" y="22"/>
                </a:lnTo>
                <a:lnTo>
                  <a:pt x="62" y="29"/>
                </a:lnTo>
                <a:lnTo>
                  <a:pt x="49" y="26"/>
                </a:lnTo>
                <a:lnTo>
                  <a:pt x="33" y="44"/>
                </a:lnTo>
                <a:lnTo>
                  <a:pt x="32" y="60"/>
                </a:lnTo>
                <a:lnTo>
                  <a:pt x="32" y="69"/>
                </a:lnTo>
                <a:lnTo>
                  <a:pt x="24" y="94"/>
                </a:lnTo>
                <a:lnTo>
                  <a:pt x="12" y="94"/>
                </a:lnTo>
                <a:lnTo>
                  <a:pt x="12" y="111"/>
                </a:lnTo>
                <a:lnTo>
                  <a:pt x="12" y="132"/>
                </a:lnTo>
                <a:lnTo>
                  <a:pt x="6" y="132"/>
                </a:lnTo>
                <a:lnTo>
                  <a:pt x="5" y="133"/>
                </a:lnTo>
                <a:lnTo>
                  <a:pt x="6" y="145"/>
                </a:lnTo>
                <a:lnTo>
                  <a:pt x="0" y="150"/>
                </a:lnTo>
                <a:lnTo>
                  <a:pt x="12" y="167"/>
                </a:lnTo>
                <a:lnTo>
                  <a:pt x="13" y="168"/>
                </a:lnTo>
                <a:lnTo>
                  <a:pt x="17" y="164"/>
                </a:lnTo>
                <a:lnTo>
                  <a:pt x="21" y="176"/>
                </a:lnTo>
                <a:lnTo>
                  <a:pt x="22" y="177"/>
                </a:lnTo>
                <a:lnTo>
                  <a:pt x="30" y="176"/>
                </a:lnTo>
                <a:lnTo>
                  <a:pt x="35" y="183"/>
                </a:lnTo>
                <a:lnTo>
                  <a:pt x="31" y="187"/>
                </a:lnTo>
                <a:lnTo>
                  <a:pt x="35" y="194"/>
                </a:lnTo>
                <a:lnTo>
                  <a:pt x="38" y="187"/>
                </a:lnTo>
                <a:lnTo>
                  <a:pt x="45" y="203"/>
                </a:lnTo>
                <a:lnTo>
                  <a:pt x="52" y="218"/>
                </a:lnTo>
                <a:lnTo>
                  <a:pt x="50" y="236"/>
                </a:lnTo>
                <a:lnTo>
                  <a:pt x="49" y="253"/>
                </a:lnTo>
                <a:lnTo>
                  <a:pt x="56" y="243"/>
                </a:lnTo>
                <a:lnTo>
                  <a:pt x="59" y="254"/>
                </a:lnTo>
                <a:lnTo>
                  <a:pt x="61" y="256"/>
                </a:lnTo>
                <a:lnTo>
                  <a:pt x="66" y="255"/>
                </a:lnTo>
                <a:lnTo>
                  <a:pt x="69" y="254"/>
                </a:lnTo>
                <a:lnTo>
                  <a:pt x="69" y="256"/>
                </a:lnTo>
                <a:lnTo>
                  <a:pt x="82" y="246"/>
                </a:lnTo>
                <a:lnTo>
                  <a:pt x="84" y="241"/>
                </a:lnTo>
                <a:lnTo>
                  <a:pt x="89" y="243"/>
                </a:lnTo>
                <a:lnTo>
                  <a:pt x="94" y="228"/>
                </a:lnTo>
                <a:lnTo>
                  <a:pt x="101" y="237"/>
                </a:lnTo>
                <a:lnTo>
                  <a:pt x="108" y="244"/>
                </a:lnTo>
                <a:lnTo>
                  <a:pt x="117" y="273"/>
                </a:lnTo>
                <a:lnTo>
                  <a:pt x="123" y="301"/>
                </a:lnTo>
                <a:lnTo>
                  <a:pt x="124" y="295"/>
                </a:lnTo>
                <a:lnTo>
                  <a:pt x="130" y="310"/>
                </a:lnTo>
                <a:lnTo>
                  <a:pt x="134" y="325"/>
                </a:lnTo>
                <a:lnTo>
                  <a:pt x="138" y="340"/>
                </a:lnTo>
                <a:lnTo>
                  <a:pt x="138" y="356"/>
                </a:lnTo>
                <a:lnTo>
                  <a:pt x="138" y="372"/>
                </a:lnTo>
                <a:lnTo>
                  <a:pt x="141" y="367"/>
                </a:lnTo>
                <a:lnTo>
                  <a:pt x="147" y="354"/>
                </a:lnTo>
                <a:lnTo>
                  <a:pt x="153" y="341"/>
                </a:lnTo>
                <a:lnTo>
                  <a:pt x="148" y="323"/>
                </a:lnTo>
                <a:lnTo>
                  <a:pt x="143" y="305"/>
                </a:lnTo>
                <a:lnTo>
                  <a:pt x="134" y="292"/>
                </a:lnTo>
                <a:lnTo>
                  <a:pt x="126" y="279"/>
                </a:lnTo>
                <a:lnTo>
                  <a:pt x="126" y="268"/>
                </a:lnTo>
                <a:lnTo>
                  <a:pt x="127" y="260"/>
                </a:lnTo>
                <a:lnTo>
                  <a:pt x="132" y="248"/>
                </a:lnTo>
                <a:lnTo>
                  <a:pt x="127" y="245"/>
                </a:lnTo>
                <a:lnTo>
                  <a:pt x="113" y="224"/>
                </a:lnTo>
                <a:lnTo>
                  <a:pt x="98" y="202"/>
                </a:lnTo>
                <a:lnTo>
                  <a:pt x="103" y="203"/>
                </a:lnTo>
                <a:lnTo>
                  <a:pt x="106" y="180"/>
                </a:lnTo>
                <a:lnTo>
                  <a:pt x="123" y="177"/>
                </a:lnTo>
                <a:lnTo>
                  <a:pt x="131" y="168"/>
                </a:lnTo>
                <a:lnTo>
                  <a:pt x="141" y="166"/>
                </a:lnTo>
                <a:lnTo>
                  <a:pt x="147" y="155"/>
                </a:lnTo>
                <a:lnTo>
                  <a:pt x="155" y="141"/>
                </a:lnTo>
                <a:lnTo>
                  <a:pt x="151" y="139"/>
                </a:lnTo>
                <a:lnTo>
                  <a:pt x="138" y="143"/>
                </a:lnTo>
                <a:lnTo>
                  <a:pt x="130" y="131"/>
                </a:lnTo>
                <a:lnTo>
                  <a:pt x="120" y="127"/>
                </a:lnTo>
                <a:lnTo>
                  <a:pt x="121" y="110"/>
                </a:lnTo>
                <a:lnTo>
                  <a:pt x="110" y="106"/>
                </a:lnTo>
                <a:lnTo>
                  <a:pt x="106" y="92"/>
                </a:lnTo>
                <a:lnTo>
                  <a:pt x="105" y="90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38" name="Freeform 96"/>
          <p:cNvSpPr>
            <a:spLocks/>
          </p:cNvSpPr>
          <p:nvPr/>
        </p:nvSpPr>
        <p:spPr bwMode="auto">
          <a:xfrm>
            <a:off x="7575096" y="3797289"/>
            <a:ext cx="134938" cy="192088"/>
          </a:xfrm>
          <a:custGeom>
            <a:avLst/>
            <a:gdLst>
              <a:gd name="T0" fmla="*/ 2147483647 w 85"/>
              <a:gd name="T1" fmla="*/ 2147483647 h 121"/>
              <a:gd name="T2" fmla="*/ 2147483647 w 85"/>
              <a:gd name="T3" fmla="*/ 2147483647 h 121"/>
              <a:gd name="T4" fmla="*/ 2147483647 w 85"/>
              <a:gd name="T5" fmla="*/ 2147483647 h 121"/>
              <a:gd name="T6" fmla="*/ 0 w 85"/>
              <a:gd name="T7" fmla="*/ 2147483647 h 121"/>
              <a:gd name="T8" fmla="*/ 2147483647 w 85"/>
              <a:gd name="T9" fmla="*/ 2147483647 h 121"/>
              <a:gd name="T10" fmla="*/ 2147483647 w 85"/>
              <a:gd name="T11" fmla="*/ 2147483647 h 121"/>
              <a:gd name="T12" fmla="*/ 2147483647 w 85"/>
              <a:gd name="T13" fmla="*/ 2147483647 h 121"/>
              <a:gd name="T14" fmla="*/ 2147483647 w 85"/>
              <a:gd name="T15" fmla="*/ 0 h 121"/>
              <a:gd name="T16" fmla="*/ 2147483647 w 85"/>
              <a:gd name="T17" fmla="*/ 2147483647 h 121"/>
              <a:gd name="T18" fmla="*/ 2147483647 w 85"/>
              <a:gd name="T19" fmla="*/ 2147483647 h 121"/>
              <a:gd name="T20" fmla="*/ 2147483647 w 85"/>
              <a:gd name="T21" fmla="*/ 2147483647 h 121"/>
              <a:gd name="T22" fmla="*/ 2147483647 w 85"/>
              <a:gd name="T23" fmla="*/ 2147483647 h 121"/>
              <a:gd name="T24" fmla="*/ 2147483647 w 85"/>
              <a:gd name="T25" fmla="*/ 2147483647 h 121"/>
              <a:gd name="T26" fmla="*/ 2147483647 w 85"/>
              <a:gd name="T27" fmla="*/ 2147483647 h 121"/>
              <a:gd name="T28" fmla="*/ 2147483647 w 85"/>
              <a:gd name="T29" fmla="*/ 2147483647 h 121"/>
              <a:gd name="T30" fmla="*/ 2147483647 w 85"/>
              <a:gd name="T31" fmla="*/ 2147483647 h 121"/>
              <a:gd name="T32" fmla="*/ 2147483647 w 85"/>
              <a:gd name="T33" fmla="*/ 2147483647 h 121"/>
              <a:gd name="T34" fmla="*/ 2147483647 w 85"/>
              <a:gd name="T35" fmla="*/ 2147483647 h 121"/>
              <a:gd name="T36" fmla="*/ 2147483647 w 85"/>
              <a:gd name="T37" fmla="*/ 2147483647 h 121"/>
              <a:gd name="T38" fmla="*/ 2147483647 w 85"/>
              <a:gd name="T39" fmla="*/ 2147483647 h 121"/>
              <a:gd name="T40" fmla="*/ 2147483647 w 85"/>
              <a:gd name="T41" fmla="*/ 2147483647 h 121"/>
              <a:gd name="T42" fmla="*/ 2147483647 w 85"/>
              <a:gd name="T43" fmla="*/ 2147483647 h 121"/>
              <a:gd name="T44" fmla="*/ 2147483647 w 85"/>
              <a:gd name="T45" fmla="*/ 2147483647 h 121"/>
              <a:gd name="T46" fmla="*/ 2147483647 w 85"/>
              <a:gd name="T47" fmla="*/ 2147483647 h 121"/>
              <a:gd name="T48" fmla="*/ 2147483647 w 85"/>
              <a:gd name="T49" fmla="*/ 2147483647 h 121"/>
              <a:gd name="T50" fmla="*/ 2147483647 w 85"/>
              <a:gd name="T51" fmla="*/ 2147483647 h 121"/>
              <a:gd name="T52" fmla="*/ 2147483647 w 85"/>
              <a:gd name="T53" fmla="*/ 2147483647 h 121"/>
              <a:gd name="T54" fmla="*/ 2147483647 w 85"/>
              <a:gd name="T55" fmla="*/ 2147483647 h 121"/>
              <a:gd name="T56" fmla="*/ 2147483647 w 85"/>
              <a:gd name="T57" fmla="*/ 2147483647 h 121"/>
              <a:gd name="T58" fmla="*/ 2147483647 w 85"/>
              <a:gd name="T59" fmla="*/ 2147483647 h 121"/>
              <a:gd name="T60" fmla="*/ 2147483647 w 85"/>
              <a:gd name="T61" fmla="*/ 2147483647 h 121"/>
              <a:gd name="T62" fmla="*/ 2147483647 w 85"/>
              <a:gd name="T63" fmla="*/ 2147483647 h 121"/>
              <a:gd name="T64" fmla="*/ 2147483647 w 85"/>
              <a:gd name="T65" fmla="*/ 2147483647 h 121"/>
              <a:gd name="T66" fmla="*/ 2147483647 w 85"/>
              <a:gd name="T67" fmla="*/ 2147483647 h 121"/>
              <a:gd name="T68" fmla="*/ 2147483647 w 85"/>
              <a:gd name="T69" fmla="*/ 2147483647 h 121"/>
              <a:gd name="T70" fmla="*/ 2147483647 w 85"/>
              <a:gd name="T71" fmla="*/ 2147483647 h 121"/>
              <a:gd name="T72" fmla="*/ 2147483647 w 85"/>
              <a:gd name="T73" fmla="*/ 2147483647 h 12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85"/>
              <a:gd name="T112" fmla="*/ 0 h 121"/>
              <a:gd name="T113" fmla="*/ 85 w 85"/>
              <a:gd name="T114" fmla="*/ 121 h 12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85" h="121">
                <a:moveTo>
                  <a:pt x="17" y="76"/>
                </a:moveTo>
                <a:lnTo>
                  <a:pt x="17" y="85"/>
                </a:lnTo>
                <a:lnTo>
                  <a:pt x="4" y="63"/>
                </a:lnTo>
                <a:lnTo>
                  <a:pt x="0" y="48"/>
                </a:lnTo>
                <a:lnTo>
                  <a:pt x="10" y="50"/>
                </a:lnTo>
                <a:lnTo>
                  <a:pt x="7" y="29"/>
                </a:lnTo>
                <a:lnTo>
                  <a:pt x="5" y="8"/>
                </a:lnTo>
                <a:lnTo>
                  <a:pt x="9" y="0"/>
                </a:lnTo>
                <a:lnTo>
                  <a:pt x="32" y="4"/>
                </a:lnTo>
                <a:lnTo>
                  <a:pt x="35" y="8"/>
                </a:lnTo>
                <a:lnTo>
                  <a:pt x="41" y="26"/>
                </a:lnTo>
                <a:lnTo>
                  <a:pt x="43" y="37"/>
                </a:lnTo>
                <a:lnTo>
                  <a:pt x="40" y="50"/>
                </a:lnTo>
                <a:lnTo>
                  <a:pt x="32" y="57"/>
                </a:lnTo>
                <a:lnTo>
                  <a:pt x="33" y="72"/>
                </a:lnTo>
                <a:lnTo>
                  <a:pt x="43" y="93"/>
                </a:lnTo>
                <a:lnTo>
                  <a:pt x="49" y="92"/>
                </a:lnTo>
                <a:lnTo>
                  <a:pt x="49" y="90"/>
                </a:lnTo>
                <a:lnTo>
                  <a:pt x="59" y="88"/>
                </a:lnTo>
                <a:lnTo>
                  <a:pt x="67" y="98"/>
                </a:lnTo>
                <a:lnTo>
                  <a:pt x="69" y="93"/>
                </a:lnTo>
                <a:lnTo>
                  <a:pt x="77" y="100"/>
                </a:lnTo>
                <a:lnTo>
                  <a:pt x="73" y="102"/>
                </a:lnTo>
                <a:lnTo>
                  <a:pt x="81" y="111"/>
                </a:lnTo>
                <a:lnTo>
                  <a:pt x="85" y="113"/>
                </a:lnTo>
                <a:lnTo>
                  <a:pt x="81" y="121"/>
                </a:lnTo>
                <a:lnTo>
                  <a:pt x="81" y="116"/>
                </a:lnTo>
                <a:lnTo>
                  <a:pt x="69" y="109"/>
                </a:lnTo>
                <a:lnTo>
                  <a:pt x="60" y="100"/>
                </a:lnTo>
                <a:lnTo>
                  <a:pt x="54" y="97"/>
                </a:lnTo>
                <a:lnTo>
                  <a:pt x="57" y="110"/>
                </a:lnTo>
                <a:lnTo>
                  <a:pt x="38" y="94"/>
                </a:lnTo>
                <a:lnTo>
                  <a:pt x="28" y="100"/>
                </a:lnTo>
                <a:lnTo>
                  <a:pt x="21" y="96"/>
                </a:lnTo>
                <a:lnTo>
                  <a:pt x="20" y="87"/>
                </a:lnTo>
                <a:lnTo>
                  <a:pt x="23" y="78"/>
                </a:lnTo>
                <a:lnTo>
                  <a:pt x="17" y="76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39" name="Freeform 97"/>
          <p:cNvSpPr>
            <a:spLocks/>
          </p:cNvSpPr>
          <p:nvPr/>
        </p:nvSpPr>
        <p:spPr bwMode="auto">
          <a:xfrm>
            <a:off x="7665584" y="4081452"/>
            <a:ext cx="131762" cy="133350"/>
          </a:xfrm>
          <a:custGeom>
            <a:avLst/>
            <a:gdLst>
              <a:gd name="T0" fmla="*/ 2147483647 w 83"/>
              <a:gd name="T1" fmla="*/ 2147483647 h 84"/>
              <a:gd name="T2" fmla="*/ 2147483647 w 83"/>
              <a:gd name="T3" fmla="*/ 2147483647 h 84"/>
              <a:gd name="T4" fmla="*/ 2147483647 w 83"/>
              <a:gd name="T5" fmla="*/ 2147483647 h 84"/>
              <a:gd name="T6" fmla="*/ 2147483647 w 83"/>
              <a:gd name="T7" fmla="*/ 2147483647 h 84"/>
              <a:gd name="T8" fmla="*/ 2147483647 w 83"/>
              <a:gd name="T9" fmla="*/ 2147483647 h 84"/>
              <a:gd name="T10" fmla="*/ 2147483647 w 83"/>
              <a:gd name="T11" fmla="*/ 2147483647 h 84"/>
              <a:gd name="T12" fmla="*/ 2147483647 w 83"/>
              <a:gd name="T13" fmla="*/ 2147483647 h 84"/>
              <a:gd name="T14" fmla="*/ 2147483647 w 83"/>
              <a:gd name="T15" fmla="*/ 2147483647 h 84"/>
              <a:gd name="T16" fmla="*/ 2147483647 w 83"/>
              <a:gd name="T17" fmla="*/ 2147483647 h 84"/>
              <a:gd name="T18" fmla="*/ 2147483647 w 83"/>
              <a:gd name="T19" fmla="*/ 2147483647 h 84"/>
              <a:gd name="T20" fmla="*/ 2147483647 w 83"/>
              <a:gd name="T21" fmla="*/ 2147483647 h 84"/>
              <a:gd name="T22" fmla="*/ 0 w 83"/>
              <a:gd name="T23" fmla="*/ 2147483647 h 84"/>
              <a:gd name="T24" fmla="*/ 2147483647 w 83"/>
              <a:gd name="T25" fmla="*/ 2147483647 h 84"/>
              <a:gd name="T26" fmla="*/ 2147483647 w 83"/>
              <a:gd name="T27" fmla="*/ 2147483647 h 84"/>
              <a:gd name="T28" fmla="*/ 2147483647 w 83"/>
              <a:gd name="T29" fmla="*/ 2147483647 h 84"/>
              <a:gd name="T30" fmla="*/ 2147483647 w 83"/>
              <a:gd name="T31" fmla="*/ 2147483647 h 84"/>
              <a:gd name="T32" fmla="*/ 2147483647 w 83"/>
              <a:gd name="T33" fmla="*/ 2147483647 h 84"/>
              <a:gd name="T34" fmla="*/ 2147483647 w 83"/>
              <a:gd name="T35" fmla="*/ 2147483647 h 84"/>
              <a:gd name="T36" fmla="*/ 2147483647 w 83"/>
              <a:gd name="T37" fmla="*/ 2147483647 h 84"/>
              <a:gd name="T38" fmla="*/ 2147483647 w 83"/>
              <a:gd name="T39" fmla="*/ 2147483647 h 84"/>
              <a:gd name="T40" fmla="*/ 2147483647 w 83"/>
              <a:gd name="T41" fmla="*/ 2147483647 h 84"/>
              <a:gd name="T42" fmla="*/ 2147483647 w 83"/>
              <a:gd name="T43" fmla="*/ 0 h 84"/>
              <a:gd name="T44" fmla="*/ 2147483647 w 83"/>
              <a:gd name="T45" fmla="*/ 2147483647 h 84"/>
              <a:gd name="T46" fmla="*/ 2147483647 w 83"/>
              <a:gd name="T47" fmla="*/ 2147483647 h 84"/>
              <a:gd name="T48" fmla="*/ 2147483647 w 83"/>
              <a:gd name="T49" fmla="*/ 2147483647 h 84"/>
              <a:gd name="T50" fmla="*/ 2147483647 w 83"/>
              <a:gd name="T51" fmla="*/ 2147483647 h 84"/>
              <a:gd name="T52" fmla="*/ 2147483647 w 83"/>
              <a:gd name="T53" fmla="*/ 2147483647 h 84"/>
              <a:gd name="T54" fmla="*/ 2147483647 w 83"/>
              <a:gd name="T55" fmla="*/ 2147483647 h 84"/>
              <a:gd name="T56" fmla="*/ 2147483647 w 83"/>
              <a:gd name="T57" fmla="*/ 2147483647 h 84"/>
              <a:gd name="T58" fmla="*/ 2147483647 w 83"/>
              <a:gd name="T59" fmla="*/ 2147483647 h 84"/>
              <a:gd name="T60" fmla="*/ 2147483647 w 83"/>
              <a:gd name="T61" fmla="*/ 2147483647 h 8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83"/>
              <a:gd name="T94" fmla="*/ 0 h 84"/>
              <a:gd name="T95" fmla="*/ 83 w 83"/>
              <a:gd name="T96" fmla="*/ 84 h 84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83" h="84">
                <a:moveTo>
                  <a:pt x="63" y="84"/>
                </a:moveTo>
                <a:lnTo>
                  <a:pt x="61" y="76"/>
                </a:lnTo>
                <a:lnTo>
                  <a:pt x="57" y="78"/>
                </a:lnTo>
                <a:lnTo>
                  <a:pt x="37" y="67"/>
                </a:lnTo>
                <a:lnTo>
                  <a:pt x="39" y="49"/>
                </a:lnTo>
                <a:lnTo>
                  <a:pt x="29" y="39"/>
                </a:lnTo>
                <a:lnTo>
                  <a:pt x="25" y="45"/>
                </a:lnTo>
                <a:lnTo>
                  <a:pt x="21" y="43"/>
                </a:lnTo>
                <a:lnTo>
                  <a:pt x="18" y="46"/>
                </a:lnTo>
                <a:lnTo>
                  <a:pt x="13" y="40"/>
                </a:lnTo>
                <a:lnTo>
                  <a:pt x="4" y="52"/>
                </a:lnTo>
                <a:lnTo>
                  <a:pt x="0" y="56"/>
                </a:lnTo>
                <a:lnTo>
                  <a:pt x="2" y="42"/>
                </a:lnTo>
                <a:lnTo>
                  <a:pt x="16" y="30"/>
                </a:lnTo>
                <a:lnTo>
                  <a:pt x="27" y="22"/>
                </a:lnTo>
                <a:lnTo>
                  <a:pt x="30" y="34"/>
                </a:lnTo>
                <a:lnTo>
                  <a:pt x="39" y="29"/>
                </a:lnTo>
                <a:lnTo>
                  <a:pt x="45" y="24"/>
                </a:lnTo>
                <a:lnTo>
                  <a:pt x="47" y="16"/>
                </a:lnTo>
                <a:lnTo>
                  <a:pt x="54" y="17"/>
                </a:lnTo>
                <a:lnTo>
                  <a:pt x="59" y="16"/>
                </a:lnTo>
                <a:lnTo>
                  <a:pt x="58" y="0"/>
                </a:lnTo>
                <a:lnTo>
                  <a:pt x="71" y="10"/>
                </a:lnTo>
                <a:lnTo>
                  <a:pt x="74" y="24"/>
                </a:lnTo>
                <a:lnTo>
                  <a:pt x="83" y="49"/>
                </a:lnTo>
                <a:lnTo>
                  <a:pt x="77" y="59"/>
                </a:lnTo>
                <a:lnTo>
                  <a:pt x="76" y="67"/>
                </a:lnTo>
                <a:lnTo>
                  <a:pt x="69" y="51"/>
                </a:lnTo>
                <a:lnTo>
                  <a:pt x="62" y="56"/>
                </a:lnTo>
                <a:lnTo>
                  <a:pt x="66" y="68"/>
                </a:lnTo>
                <a:lnTo>
                  <a:pt x="63" y="84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40" name="Freeform 98"/>
          <p:cNvSpPr>
            <a:spLocks/>
          </p:cNvSpPr>
          <p:nvPr/>
        </p:nvSpPr>
        <p:spPr bwMode="auto">
          <a:xfrm>
            <a:off x="7673521" y="4046527"/>
            <a:ext cx="28575" cy="57150"/>
          </a:xfrm>
          <a:custGeom>
            <a:avLst/>
            <a:gdLst>
              <a:gd name="T0" fmla="*/ 2147483647 w 18"/>
              <a:gd name="T1" fmla="*/ 0 h 36"/>
              <a:gd name="T2" fmla="*/ 2147483647 w 18"/>
              <a:gd name="T3" fmla="*/ 2147483647 h 36"/>
              <a:gd name="T4" fmla="*/ 2147483647 w 18"/>
              <a:gd name="T5" fmla="*/ 2147483647 h 36"/>
              <a:gd name="T6" fmla="*/ 0 w 18"/>
              <a:gd name="T7" fmla="*/ 2147483647 h 36"/>
              <a:gd name="T8" fmla="*/ 2147483647 w 18"/>
              <a:gd name="T9" fmla="*/ 2147483647 h 36"/>
              <a:gd name="T10" fmla="*/ 2147483647 w 18"/>
              <a:gd name="T11" fmla="*/ 0 h 36"/>
              <a:gd name="T12" fmla="*/ 2147483647 w 18"/>
              <a:gd name="T13" fmla="*/ 0 h 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"/>
              <a:gd name="T22" fmla="*/ 0 h 36"/>
              <a:gd name="T23" fmla="*/ 18 w 18"/>
              <a:gd name="T24" fmla="*/ 36 h 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" h="36">
                <a:moveTo>
                  <a:pt x="18" y="0"/>
                </a:moveTo>
                <a:lnTo>
                  <a:pt x="13" y="26"/>
                </a:lnTo>
                <a:lnTo>
                  <a:pt x="13" y="36"/>
                </a:lnTo>
                <a:lnTo>
                  <a:pt x="0" y="24"/>
                </a:lnTo>
                <a:lnTo>
                  <a:pt x="4" y="17"/>
                </a:lnTo>
                <a:lnTo>
                  <a:pt x="6" y="0"/>
                </a:lnTo>
                <a:lnTo>
                  <a:pt x="18" y="0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41" name="Freeform 99"/>
          <p:cNvSpPr>
            <a:spLocks/>
          </p:cNvSpPr>
          <p:nvPr/>
        </p:nvSpPr>
        <p:spPr bwMode="auto">
          <a:xfrm>
            <a:off x="7716384" y="3990964"/>
            <a:ext cx="46037" cy="47625"/>
          </a:xfrm>
          <a:custGeom>
            <a:avLst/>
            <a:gdLst>
              <a:gd name="T0" fmla="*/ 2147483647 w 29"/>
              <a:gd name="T1" fmla="*/ 2147483647 h 30"/>
              <a:gd name="T2" fmla="*/ 2147483647 w 29"/>
              <a:gd name="T3" fmla="*/ 2147483647 h 30"/>
              <a:gd name="T4" fmla="*/ 0 w 29"/>
              <a:gd name="T5" fmla="*/ 2147483647 h 30"/>
              <a:gd name="T6" fmla="*/ 2147483647 w 29"/>
              <a:gd name="T7" fmla="*/ 0 h 30"/>
              <a:gd name="T8" fmla="*/ 2147483647 w 29"/>
              <a:gd name="T9" fmla="*/ 2147483647 h 30"/>
              <a:gd name="T10" fmla="*/ 2147483647 w 29"/>
              <a:gd name="T11" fmla="*/ 2147483647 h 30"/>
              <a:gd name="T12" fmla="*/ 2147483647 w 29"/>
              <a:gd name="T13" fmla="*/ 2147483647 h 3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30"/>
              <a:gd name="T23" fmla="*/ 29 w 29"/>
              <a:gd name="T24" fmla="*/ 30 h 3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30">
                <a:moveTo>
                  <a:pt x="21" y="29"/>
                </a:moveTo>
                <a:lnTo>
                  <a:pt x="14" y="19"/>
                </a:lnTo>
                <a:lnTo>
                  <a:pt x="0" y="3"/>
                </a:lnTo>
                <a:lnTo>
                  <a:pt x="15" y="0"/>
                </a:lnTo>
                <a:lnTo>
                  <a:pt x="21" y="13"/>
                </a:lnTo>
                <a:lnTo>
                  <a:pt x="29" y="30"/>
                </a:lnTo>
                <a:lnTo>
                  <a:pt x="21" y="29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42" name="Freeform 100"/>
          <p:cNvSpPr>
            <a:spLocks/>
          </p:cNvSpPr>
          <p:nvPr/>
        </p:nvSpPr>
        <p:spPr bwMode="auto">
          <a:xfrm>
            <a:off x="7651296" y="4014777"/>
            <a:ext cx="36513" cy="42862"/>
          </a:xfrm>
          <a:custGeom>
            <a:avLst/>
            <a:gdLst>
              <a:gd name="T0" fmla="*/ 2147483647 w 23"/>
              <a:gd name="T1" fmla="*/ 2147483647 h 27"/>
              <a:gd name="T2" fmla="*/ 2147483647 w 23"/>
              <a:gd name="T3" fmla="*/ 0 h 27"/>
              <a:gd name="T4" fmla="*/ 0 w 23"/>
              <a:gd name="T5" fmla="*/ 2147483647 h 27"/>
              <a:gd name="T6" fmla="*/ 2147483647 w 23"/>
              <a:gd name="T7" fmla="*/ 2147483647 h 27"/>
              <a:gd name="T8" fmla="*/ 2147483647 w 23"/>
              <a:gd name="T9" fmla="*/ 2147483647 h 27"/>
              <a:gd name="T10" fmla="*/ 2147483647 w 23"/>
              <a:gd name="T11" fmla="*/ 2147483647 h 27"/>
              <a:gd name="T12" fmla="*/ 2147483647 w 23"/>
              <a:gd name="T13" fmla="*/ 2147483647 h 2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"/>
              <a:gd name="T22" fmla="*/ 0 h 27"/>
              <a:gd name="T23" fmla="*/ 23 w 23"/>
              <a:gd name="T24" fmla="*/ 27 h 2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" h="27">
                <a:moveTo>
                  <a:pt x="21" y="5"/>
                </a:moveTo>
                <a:lnTo>
                  <a:pt x="2" y="0"/>
                </a:lnTo>
                <a:lnTo>
                  <a:pt x="0" y="1"/>
                </a:lnTo>
                <a:lnTo>
                  <a:pt x="6" y="27"/>
                </a:lnTo>
                <a:lnTo>
                  <a:pt x="22" y="10"/>
                </a:lnTo>
                <a:lnTo>
                  <a:pt x="23" y="9"/>
                </a:lnTo>
                <a:lnTo>
                  <a:pt x="21" y="5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43" name="Freeform 101"/>
          <p:cNvSpPr>
            <a:spLocks/>
          </p:cNvSpPr>
          <p:nvPr/>
        </p:nvSpPr>
        <p:spPr bwMode="auto">
          <a:xfrm>
            <a:off x="7529059" y="4032239"/>
            <a:ext cx="65087" cy="92075"/>
          </a:xfrm>
          <a:custGeom>
            <a:avLst/>
            <a:gdLst>
              <a:gd name="T0" fmla="*/ 2147483647 w 41"/>
              <a:gd name="T1" fmla="*/ 2147483647 h 58"/>
              <a:gd name="T2" fmla="*/ 2147483647 w 41"/>
              <a:gd name="T3" fmla="*/ 2147483647 h 58"/>
              <a:gd name="T4" fmla="*/ 2147483647 w 41"/>
              <a:gd name="T5" fmla="*/ 2147483647 h 58"/>
              <a:gd name="T6" fmla="*/ 0 w 41"/>
              <a:gd name="T7" fmla="*/ 2147483647 h 58"/>
              <a:gd name="T8" fmla="*/ 2147483647 w 41"/>
              <a:gd name="T9" fmla="*/ 2147483647 h 58"/>
              <a:gd name="T10" fmla="*/ 2147483647 w 41"/>
              <a:gd name="T11" fmla="*/ 2147483647 h 58"/>
              <a:gd name="T12" fmla="*/ 2147483647 w 41"/>
              <a:gd name="T13" fmla="*/ 2147483647 h 58"/>
              <a:gd name="T14" fmla="*/ 2147483647 w 41"/>
              <a:gd name="T15" fmla="*/ 2147483647 h 58"/>
              <a:gd name="T16" fmla="*/ 2147483647 w 41"/>
              <a:gd name="T17" fmla="*/ 2147483647 h 58"/>
              <a:gd name="T18" fmla="*/ 2147483647 w 41"/>
              <a:gd name="T19" fmla="*/ 0 h 58"/>
              <a:gd name="T20" fmla="*/ 2147483647 w 41"/>
              <a:gd name="T21" fmla="*/ 2147483647 h 5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1"/>
              <a:gd name="T34" fmla="*/ 0 h 58"/>
              <a:gd name="T35" fmla="*/ 41 w 41"/>
              <a:gd name="T36" fmla="*/ 58 h 5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1" h="58">
                <a:moveTo>
                  <a:pt x="41" y="15"/>
                </a:moveTo>
                <a:lnTo>
                  <a:pt x="25" y="31"/>
                </a:lnTo>
                <a:lnTo>
                  <a:pt x="12" y="45"/>
                </a:lnTo>
                <a:lnTo>
                  <a:pt x="0" y="58"/>
                </a:lnTo>
                <a:lnTo>
                  <a:pt x="1" y="53"/>
                </a:lnTo>
                <a:lnTo>
                  <a:pt x="14" y="38"/>
                </a:lnTo>
                <a:lnTo>
                  <a:pt x="26" y="22"/>
                </a:lnTo>
                <a:lnTo>
                  <a:pt x="32" y="10"/>
                </a:lnTo>
                <a:lnTo>
                  <a:pt x="34" y="10"/>
                </a:lnTo>
                <a:lnTo>
                  <a:pt x="34" y="0"/>
                </a:lnTo>
                <a:lnTo>
                  <a:pt x="41" y="15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44" name="Freeform 102"/>
          <p:cNvSpPr>
            <a:spLocks/>
          </p:cNvSpPr>
          <p:nvPr/>
        </p:nvSpPr>
        <p:spPr bwMode="auto">
          <a:xfrm>
            <a:off x="7600496" y="3962389"/>
            <a:ext cx="38100" cy="36513"/>
          </a:xfrm>
          <a:custGeom>
            <a:avLst/>
            <a:gdLst>
              <a:gd name="T0" fmla="*/ 2147483647 w 24"/>
              <a:gd name="T1" fmla="*/ 2147483647 h 23"/>
              <a:gd name="T2" fmla="*/ 2147483647 w 24"/>
              <a:gd name="T3" fmla="*/ 2147483647 h 23"/>
              <a:gd name="T4" fmla="*/ 2147483647 w 24"/>
              <a:gd name="T5" fmla="*/ 2147483647 h 23"/>
              <a:gd name="T6" fmla="*/ 0 w 24"/>
              <a:gd name="T7" fmla="*/ 0 h 23"/>
              <a:gd name="T8" fmla="*/ 2147483647 w 24"/>
              <a:gd name="T9" fmla="*/ 2147483647 h 23"/>
              <a:gd name="T10" fmla="*/ 2147483647 w 24"/>
              <a:gd name="T11" fmla="*/ 2147483647 h 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"/>
              <a:gd name="T19" fmla="*/ 0 h 23"/>
              <a:gd name="T20" fmla="*/ 24 w 24"/>
              <a:gd name="T21" fmla="*/ 23 h 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" h="23">
                <a:moveTo>
                  <a:pt x="24" y="17"/>
                </a:moveTo>
                <a:lnTo>
                  <a:pt x="19" y="23"/>
                </a:lnTo>
                <a:lnTo>
                  <a:pt x="9" y="12"/>
                </a:lnTo>
                <a:lnTo>
                  <a:pt x="0" y="0"/>
                </a:lnTo>
                <a:lnTo>
                  <a:pt x="18" y="2"/>
                </a:lnTo>
                <a:lnTo>
                  <a:pt x="24" y="17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45" name="Freeform 103"/>
          <p:cNvSpPr>
            <a:spLocks/>
          </p:cNvSpPr>
          <p:nvPr/>
        </p:nvSpPr>
        <p:spPr bwMode="auto">
          <a:xfrm>
            <a:off x="7722734" y="4027477"/>
            <a:ext cx="28575" cy="42862"/>
          </a:xfrm>
          <a:custGeom>
            <a:avLst/>
            <a:gdLst>
              <a:gd name="T0" fmla="*/ 2147483647 w 18"/>
              <a:gd name="T1" fmla="*/ 2147483647 h 27"/>
              <a:gd name="T2" fmla="*/ 2147483647 w 18"/>
              <a:gd name="T3" fmla="*/ 2147483647 h 27"/>
              <a:gd name="T4" fmla="*/ 2147483647 w 18"/>
              <a:gd name="T5" fmla="*/ 2147483647 h 27"/>
              <a:gd name="T6" fmla="*/ 2147483647 w 18"/>
              <a:gd name="T7" fmla="*/ 2147483647 h 27"/>
              <a:gd name="T8" fmla="*/ 2147483647 w 18"/>
              <a:gd name="T9" fmla="*/ 2147483647 h 27"/>
              <a:gd name="T10" fmla="*/ 0 w 18"/>
              <a:gd name="T11" fmla="*/ 0 h 27"/>
              <a:gd name="T12" fmla="*/ 2147483647 w 18"/>
              <a:gd name="T13" fmla="*/ 2147483647 h 2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"/>
              <a:gd name="T22" fmla="*/ 0 h 27"/>
              <a:gd name="T23" fmla="*/ 18 w 18"/>
              <a:gd name="T24" fmla="*/ 27 h 2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" h="27">
                <a:moveTo>
                  <a:pt x="11" y="4"/>
                </a:moveTo>
                <a:lnTo>
                  <a:pt x="18" y="22"/>
                </a:lnTo>
                <a:lnTo>
                  <a:pt x="13" y="25"/>
                </a:lnTo>
                <a:lnTo>
                  <a:pt x="12" y="27"/>
                </a:lnTo>
                <a:lnTo>
                  <a:pt x="3" y="10"/>
                </a:lnTo>
                <a:lnTo>
                  <a:pt x="0" y="0"/>
                </a:lnTo>
                <a:lnTo>
                  <a:pt x="11" y="4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46" name="Freeform 104"/>
          <p:cNvSpPr>
            <a:spLocks/>
          </p:cNvSpPr>
          <p:nvPr/>
        </p:nvSpPr>
        <p:spPr bwMode="auto">
          <a:xfrm>
            <a:off x="7686221" y="3995727"/>
            <a:ext cx="25400" cy="22225"/>
          </a:xfrm>
          <a:custGeom>
            <a:avLst/>
            <a:gdLst>
              <a:gd name="T0" fmla="*/ 2147483647 w 16"/>
              <a:gd name="T1" fmla="*/ 2147483647 h 14"/>
              <a:gd name="T2" fmla="*/ 2147483647 w 16"/>
              <a:gd name="T3" fmla="*/ 2147483647 h 14"/>
              <a:gd name="T4" fmla="*/ 0 w 16"/>
              <a:gd name="T5" fmla="*/ 2147483647 h 14"/>
              <a:gd name="T6" fmla="*/ 2147483647 w 16"/>
              <a:gd name="T7" fmla="*/ 0 h 14"/>
              <a:gd name="T8" fmla="*/ 2147483647 w 16"/>
              <a:gd name="T9" fmla="*/ 2147483647 h 14"/>
              <a:gd name="T10" fmla="*/ 2147483647 w 16"/>
              <a:gd name="T11" fmla="*/ 2147483647 h 1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"/>
              <a:gd name="T19" fmla="*/ 0 h 14"/>
              <a:gd name="T20" fmla="*/ 16 w 16"/>
              <a:gd name="T21" fmla="*/ 14 h 1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" h="14">
                <a:moveTo>
                  <a:pt x="16" y="14"/>
                </a:moveTo>
                <a:lnTo>
                  <a:pt x="2" y="7"/>
                </a:lnTo>
                <a:lnTo>
                  <a:pt x="0" y="8"/>
                </a:lnTo>
                <a:lnTo>
                  <a:pt x="1" y="0"/>
                </a:lnTo>
                <a:lnTo>
                  <a:pt x="15" y="11"/>
                </a:lnTo>
                <a:lnTo>
                  <a:pt x="16" y="14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47" name="Freeform 105"/>
          <p:cNvSpPr>
            <a:spLocks/>
          </p:cNvSpPr>
          <p:nvPr/>
        </p:nvSpPr>
        <p:spPr bwMode="auto">
          <a:xfrm>
            <a:off x="7710034" y="4070339"/>
            <a:ext cx="25400" cy="9525"/>
          </a:xfrm>
          <a:custGeom>
            <a:avLst/>
            <a:gdLst>
              <a:gd name="T0" fmla="*/ 2147483647 w 16"/>
              <a:gd name="T1" fmla="*/ 2147483647 h 6"/>
              <a:gd name="T2" fmla="*/ 2147483647 w 16"/>
              <a:gd name="T3" fmla="*/ 0 h 6"/>
              <a:gd name="T4" fmla="*/ 0 w 16"/>
              <a:gd name="T5" fmla="*/ 2147483647 h 6"/>
              <a:gd name="T6" fmla="*/ 2147483647 w 16"/>
              <a:gd name="T7" fmla="*/ 2147483647 h 6"/>
              <a:gd name="T8" fmla="*/ 0 60000 65536"/>
              <a:gd name="T9" fmla="*/ 0 60000 65536"/>
              <a:gd name="T10" fmla="*/ 0 60000 65536"/>
              <a:gd name="T11" fmla="*/ 0 60000 65536"/>
              <a:gd name="T12" fmla="*/ 0 w 16"/>
              <a:gd name="T13" fmla="*/ 0 h 6"/>
              <a:gd name="T14" fmla="*/ 16 w 16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" h="6">
                <a:moveTo>
                  <a:pt x="16" y="6"/>
                </a:moveTo>
                <a:lnTo>
                  <a:pt x="11" y="0"/>
                </a:lnTo>
                <a:lnTo>
                  <a:pt x="0" y="6"/>
                </a:lnTo>
                <a:lnTo>
                  <a:pt x="16" y="6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48" name="Freeform 106"/>
          <p:cNvSpPr>
            <a:spLocks/>
          </p:cNvSpPr>
          <p:nvPr/>
        </p:nvSpPr>
        <p:spPr bwMode="auto">
          <a:xfrm>
            <a:off x="7698921" y="4033827"/>
            <a:ext cx="14288" cy="58737"/>
          </a:xfrm>
          <a:custGeom>
            <a:avLst/>
            <a:gdLst>
              <a:gd name="T0" fmla="*/ 2147483647 w 9"/>
              <a:gd name="T1" fmla="*/ 0 h 37"/>
              <a:gd name="T2" fmla="*/ 2147483647 w 9"/>
              <a:gd name="T3" fmla="*/ 2147483647 h 37"/>
              <a:gd name="T4" fmla="*/ 2147483647 w 9"/>
              <a:gd name="T5" fmla="*/ 2147483647 h 37"/>
              <a:gd name="T6" fmla="*/ 0 w 9"/>
              <a:gd name="T7" fmla="*/ 2147483647 h 37"/>
              <a:gd name="T8" fmla="*/ 2147483647 w 9"/>
              <a:gd name="T9" fmla="*/ 2147483647 h 37"/>
              <a:gd name="T10" fmla="*/ 2147483647 w 9"/>
              <a:gd name="T11" fmla="*/ 0 h 3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"/>
              <a:gd name="T19" fmla="*/ 0 h 37"/>
              <a:gd name="T20" fmla="*/ 9 w 9"/>
              <a:gd name="T21" fmla="*/ 37 h 3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" h="37">
                <a:moveTo>
                  <a:pt x="9" y="0"/>
                </a:moveTo>
                <a:lnTo>
                  <a:pt x="9" y="10"/>
                </a:lnTo>
                <a:lnTo>
                  <a:pt x="5" y="23"/>
                </a:lnTo>
                <a:lnTo>
                  <a:pt x="0" y="37"/>
                </a:lnTo>
                <a:lnTo>
                  <a:pt x="5" y="18"/>
                </a:lnTo>
                <a:lnTo>
                  <a:pt x="9" y="0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49" name="Freeform 107"/>
          <p:cNvSpPr>
            <a:spLocks/>
          </p:cNvSpPr>
          <p:nvPr/>
        </p:nvSpPr>
        <p:spPr bwMode="auto">
          <a:xfrm>
            <a:off x="6935334" y="3741727"/>
            <a:ext cx="246062" cy="466725"/>
          </a:xfrm>
          <a:custGeom>
            <a:avLst/>
            <a:gdLst>
              <a:gd name="T0" fmla="*/ 2147483647 w 155"/>
              <a:gd name="T1" fmla="*/ 2147483647 h 294"/>
              <a:gd name="T2" fmla="*/ 2147483647 w 155"/>
              <a:gd name="T3" fmla="*/ 2147483647 h 294"/>
              <a:gd name="T4" fmla="*/ 2147483647 w 155"/>
              <a:gd name="T5" fmla="*/ 2147483647 h 294"/>
              <a:gd name="T6" fmla="*/ 2147483647 w 155"/>
              <a:gd name="T7" fmla="*/ 2147483647 h 294"/>
              <a:gd name="T8" fmla="*/ 2147483647 w 155"/>
              <a:gd name="T9" fmla="*/ 2147483647 h 294"/>
              <a:gd name="T10" fmla="*/ 2147483647 w 155"/>
              <a:gd name="T11" fmla="*/ 2147483647 h 294"/>
              <a:gd name="T12" fmla="*/ 2147483647 w 155"/>
              <a:gd name="T13" fmla="*/ 2147483647 h 294"/>
              <a:gd name="T14" fmla="*/ 2147483647 w 155"/>
              <a:gd name="T15" fmla="*/ 2147483647 h 294"/>
              <a:gd name="T16" fmla="*/ 2147483647 w 155"/>
              <a:gd name="T17" fmla="*/ 2147483647 h 294"/>
              <a:gd name="T18" fmla="*/ 2147483647 w 155"/>
              <a:gd name="T19" fmla="*/ 2147483647 h 294"/>
              <a:gd name="T20" fmla="*/ 2147483647 w 155"/>
              <a:gd name="T21" fmla="*/ 2147483647 h 294"/>
              <a:gd name="T22" fmla="*/ 2147483647 w 155"/>
              <a:gd name="T23" fmla="*/ 2147483647 h 294"/>
              <a:gd name="T24" fmla="*/ 2147483647 w 155"/>
              <a:gd name="T25" fmla="*/ 2147483647 h 294"/>
              <a:gd name="T26" fmla="*/ 2147483647 w 155"/>
              <a:gd name="T27" fmla="*/ 2147483647 h 294"/>
              <a:gd name="T28" fmla="*/ 2147483647 w 155"/>
              <a:gd name="T29" fmla="*/ 0 h 294"/>
              <a:gd name="T30" fmla="*/ 2147483647 w 155"/>
              <a:gd name="T31" fmla="*/ 2147483647 h 294"/>
              <a:gd name="T32" fmla="*/ 2147483647 w 155"/>
              <a:gd name="T33" fmla="*/ 2147483647 h 294"/>
              <a:gd name="T34" fmla="*/ 2147483647 w 155"/>
              <a:gd name="T35" fmla="*/ 2147483647 h 294"/>
              <a:gd name="T36" fmla="*/ 2147483647 w 155"/>
              <a:gd name="T37" fmla="*/ 2147483647 h 294"/>
              <a:gd name="T38" fmla="*/ 2147483647 w 155"/>
              <a:gd name="T39" fmla="*/ 2147483647 h 294"/>
              <a:gd name="T40" fmla="*/ 2147483647 w 155"/>
              <a:gd name="T41" fmla="*/ 2147483647 h 294"/>
              <a:gd name="T42" fmla="*/ 2147483647 w 155"/>
              <a:gd name="T43" fmla="*/ 2147483647 h 294"/>
              <a:gd name="T44" fmla="*/ 2147483647 w 155"/>
              <a:gd name="T45" fmla="*/ 2147483647 h 294"/>
              <a:gd name="T46" fmla="*/ 2147483647 w 155"/>
              <a:gd name="T47" fmla="*/ 2147483647 h 294"/>
              <a:gd name="T48" fmla="*/ 2147483647 w 155"/>
              <a:gd name="T49" fmla="*/ 2147483647 h 294"/>
              <a:gd name="T50" fmla="*/ 2147483647 w 155"/>
              <a:gd name="T51" fmla="*/ 2147483647 h 294"/>
              <a:gd name="T52" fmla="*/ 2147483647 w 155"/>
              <a:gd name="T53" fmla="*/ 2147483647 h 294"/>
              <a:gd name="T54" fmla="*/ 2147483647 w 155"/>
              <a:gd name="T55" fmla="*/ 2147483647 h 294"/>
              <a:gd name="T56" fmla="*/ 2147483647 w 155"/>
              <a:gd name="T57" fmla="*/ 2147483647 h 294"/>
              <a:gd name="T58" fmla="*/ 2147483647 w 155"/>
              <a:gd name="T59" fmla="*/ 2147483647 h 294"/>
              <a:gd name="T60" fmla="*/ 2147483647 w 155"/>
              <a:gd name="T61" fmla="*/ 2147483647 h 294"/>
              <a:gd name="T62" fmla="*/ 2147483647 w 155"/>
              <a:gd name="T63" fmla="*/ 2147483647 h 294"/>
              <a:gd name="T64" fmla="*/ 2147483647 w 155"/>
              <a:gd name="T65" fmla="*/ 2147483647 h 29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55"/>
              <a:gd name="T100" fmla="*/ 0 h 294"/>
              <a:gd name="T101" fmla="*/ 155 w 155"/>
              <a:gd name="T102" fmla="*/ 294 h 29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5" h="294">
                <a:moveTo>
                  <a:pt x="56" y="225"/>
                </a:moveTo>
                <a:lnTo>
                  <a:pt x="50" y="209"/>
                </a:lnTo>
                <a:lnTo>
                  <a:pt x="55" y="192"/>
                </a:lnTo>
                <a:lnTo>
                  <a:pt x="59" y="174"/>
                </a:lnTo>
                <a:lnTo>
                  <a:pt x="59" y="158"/>
                </a:lnTo>
                <a:lnTo>
                  <a:pt x="60" y="141"/>
                </a:lnTo>
                <a:lnTo>
                  <a:pt x="76" y="139"/>
                </a:lnTo>
                <a:lnTo>
                  <a:pt x="77" y="152"/>
                </a:lnTo>
                <a:lnTo>
                  <a:pt x="90" y="156"/>
                </a:lnTo>
                <a:lnTo>
                  <a:pt x="108" y="168"/>
                </a:lnTo>
                <a:lnTo>
                  <a:pt x="115" y="175"/>
                </a:lnTo>
                <a:lnTo>
                  <a:pt x="108" y="159"/>
                </a:lnTo>
                <a:lnTo>
                  <a:pt x="102" y="143"/>
                </a:lnTo>
                <a:lnTo>
                  <a:pt x="113" y="122"/>
                </a:lnTo>
                <a:lnTo>
                  <a:pt x="131" y="122"/>
                </a:lnTo>
                <a:lnTo>
                  <a:pt x="150" y="121"/>
                </a:lnTo>
                <a:lnTo>
                  <a:pt x="155" y="110"/>
                </a:lnTo>
                <a:lnTo>
                  <a:pt x="151" y="92"/>
                </a:lnTo>
                <a:lnTo>
                  <a:pt x="135" y="72"/>
                </a:lnTo>
                <a:lnTo>
                  <a:pt x="132" y="56"/>
                </a:lnTo>
                <a:lnTo>
                  <a:pt x="110" y="39"/>
                </a:lnTo>
                <a:lnTo>
                  <a:pt x="102" y="45"/>
                </a:lnTo>
                <a:lnTo>
                  <a:pt x="94" y="48"/>
                </a:lnTo>
                <a:lnTo>
                  <a:pt x="83" y="45"/>
                </a:lnTo>
                <a:lnTo>
                  <a:pt x="68" y="56"/>
                </a:lnTo>
                <a:lnTo>
                  <a:pt x="66" y="36"/>
                </a:lnTo>
                <a:lnTo>
                  <a:pt x="65" y="15"/>
                </a:lnTo>
                <a:lnTo>
                  <a:pt x="52" y="14"/>
                </a:lnTo>
                <a:lnTo>
                  <a:pt x="49" y="2"/>
                </a:lnTo>
                <a:lnTo>
                  <a:pt x="43" y="0"/>
                </a:lnTo>
                <a:lnTo>
                  <a:pt x="33" y="2"/>
                </a:lnTo>
                <a:lnTo>
                  <a:pt x="25" y="11"/>
                </a:lnTo>
                <a:lnTo>
                  <a:pt x="8" y="14"/>
                </a:lnTo>
                <a:lnTo>
                  <a:pt x="5" y="37"/>
                </a:lnTo>
                <a:lnTo>
                  <a:pt x="0" y="36"/>
                </a:lnTo>
                <a:lnTo>
                  <a:pt x="15" y="58"/>
                </a:lnTo>
                <a:lnTo>
                  <a:pt x="29" y="79"/>
                </a:lnTo>
                <a:lnTo>
                  <a:pt x="34" y="82"/>
                </a:lnTo>
                <a:lnTo>
                  <a:pt x="29" y="94"/>
                </a:lnTo>
                <a:lnTo>
                  <a:pt x="28" y="102"/>
                </a:lnTo>
                <a:lnTo>
                  <a:pt x="28" y="113"/>
                </a:lnTo>
                <a:lnTo>
                  <a:pt x="36" y="126"/>
                </a:lnTo>
                <a:lnTo>
                  <a:pt x="45" y="139"/>
                </a:lnTo>
                <a:lnTo>
                  <a:pt x="50" y="157"/>
                </a:lnTo>
                <a:lnTo>
                  <a:pt x="55" y="175"/>
                </a:lnTo>
                <a:lnTo>
                  <a:pt x="49" y="188"/>
                </a:lnTo>
                <a:lnTo>
                  <a:pt x="43" y="201"/>
                </a:lnTo>
                <a:lnTo>
                  <a:pt x="43" y="206"/>
                </a:lnTo>
                <a:lnTo>
                  <a:pt x="41" y="225"/>
                </a:lnTo>
                <a:lnTo>
                  <a:pt x="37" y="245"/>
                </a:lnTo>
                <a:lnTo>
                  <a:pt x="41" y="243"/>
                </a:lnTo>
                <a:lnTo>
                  <a:pt x="50" y="254"/>
                </a:lnTo>
                <a:lnTo>
                  <a:pt x="59" y="263"/>
                </a:lnTo>
                <a:lnTo>
                  <a:pt x="64" y="269"/>
                </a:lnTo>
                <a:lnTo>
                  <a:pt x="72" y="281"/>
                </a:lnTo>
                <a:lnTo>
                  <a:pt x="73" y="278"/>
                </a:lnTo>
                <a:lnTo>
                  <a:pt x="87" y="285"/>
                </a:lnTo>
                <a:lnTo>
                  <a:pt x="89" y="294"/>
                </a:lnTo>
                <a:lnTo>
                  <a:pt x="101" y="293"/>
                </a:lnTo>
                <a:lnTo>
                  <a:pt x="108" y="285"/>
                </a:lnTo>
                <a:lnTo>
                  <a:pt x="97" y="272"/>
                </a:lnTo>
                <a:lnTo>
                  <a:pt x="84" y="270"/>
                </a:lnTo>
                <a:lnTo>
                  <a:pt x="76" y="259"/>
                </a:lnTo>
                <a:lnTo>
                  <a:pt x="71" y="245"/>
                </a:lnTo>
                <a:lnTo>
                  <a:pt x="65" y="225"/>
                </a:lnTo>
                <a:lnTo>
                  <a:pt x="56" y="22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50" name="Freeform 108"/>
          <p:cNvSpPr>
            <a:spLocks/>
          </p:cNvSpPr>
          <p:nvPr/>
        </p:nvSpPr>
        <p:spPr bwMode="auto">
          <a:xfrm>
            <a:off x="7049634" y="3648064"/>
            <a:ext cx="246062" cy="466725"/>
          </a:xfrm>
          <a:custGeom>
            <a:avLst/>
            <a:gdLst>
              <a:gd name="T0" fmla="*/ 2147483647 w 155"/>
              <a:gd name="T1" fmla="*/ 2147483647 h 294"/>
              <a:gd name="T2" fmla="*/ 2147483647 w 155"/>
              <a:gd name="T3" fmla="*/ 2147483647 h 294"/>
              <a:gd name="T4" fmla="*/ 2147483647 w 155"/>
              <a:gd name="T5" fmla="*/ 2147483647 h 294"/>
              <a:gd name="T6" fmla="*/ 2147483647 w 155"/>
              <a:gd name="T7" fmla="*/ 2147483647 h 294"/>
              <a:gd name="T8" fmla="*/ 2147483647 w 155"/>
              <a:gd name="T9" fmla="*/ 2147483647 h 294"/>
              <a:gd name="T10" fmla="*/ 2147483647 w 155"/>
              <a:gd name="T11" fmla="*/ 2147483647 h 294"/>
              <a:gd name="T12" fmla="*/ 2147483647 w 155"/>
              <a:gd name="T13" fmla="*/ 2147483647 h 294"/>
              <a:gd name="T14" fmla="*/ 2147483647 w 155"/>
              <a:gd name="T15" fmla="*/ 2147483647 h 294"/>
              <a:gd name="T16" fmla="*/ 2147483647 w 155"/>
              <a:gd name="T17" fmla="*/ 2147483647 h 294"/>
              <a:gd name="T18" fmla="*/ 2147483647 w 155"/>
              <a:gd name="T19" fmla="*/ 2147483647 h 294"/>
              <a:gd name="T20" fmla="*/ 2147483647 w 155"/>
              <a:gd name="T21" fmla="*/ 2147483647 h 294"/>
              <a:gd name="T22" fmla="*/ 2147483647 w 155"/>
              <a:gd name="T23" fmla="*/ 2147483647 h 294"/>
              <a:gd name="T24" fmla="*/ 2147483647 w 155"/>
              <a:gd name="T25" fmla="*/ 2147483647 h 294"/>
              <a:gd name="T26" fmla="*/ 2147483647 w 155"/>
              <a:gd name="T27" fmla="*/ 2147483647 h 294"/>
              <a:gd name="T28" fmla="*/ 2147483647 w 155"/>
              <a:gd name="T29" fmla="*/ 2147483647 h 294"/>
              <a:gd name="T30" fmla="*/ 2147483647 w 155"/>
              <a:gd name="T31" fmla="*/ 2147483647 h 294"/>
              <a:gd name="T32" fmla="*/ 2147483647 w 155"/>
              <a:gd name="T33" fmla="*/ 2147483647 h 294"/>
              <a:gd name="T34" fmla="*/ 2147483647 w 155"/>
              <a:gd name="T35" fmla="*/ 2147483647 h 294"/>
              <a:gd name="T36" fmla="*/ 2147483647 w 155"/>
              <a:gd name="T37" fmla="*/ 2147483647 h 294"/>
              <a:gd name="T38" fmla="*/ 2147483647 w 155"/>
              <a:gd name="T39" fmla="*/ 2147483647 h 294"/>
              <a:gd name="T40" fmla="*/ 2147483647 w 155"/>
              <a:gd name="T41" fmla="*/ 2147483647 h 294"/>
              <a:gd name="T42" fmla="*/ 2147483647 w 155"/>
              <a:gd name="T43" fmla="*/ 2147483647 h 294"/>
              <a:gd name="T44" fmla="*/ 2147483647 w 155"/>
              <a:gd name="T45" fmla="*/ 2147483647 h 294"/>
              <a:gd name="T46" fmla="*/ 2147483647 w 155"/>
              <a:gd name="T47" fmla="*/ 2147483647 h 294"/>
              <a:gd name="T48" fmla="*/ 2147483647 w 155"/>
              <a:gd name="T49" fmla="*/ 2147483647 h 294"/>
              <a:gd name="T50" fmla="*/ 2147483647 w 155"/>
              <a:gd name="T51" fmla="*/ 2147483647 h 294"/>
              <a:gd name="T52" fmla="*/ 2147483647 w 155"/>
              <a:gd name="T53" fmla="*/ 2147483647 h 294"/>
              <a:gd name="T54" fmla="*/ 2147483647 w 155"/>
              <a:gd name="T55" fmla="*/ 2147483647 h 294"/>
              <a:gd name="T56" fmla="*/ 2147483647 w 155"/>
              <a:gd name="T57" fmla="*/ 2147483647 h 294"/>
              <a:gd name="T58" fmla="*/ 2147483647 w 155"/>
              <a:gd name="T59" fmla="*/ 2147483647 h 294"/>
              <a:gd name="T60" fmla="*/ 2147483647 w 155"/>
              <a:gd name="T61" fmla="*/ 2147483647 h 294"/>
              <a:gd name="T62" fmla="*/ 2147483647 w 155"/>
              <a:gd name="T63" fmla="*/ 2147483647 h 294"/>
              <a:gd name="T64" fmla="*/ 2147483647 w 155"/>
              <a:gd name="T65" fmla="*/ 2147483647 h 294"/>
              <a:gd name="T66" fmla="*/ 2147483647 w 155"/>
              <a:gd name="T67" fmla="*/ 2147483647 h 29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55"/>
              <a:gd name="T103" fmla="*/ 0 h 294"/>
              <a:gd name="T104" fmla="*/ 155 w 155"/>
              <a:gd name="T105" fmla="*/ 294 h 29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55" h="294">
                <a:moveTo>
                  <a:pt x="54" y="61"/>
                </a:moveTo>
                <a:lnTo>
                  <a:pt x="48" y="56"/>
                </a:lnTo>
                <a:lnTo>
                  <a:pt x="38" y="47"/>
                </a:lnTo>
                <a:lnTo>
                  <a:pt x="30" y="51"/>
                </a:lnTo>
                <a:lnTo>
                  <a:pt x="17" y="39"/>
                </a:lnTo>
                <a:lnTo>
                  <a:pt x="14" y="31"/>
                </a:lnTo>
                <a:lnTo>
                  <a:pt x="0" y="17"/>
                </a:lnTo>
                <a:lnTo>
                  <a:pt x="4" y="13"/>
                </a:lnTo>
                <a:lnTo>
                  <a:pt x="13" y="15"/>
                </a:lnTo>
                <a:lnTo>
                  <a:pt x="18" y="13"/>
                </a:lnTo>
                <a:lnTo>
                  <a:pt x="24" y="12"/>
                </a:lnTo>
                <a:lnTo>
                  <a:pt x="29" y="13"/>
                </a:lnTo>
                <a:lnTo>
                  <a:pt x="32" y="12"/>
                </a:lnTo>
                <a:lnTo>
                  <a:pt x="37" y="12"/>
                </a:lnTo>
                <a:lnTo>
                  <a:pt x="48" y="0"/>
                </a:lnTo>
                <a:lnTo>
                  <a:pt x="56" y="1"/>
                </a:lnTo>
                <a:lnTo>
                  <a:pt x="76" y="9"/>
                </a:lnTo>
                <a:lnTo>
                  <a:pt x="80" y="22"/>
                </a:lnTo>
                <a:lnTo>
                  <a:pt x="87" y="27"/>
                </a:lnTo>
                <a:lnTo>
                  <a:pt x="105" y="35"/>
                </a:lnTo>
                <a:lnTo>
                  <a:pt x="95" y="43"/>
                </a:lnTo>
                <a:lnTo>
                  <a:pt x="86" y="47"/>
                </a:lnTo>
                <a:lnTo>
                  <a:pt x="86" y="49"/>
                </a:lnTo>
                <a:lnTo>
                  <a:pt x="79" y="65"/>
                </a:lnTo>
                <a:lnTo>
                  <a:pt x="72" y="84"/>
                </a:lnTo>
                <a:lnTo>
                  <a:pt x="85" y="102"/>
                </a:lnTo>
                <a:lnTo>
                  <a:pt x="90" y="111"/>
                </a:lnTo>
                <a:lnTo>
                  <a:pt x="100" y="123"/>
                </a:lnTo>
                <a:lnTo>
                  <a:pt x="112" y="134"/>
                </a:lnTo>
                <a:lnTo>
                  <a:pt x="127" y="146"/>
                </a:lnTo>
                <a:lnTo>
                  <a:pt x="139" y="159"/>
                </a:lnTo>
                <a:lnTo>
                  <a:pt x="147" y="186"/>
                </a:lnTo>
                <a:lnTo>
                  <a:pt x="155" y="214"/>
                </a:lnTo>
                <a:lnTo>
                  <a:pt x="154" y="220"/>
                </a:lnTo>
                <a:lnTo>
                  <a:pt x="154" y="228"/>
                </a:lnTo>
                <a:lnTo>
                  <a:pt x="152" y="235"/>
                </a:lnTo>
                <a:lnTo>
                  <a:pt x="139" y="246"/>
                </a:lnTo>
                <a:lnTo>
                  <a:pt x="127" y="257"/>
                </a:lnTo>
                <a:lnTo>
                  <a:pt x="114" y="255"/>
                </a:lnTo>
                <a:lnTo>
                  <a:pt x="114" y="260"/>
                </a:lnTo>
                <a:lnTo>
                  <a:pt x="115" y="266"/>
                </a:lnTo>
                <a:lnTo>
                  <a:pt x="110" y="268"/>
                </a:lnTo>
                <a:lnTo>
                  <a:pt x="110" y="276"/>
                </a:lnTo>
                <a:lnTo>
                  <a:pt x="105" y="277"/>
                </a:lnTo>
                <a:lnTo>
                  <a:pt x="91" y="291"/>
                </a:lnTo>
                <a:lnTo>
                  <a:pt x="82" y="294"/>
                </a:lnTo>
                <a:lnTo>
                  <a:pt x="83" y="269"/>
                </a:lnTo>
                <a:lnTo>
                  <a:pt x="72" y="259"/>
                </a:lnTo>
                <a:lnTo>
                  <a:pt x="82" y="253"/>
                </a:lnTo>
                <a:lnTo>
                  <a:pt x="87" y="249"/>
                </a:lnTo>
                <a:lnTo>
                  <a:pt x="100" y="252"/>
                </a:lnTo>
                <a:lnTo>
                  <a:pt x="95" y="236"/>
                </a:lnTo>
                <a:lnTo>
                  <a:pt x="105" y="231"/>
                </a:lnTo>
                <a:lnTo>
                  <a:pt x="121" y="222"/>
                </a:lnTo>
                <a:lnTo>
                  <a:pt x="120" y="207"/>
                </a:lnTo>
                <a:lnTo>
                  <a:pt x="119" y="191"/>
                </a:lnTo>
                <a:lnTo>
                  <a:pt x="118" y="173"/>
                </a:lnTo>
                <a:lnTo>
                  <a:pt x="116" y="157"/>
                </a:lnTo>
                <a:lnTo>
                  <a:pt x="110" y="149"/>
                </a:lnTo>
                <a:lnTo>
                  <a:pt x="110" y="145"/>
                </a:lnTo>
                <a:lnTo>
                  <a:pt x="95" y="133"/>
                </a:lnTo>
                <a:lnTo>
                  <a:pt x="87" y="121"/>
                </a:lnTo>
                <a:lnTo>
                  <a:pt x="76" y="108"/>
                </a:lnTo>
                <a:lnTo>
                  <a:pt x="66" y="94"/>
                </a:lnTo>
                <a:lnTo>
                  <a:pt x="43" y="77"/>
                </a:lnTo>
                <a:lnTo>
                  <a:pt x="46" y="72"/>
                </a:lnTo>
                <a:lnTo>
                  <a:pt x="56" y="69"/>
                </a:lnTo>
                <a:lnTo>
                  <a:pt x="54" y="6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51" name="Freeform 109"/>
          <p:cNvSpPr>
            <a:spLocks/>
          </p:cNvSpPr>
          <p:nvPr/>
        </p:nvSpPr>
        <p:spPr bwMode="auto">
          <a:xfrm>
            <a:off x="5624059" y="3555989"/>
            <a:ext cx="19050" cy="50800"/>
          </a:xfrm>
          <a:custGeom>
            <a:avLst/>
            <a:gdLst>
              <a:gd name="T0" fmla="*/ 2147483647 w 12"/>
              <a:gd name="T1" fmla="*/ 2147483647 h 32"/>
              <a:gd name="T2" fmla="*/ 2147483647 w 12"/>
              <a:gd name="T3" fmla="*/ 2147483647 h 32"/>
              <a:gd name="T4" fmla="*/ 0 w 12"/>
              <a:gd name="T5" fmla="*/ 2147483647 h 32"/>
              <a:gd name="T6" fmla="*/ 0 w 12"/>
              <a:gd name="T7" fmla="*/ 2147483647 h 32"/>
              <a:gd name="T8" fmla="*/ 2147483647 w 12"/>
              <a:gd name="T9" fmla="*/ 0 h 32"/>
              <a:gd name="T10" fmla="*/ 2147483647 w 12"/>
              <a:gd name="T11" fmla="*/ 2147483647 h 32"/>
              <a:gd name="T12" fmla="*/ 2147483647 w 12"/>
              <a:gd name="T13" fmla="*/ 2147483647 h 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"/>
              <a:gd name="T22" fmla="*/ 0 h 32"/>
              <a:gd name="T23" fmla="*/ 12 w 12"/>
              <a:gd name="T24" fmla="*/ 32 h 3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" h="32">
                <a:moveTo>
                  <a:pt x="6" y="31"/>
                </a:moveTo>
                <a:lnTo>
                  <a:pt x="5" y="32"/>
                </a:lnTo>
                <a:lnTo>
                  <a:pt x="0" y="28"/>
                </a:lnTo>
                <a:lnTo>
                  <a:pt x="0" y="10"/>
                </a:lnTo>
                <a:lnTo>
                  <a:pt x="5" y="0"/>
                </a:lnTo>
                <a:lnTo>
                  <a:pt x="12" y="18"/>
                </a:lnTo>
                <a:lnTo>
                  <a:pt x="6" y="31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52" name="Freeform 110"/>
          <p:cNvSpPr>
            <a:spLocks/>
          </p:cNvSpPr>
          <p:nvPr/>
        </p:nvSpPr>
        <p:spPr bwMode="auto">
          <a:xfrm>
            <a:off x="5379584" y="3122602"/>
            <a:ext cx="576262" cy="463550"/>
          </a:xfrm>
          <a:custGeom>
            <a:avLst/>
            <a:gdLst>
              <a:gd name="T0" fmla="*/ 2147483647 w 363"/>
              <a:gd name="T1" fmla="*/ 2147483647 h 292"/>
              <a:gd name="T2" fmla="*/ 2147483647 w 363"/>
              <a:gd name="T3" fmla="*/ 2147483647 h 292"/>
              <a:gd name="T4" fmla="*/ 2147483647 w 363"/>
              <a:gd name="T5" fmla="*/ 2147483647 h 292"/>
              <a:gd name="T6" fmla="*/ 2147483647 w 363"/>
              <a:gd name="T7" fmla="*/ 2147483647 h 292"/>
              <a:gd name="T8" fmla="*/ 0 w 363"/>
              <a:gd name="T9" fmla="*/ 2147483647 h 292"/>
              <a:gd name="T10" fmla="*/ 2147483647 w 363"/>
              <a:gd name="T11" fmla="*/ 2147483647 h 292"/>
              <a:gd name="T12" fmla="*/ 2147483647 w 363"/>
              <a:gd name="T13" fmla="*/ 2147483647 h 292"/>
              <a:gd name="T14" fmla="*/ 2147483647 w 363"/>
              <a:gd name="T15" fmla="*/ 0 h 292"/>
              <a:gd name="T16" fmla="*/ 2147483647 w 363"/>
              <a:gd name="T17" fmla="*/ 2147483647 h 292"/>
              <a:gd name="T18" fmla="*/ 2147483647 w 363"/>
              <a:gd name="T19" fmla="*/ 2147483647 h 292"/>
              <a:gd name="T20" fmla="*/ 2147483647 w 363"/>
              <a:gd name="T21" fmla="*/ 2147483647 h 292"/>
              <a:gd name="T22" fmla="*/ 2147483647 w 363"/>
              <a:gd name="T23" fmla="*/ 2147483647 h 292"/>
              <a:gd name="T24" fmla="*/ 2147483647 w 363"/>
              <a:gd name="T25" fmla="*/ 2147483647 h 292"/>
              <a:gd name="T26" fmla="*/ 2147483647 w 363"/>
              <a:gd name="T27" fmla="*/ 2147483647 h 292"/>
              <a:gd name="T28" fmla="*/ 2147483647 w 363"/>
              <a:gd name="T29" fmla="*/ 2147483647 h 292"/>
              <a:gd name="T30" fmla="*/ 2147483647 w 363"/>
              <a:gd name="T31" fmla="*/ 2147483647 h 292"/>
              <a:gd name="T32" fmla="*/ 2147483647 w 363"/>
              <a:gd name="T33" fmla="*/ 2147483647 h 292"/>
              <a:gd name="T34" fmla="*/ 2147483647 w 363"/>
              <a:gd name="T35" fmla="*/ 2147483647 h 292"/>
              <a:gd name="T36" fmla="*/ 2147483647 w 363"/>
              <a:gd name="T37" fmla="*/ 2147483647 h 292"/>
              <a:gd name="T38" fmla="*/ 2147483647 w 363"/>
              <a:gd name="T39" fmla="*/ 2147483647 h 292"/>
              <a:gd name="T40" fmla="*/ 2147483647 w 363"/>
              <a:gd name="T41" fmla="*/ 2147483647 h 292"/>
              <a:gd name="T42" fmla="*/ 2147483647 w 363"/>
              <a:gd name="T43" fmla="*/ 2147483647 h 292"/>
              <a:gd name="T44" fmla="*/ 2147483647 w 363"/>
              <a:gd name="T45" fmla="*/ 2147483647 h 292"/>
              <a:gd name="T46" fmla="*/ 2147483647 w 363"/>
              <a:gd name="T47" fmla="*/ 2147483647 h 292"/>
              <a:gd name="T48" fmla="*/ 2147483647 w 363"/>
              <a:gd name="T49" fmla="*/ 2147483647 h 292"/>
              <a:gd name="T50" fmla="*/ 2147483647 w 363"/>
              <a:gd name="T51" fmla="*/ 2147483647 h 292"/>
              <a:gd name="T52" fmla="*/ 2147483647 w 363"/>
              <a:gd name="T53" fmla="*/ 2147483647 h 292"/>
              <a:gd name="T54" fmla="*/ 2147483647 w 363"/>
              <a:gd name="T55" fmla="*/ 2147483647 h 292"/>
              <a:gd name="T56" fmla="*/ 2147483647 w 363"/>
              <a:gd name="T57" fmla="*/ 2147483647 h 292"/>
              <a:gd name="T58" fmla="*/ 2147483647 w 363"/>
              <a:gd name="T59" fmla="*/ 2147483647 h 292"/>
              <a:gd name="T60" fmla="*/ 2147483647 w 363"/>
              <a:gd name="T61" fmla="*/ 2147483647 h 292"/>
              <a:gd name="T62" fmla="*/ 2147483647 w 363"/>
              <a:gd name="T63" fmla="*/ 2147483647 h 292"/>
              <a:gd name="T64" fmla="*/ 2147483647 w 363"/>
              <a:gd name="T65" fmla="*/ 2147483647 h 292"/>
              <a:gd name="T66" fmla="*/ 2147483647 w 363"/>
              <a:gd name="T67" fmla="*/ 2147483647 h 292"/>
              <a:gd name="T68" fmla="*/ 2147483647 w 363"/>
              <a:gd name="T69" fmla="*/ 2147483647 h 292"/>
              <a:gd name="T70" fmla="*/ 2147483647 w 363"/>
              <a:gd name="T71" fmla="*/ 2147483647 h 292"/>
              <a:gd name="T72" fmla="*/ 2147483647 w 363"/>
              <a:gd name="T73" fmla="*/ 2147483647 h 292"/>
              <a:gd name="T74" fmla="*/ 2147483647 w 363"/>
              <a:gd name="T75" fmla="*/ 2147483647 h 292"/>
              <a:gd name="T76" fmla="*/ 2147483647 w 363"/>
              <a:gd name="T77" fmla="*/ 2147483647 h 292"/>
              <a:gd name="T78" fmla="*/ 2147483647 w 363"/>
              <a:gd name="T79" fmla="*/ 2147483647 h 29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363"/>
              <a:gd name="T121" fmla="*/ 0 h 292"/>
              <a:gd name="T122" fmla="*/ 363 w 363"/>
              <a:gd name="T123" fmla="*/ 292 h 292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363" h="292">
                <a:moveTo>
                  <a:pt x="50" y="132"/>
                </a:moveTo>
                <a:lnTo>
                  <a:pt x="42" y="119"/>
                </a:lnTo>
                <a:lnTo>
                  <a:pt x="39" y="108"/>
                </a:lnTo>
                <a:lnTo>
                  <a:pt x="46" y="89"/>
                </a:lnTo>
                <a:lnTo>
                  <a:pt x="46" y="79"/>
                </a:lnTo>
                <a:lnTo>
                  <a:pt x="34" y="74"/>
                </a:lnTo>
                <a:lnTo>
                  <a:pt x="18" y="51"/>
                </a:lnTo>
                <a:lnTo>
                  <a:pt x="7" y="37"/>
                </a:lnTo>
                <a:lnTo>
                  <a:pt x="2" y="16"/>
                </a:lnTo>
                <a:lnTo>
                  <a:pt x="0" y="5"/>
                </a:lnTo>
                <a:lnTo>
                  <a:pt x="8" y="0"/>
                </a:lnTo>
                <a:lnTo>
                  <a:pt x="10" y="1"/>
                </a:lnTo>
                <a:lnTo>
                  <a:pt x="12" y="4"/>
                </a:lnTo>
                <a:lnTo>
                  <a:pt x="32" y="16"/>
                </a:lnTo>
                <a:lnTo>
                  <a:pt x="45" y="11"/>
                </a:lnTo>
                <a:lnTo>
                  <a:pt x="62" y="0"/>
                </a:lnTo>
                <a:lnTo>
                  <a:pt x="67" y="11"/>
                </a:lnTo>
                <a:lnTo>
                  <a:pt x="65" y="15"/>
                </a:lnTo>
                <a:lnTo>
                  <a:pt x="81" y="25"/>
                </a:lnTo>
                <a:lnTo>
                  <a:pt x="91" y="43"/>
                </a:lnTo>
                <a:lnTo>
                  <a:pt x="109" y="51"/>
                </a:lnTo>
                <a:lnTo>
                  <a:pt x="125" y="57"/>
                </a:lnTo>
                <a:lnTo>
                  <a:pt x="141" y="62"/>
                </a:lnTo>
                <a:lnTo>
                  <a:pt x="156" y="59"/>
                </a:lnTo>
                <a:lnTo>
                  <a:pt x="168" y="57"/>
                </a:lnTo>
                <a:lnTo>
                  <a:pt x="171" y="53"/>
                </a:lnTo>
                <a:lnTo>
                  <a:pt x="168" y="47"/>
                </a:lnTo>
                <a:lnTo>
                  <a:pt x="173" y="48"/>
                </a:lnTo>
                <a:lnTo>
                  <a:pt x="185" y="35"/>
                </a:lnTo>
                <a:lnTo>
                  <a:pt x="205" y="33"/>
                </a:lnTo>
                <a:lnTo>
                  <a:pt x="220" y="30"/>
                </a:lnTo>
                <a:lnTo>
                  <a:pt x="247" y="40"/>
                </a:lnTo>
                <a:lnTo>
                  <a:pt x="263" y="50"/>
                </a:lnTo>
                <a:lnTo>
                  <a:pt x="277" y="59"/>
                </a:lnTo>
                <a:lnTo>
                  <a:pt x="292" y="61"/>
                </a:lnTo>
                <a:lnTo>
                  <a:pt x="299" y="83"/>
                </a:lnTo>
                <a:lnTo>
                  <a:pt x="295" y="104"/>
                </a:lnTo>
                <a:lnTo>
                  <a:pt x="293" y="108"/>
                </a:lnTo>
                <a:lnTo>
                  <a:pt x="293" y="119"/>
                </a:lnTo>
                <a:lnTo>
                  <a:pt x="301" y="123"/>
                </a:lnTo>
                <a:lnTo>
                  <a:pt x="299" y="127"/>
                </a:lnTo>
                <a:lnTo>
                  <a:pt x="303" y="145"/>
                </a:lnTo>
                <a:lnTo>
                  <a:pt x="306" y="161"/>
                </a:lnTo>
                <a:lnTo>
                  <a:pt x="323" y="168"/>
                </a:lnTo>
                <a:lnTo>
                  <a:pt x="326" y="174"/>
                </a:lnTo>
                <a:lnTo>
                  <a:pt x="314" y="198"/>
                </a:lnTo>
                <a:lnTo>
                  <a:pt x="326" y="211"/>
                </a:lnTo>
                <a:lnTo>
                  <a:pt x="338" y="225"/>
                </a:lnTo>
                <a:lnTo>
                  <a:pt x="352" y="231"/>
                </a:lnTo>
                <a:lnTo>
                  <a:pt x="357" y="252"/>
                </a:lnTo>
                <a:lnTo>
                  <a:pt x="363" y="254"/>
                </a:lnTo>
                <a:lnTo>
                  <a:pt x="363" y="263"/>
                </a:lnTo>
                <a:lnTo>
                  <a:pt x="348" y="269"/>
                </a:lnTo>
                <a:lnTo>
                  <a:pt x="341" y="277"/>
                </a:lnTo>
                <a:lnTo>
                  <a:pt x="340" y="292"/>
                </a:lnTo>
                <a:lnTo>
                  <a:pt x="320" y="289"/>
                </a:lnTo>
                <a:lnTo>
                  <a:pt x="302" y="286"/>
                </a:lnTo>
                <a:lnTo>
                  <a:pt x="282" y="283"/>
                </a:lnTo>
                <a:lnTo>
                  <a:pt x="264" y="280"/>
                </a:lnTo>
                <a:lnTo>
                  <a:pt x="256" y="267"/>
                </a:lnTo>
                <a:lnTo>
                  <a:pt x="250" y="253"/>
                </a:lnTo>
                <a:lnTo>
                  <a:pt x="235" y="258"/>
                </a:lnTo>
                <a:lnTo>
                  <a:pt x="220" y="265"/>
                </a:lnTo>
                <a:lnTo>
                  <a:pt x="194" y="258"/>
                </a:lnTo>
                <a:lnTo>
                  <a:pt x="179" y="248"/>
                </a:lnTo>
                <a:lnTo>
                  <a:pt x="164" y="238"/>
                </a:lnTo>
                <a:lnTo>
                  <a:pt x="149" y="225"/>
                </a:lnTo>
                <a:lnTo>
                  <a:pt x="141" y="213"/>
                </a:lnTo>
                <a:lnTo>
                  <a:pt x="125" y="192"/>
                </a:lnTo>
                <a:lnTo>
                  <a:pt x="118" y="192"/>
                </a:lnTo>
                <a:lnTo>
                  <a:pt x="110" y="187"/>
                </a:lnTo>
                <a:lnTo>
                  <a:pt x="110" y="185"/>
                </a:lnTo>
                <a:lnTo>
                  <a:pt x="105" y="195"/>
                </a:lnTo>
                <a:lnTo>
                  <a:pt x="103" y="196"/>
                </a:lnTo>
                <a:lnTo>
                  <a:pt x="97" y="188"/>
                </a:lnTo>
                <a:lnTo>
                  <a:pt x="91" y="175"/>
                </a:lnTo>
                <a:lnTo>
                  <a:pt x="85" y="175"/>
                </a:lnTo>
                <a:lnTo>
                  <a:pt x="85" y="159"/>
                </a:lnTo>
                <a:lnTo>
                  <a:pt x="79" y="150"/>
                </a:lnTo>
                <a:lnTo>
                  <a:pt x="64" y="141"/>
                </a:lnTo>
                <a:lnTo>
                  <a:pt x="50" y="132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53" name="Freeform 111"/>
          <p:cNvSpPr>
            <a:spLocks/>
          </p:cNvSpPr>
          <p:nvPr/>
        </p:nvSpPr>
        <p:spPr bwMode="auto">
          <a:xfrm>
            <a:off x="5263696" y="3198802"/>
            <a:ext cx="279400" cy="261937"/>
          </a:xfrm>
          <a:custGeom>
            <a:avLst/>
            <a:gdLst>
              <a:gd name="T0" fmla="*/ 2147483647 w 176"/>
              <a:gd name="T1" fmla="*/ 2147483647 h 165"/>
              <a:gd name="T2" fmla="*/ 2147483647 w 176"/>
              <a:gd name="T3" fmla="*/ 2147483647 h 165"/>
              <a:gd name="T4" fmla="*/ 2147483647 w 176"/>
              <a:gd name="T5" fmla="*/ 2147483647 h 165"/>
              <a:gd name="T6" fmla="*/ 2147483647 w 176"/>
              <a:gd name="T7" fmla="*/ 2147483647 h 165"/>
              <a:gd name="T8" fmla="*/ 2147483647 w 176"/>
              <a:gd name="T9" fmla="*/ 2147483647 h 165"/>
              <a:gd name="T10" fmla="*/ 2147483647 w 176"/>
              <a:gd name="T11" fmla="*/ 2147483647 h 165"/>
              <a:gd name="T12" fmla="*/ 2147483647 w 176"/>
              <a:gd name="T13" fmla="*/ 2147483647 h 165"/>
              <a:gd name="T14" fmla="*/ 2147483647 w 176"/>
              <a:gd name="T15" fmla="*/ 0 h 165"/>
              <a:gd name="T16" fmla="*/ 2147483647 w 176"/>
              <a:gd name="T17" fmla="*/ 2147483647 h 165"/>
              <a:gd name="T18" fmla="*/ 2147483647 w 176"/>
              <a:gd name="T19" fmla="*/ 2147483647 h 165"/>
              <a:gd name="T20" fmla="*/ 2147483647 w 176"/>
              <a:gd name="T21" fmla="*/ 2147483647 h 165"/>
              <a:gd name="T22" fmla="*/ 2147483647 w 176"/>
              <a:gd name="T23" fmla="*/ 2147483647 h 165"/>
              <a:gd name="T24" fmla="*/ 2147483647 w 176"/>
              <a:gd name="T25" fmla="*/ 2147483647 h 165"/>
              <a:gd name="T26" fmla="*/ 2147483647 w 176"/>
              <a:gd name="T27" fmla="*/ 2147483647 h 165"/>
              <a:gd name="T28" fmla="*/ 0 w 176"/>
              <a:gd name="T29" fmla="*/ 2147483647 h 165"/>
              <a:gd name="T30" fmla="*/ 2147483647 w 176"/>
              <a:gd name="T31" fmla="*/ 2147483647 h 165"/>
              <a:gd name="T32" fmla="*/ 2147483647 w 176"/>
              <a:gd name="T33" fmla="*/ 2147483647 h 165"/>
              <a:gd name="T34" fmla="*/ 2147483647 w 176"/>
              <a:gd name="T35" fmla="*/ 2147483647 h 165"/>
              <a:gd name="T36" fmla="*/ 2147483647 w 176"/>
              <a:gd name="T37" fmla="*/ 2147483647 h 165"/>
              <a:gd name="T38" fmla="*/ 2147483647 w 176"/>
              <a:gd name="T39" fmla="*/ 2147483647 h 165"/>
              <a:gd name="T40" fmla="*/ 2147483647 w 176"/>
              <a:gd name="T41" fmla="*/ 2147483647 h 165"/>
              <a:gd name="T42" fmla="*/ 2147483647 w 176"/>
              <a:gd name="T43" fmla="*/ 2147483647 h 165"/>
              <a:gd name="T44" fmla="*/ 2147483647 w 176"/>
              <a:gd name="T45" fmla="*/ 2147483647 h 165"/>
              <a:gd name="T46" fmla="*/ 2147483647 w 176"/>
              <a:gd name="T47" fmla="*/ 2147483647 h 165"/>
              <a:gd name="T48" fmla="*/ 2147483647 w 176"/>
              <a:gd name="T49" fmla="*/ 2147483647 h 165"/>
              <a:gd name="T50" fmla="*/ 2147483647 w 176"/>
              <a:gd name="T51" fmla="*/ 2147483647 h 165"/>
              <a:gd name="T52" fmla="*/ 2147483647 w 176"/>
              <a:gd name="T53" fmla="*/ 2147483647 h 165"/>
              <a:gd name="T54" fmla="*/ 2147483647 w 176"/>
              <a:gd name="T55" fmla="*/ 2147483647 h 165"/>
              <a:gd name="T56" fmla="*/ 2147483647 w 176"/>
              <a:gd name="T57" fmla="*/ 2147483647 h 165"/>
              <a:gd name="T58" fmla="*/ 2147483647 w 176"/>
              <a:gd name="T59" fmla="*/ 2147483647 h 165"/>
              <a:gd name="T60" fmla="*/ 2147483647 w 176"/>
              <a:gd name="T61" fmla="*/ 2147483647 h 165"/>
              <a:gd name="T62" fmla="*/ 2147483647 w 176"/>
              <a:gd name="T63" fmla="*/ 2147483647 h 165"/>
              <a:gd name="T64" fmla="*/ 2147483647 w 176"/>
              <a:gd name="T65" fmla="*/ 2147483647 h 165"/>
              <a:gd name="T66" fmla="*/ 2147483647 w 176"/>
              <a:gd name="T67" fmla="*/ 2147483647 h 16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76"/>
              <a:gd name="T103" fmla="*/ 0 h 165"/>
              <a:gd name="T104" fmla="*/ 176 w 176"/>
              <a:gd name="T105" fmla="*/ 165 h 16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76" h="165">
                <a:moveTo>
                  <a:pt x="115" y="71"/>
                </a:moveTo>
                <a:lnTo>
                  <a:pt x="112" y="60"/>
                </a:lnTo>
                <a:lnTo>
                  <a:pt x="119" y="41"/>
                </a:lnTo>
                <a:lnTo>
                  <a:pt x="119" y="31"/>
                </a:lnTo>
                <a:lnTo>
                  <a:pt x="107" y="26"/>
                </a:lnTo>
                <a:lnTo>
                  <a:pt x="91" y="3"/>
                </a:lnTo>
                <a:lnTo>
                  <a:pt x="81" y="4"/>
                </a:lnTo>
                <a:lnTo>
                  <a:pt x="76" y="0"/>
                </a:lnTo>
                <a:lnTo>
                  <a:pt x="54" y="1"/>
                </a:lnTo>
                <a:lnTo>
                  <a:pt x="49" y="4"/>
                </a:lnTo>
                <a:lnTo>
                  <a:pt x="34" y="19"/>
                </a:lnTo>
                <a:lnTo>
                  <a:pt x="35" y="39"/>
                </a:lnTo>
                <a:lnTo>
                  <a:pt x="35" y="58"/>
                </a:lnTo>
                <a:lnTo>
                  <a:pt x="18" y="68"/>
                </a:lnTo>
                <a:lnTo>
                  <a:pt x="0" y="79"/>
                </a:lnTo>
                <a:lnTo>
                  <a:pt x="12" y="102"/>
                </a:lnTo>
                <a:lnTo>
                  <a:pt x="28" y="110"/>
                </a:lnTo>
                <a:lnTo>
                  <a:pt x="45" y="117"/>
                </a:lnTo>
                <a:lnTo>
                  <a:pt x="61" y="125"/>
                </a:lnTo>
                <a:lnTo>
                  <a:pt x="79" y="133"/>
                </a:lnTo>
                <a:lnTo>
                  <a:pt x="94" y="147"/>
                </a:lnTo>
                <a:lnTo>
                  <a:pt x="111" y="163"/>
                </a:lnTo>
                <a:lnTo>
                  <a:pt x="143" y="165"/>
                </a:lnTo>
                <a:lnTo>
                  <a:pt x="150" y="148"/>
                </a:lnTo>
                <a:lnTo>
                  <a:pt x="165" y="147"/>
                </a:lnTo>
                <a:lnTo>
                  <a:pt x="176" y="148"/>
                </a:lnTo>
                <a:lnTo>
                  <a:pt x="170" y="140"/>
                </a:lnTo>
                <a:lnTo>
                  <a:pt x="164" y="127"/>
                </a:lnTo>
                <a:lnTo>
                  <a:pt x="158" y="127"/>
                </a:lnTo>
                <a:lnTo>
                  <a:pt x="158" y="111"/>
                </a:lnTo>
                <a:lnTo>
                  <a:pt x="152" y="102"/>
                </a:lnTo>
                <a:lnTo>
                  <a:pt x="137" y="93"/>
                </a:lnTo>
                <a:lnTo>
                  <a:pt x="123" y="84"/>
                </a:lnTo>
                <a:lnTo>
                  <a:pt x="115" y="71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54" name="Freeform 112"/>
          <p:cNvSpPr>
            <a:spLocks/>
          </p:cNvSpPr>
          <p:nvPr/>
        </p:nvSpPr>
        <p:spPr bwMode="auto">
          <a:xfrm>
            <a:off x="5490709" y="3432164"/>
            <a:ext cx="53975" cy="46038"/>
          </a:xfrm>
          <a:custGeom>
            <a:avLst/>
            <a:gdLst>
              <a:gd name="T0" fmla="*/ 2147483647 w 34"/>
              <a:gd name="T1" fmla="*/ 2147483647 h 29"/>
              <a:gd name="T2" fmla="*/ 2147483647 w 34"/>
              <a:gd name="T3" fmla="*/ 2147483647 h 29"/>
              <a:gd name="T4" fmla="*/ 2147483647 w 34"/>
              <a:gd name="T5" fmla="*/ 2147483647 h 29"/>
              <a:gd name="T6" fmla="*/ 2147483647 w 34"/>
              <a:gd name="T7" fmla="*/ 2147483647 h 29"/>
              <a:gd name="T8" fmla="*/ 2147483647 w 34"/>
              <a:gd name="T9" fmla="*/ 2147483647 h 29"/>
              <a:gd name="T10" fmla="*/ 2147483647 w 34"/>
              <a:gd name="T11" fmla="*/ 2147483647 h 29"/>
              <a:gd name="T12" fmla="*/ 0 w 34"/>
              <a:gd name="T13" fmla="*/ 2147483647 h 29"/>
              <a:gd name="T14" fmla="*/ 2147483647 w 34"/>
              <a:gd name="T15" fmla="*/ 2147483647 h 29"/>
              <a:gd name="T16" fmla="*/ 2147483647 w 34"/>
              <a:gd name="T17" fmla="*/ 0 h 29"/>
              <a:gd name="T18" fmla="*/ 2147483647 w 34"/>
              <a:gd name="T19" fmla="*/ 2147483647 h 2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4"/>
              <a:gd name="T31" fmla="*/ 0 h 29"/>
              <a:gd name="T32" fmla="*/ 34 w 34"/>
              <a:gd name="T33" fmla="*/ 29 h 2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4" h="29">
                <a:moveTo>
                  <a:pt x="27" y="9"/>
                </a:moveTo>
                <a:lnTo>
                  <a:pt x="22" y="10"/>
                </a:lnTo>
                <a:lnTo>
                  <a:pt x="23" y="14"/>
                </a:lnTo>
                <a:lnTo>
                  <a:pt x="34" y="29"/>
                </a:lnTo>
                <a:lnTo>
                  <a:pt x="18" y="26"/>
                </a:lnTo>
                <a:lnTo>
                  <a:pt x="16" y="21"/>
                </a:lnTo>
                <a:lnTo>
                  <a:pt x="0" y="18"/>
                </a:lnTo>
                <a:lnTo>
                  <a:pt x="7" y="1"/>
                </a:lnTo>
                <a:lnTo>
                  <a:pt x="22" y="0"/>
                </a:lnTo>
                <a:lnTo>
                  <a:pt x="27" y="9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55" name="Freeform 113"/>
          <p:cNvSpPr>
            <a:spLocks/>
          </p:cNvSpPr>
          <p:nvPr/>
        </p:nvSpPr>
        <p:spPr bwMode="auto">
          <a:xfrm>
            <a:off x="6406696" y="3417877"/>
            <a:ext cx="233363" cy="127000"/>
          </a:xfrm>
          <a:custGeom>
            <a:avLst/>
            <a:gdLst>
              <a:gd name="T0" fmla="*/ 2147483647 w 147"/>
              <a:gd name="T1" fmla="*/ 2147483647 h 80"/>
              <a:gd name="T2" fmla="*/ 2147483647 w 147"/>
              <a:gd name="T3" fmla="*/ 2147483647 h 80"/>
              <a:gd name="T4" fmla="*/ 2147483647 w 147"/>
              <a:gd name="T5" fmla="*/ 2147483647 h 80"/>
              <a:gd name="T6" fmla="*/ 2147483647 w 147"/>
              <a:gd name="T7" fmla="*/ 2147483647 h 80"/>
              <a:gd name="T8" fmla="*/ 2147483647 w 147"/>
              <a:gd name="T9" fmla="*/ 2147483647 h 80"/>
              <a:gd name="T10" fmla="*/ 0 w 147"/>
              <a:gd name="T11" fmla="*/ 2147483647 h 80"/>
              <a:gd name="T12" fmla="*/ 2147483647 w 147"/>
              <a:gd name="T13" fmla="*/ 2147483647 h 80"/>
              <a:gd name="T14" fmla="*/ 2147483647 w 147"/>
              <a:gd name="T15" fmla="*/ 2147483647 h 80"/>
              <a:gd name="T16" fmla="*/ 2147483647 w 147"/>
              <a:gd name="T17" fmla="*/ 0 h 80"/>
              <a:gd name="T18" fmla="*/ 2147483647 w 147"/>
              <a:gd name="T19" fmla="*/ 2147483647 h 80"/>
              <a:gd name="T20" fmla="*/ 2147483647 w 147"/>
              <a:gd name="T21" fmla="*/ 2147483647 h 80"/>
              <a:gd name="T22" fmla="*/ 2147483647 w 147"/>
              <a:gd name="T23" fmla="*/ 2147483647 h 80"/>
              <a:gd name="T24" fmla="*/ 2147483647 w 147"/>
              <a:gd name="T25" fmla="*/ 2147483647 h 80"/>
              <a:gd name="T26" fmla="*/ 2147483647 w 147"/>
              <a:gd name="T27" fmla="*/ 2147483647 h 80"/>
              <a:gd name="T28" fmla="*/ 2147483647 w 147"/>
              <a:gd name="T29" fmla="*/ 2147483647 h 80"/>
              <a:gd name="T30" fmla="*/ 2147483647 w 147"/>
              <a:gd name="T31" fmla="*/ 2147483647 h 80"/>
              <a:gd name="T32" fmla="*/ 2147483647 w 147"/>
              <a:gd name="T33" fmla="*/ 2147483647 h 80"/>
              <a:gd name="T34" fmla="*/ 2147483647 w 147"/>
              <a:gd name="T35" fmla="*/ 2147483647 h 80"/>
              <a:gd name="T36" fmla="*/ 2147483647 w 147"/>
              <a:gd name="T37" fmla="*/ 2147483647 h 80"/>
              <a:gd name="T38" fmla="*/ 2147483647 w 147"/>
              <a:gd name="T39" fmla="*/ 2147483647 h 80"/>
              <a:gd name="T40" fmla="*/ 2147483647 w 147"/>
              <a:gd name="T41" fmla="*/ 2147483647 h 80"/>
              <a:gd name="T42" fmla="*/ 2147483647 w 147"/>
              <a:gd name="T43" fmla="*/ 2147483647 h 80"/>
              <a:gd name="T44" fmla="*/ 2147483647 w 147"/>
              <a:gd name="T45" fmla="*/ 2147483647 h 8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47"/>
              <a:gd name="T70" fmla="*/ 0 h 80"/>
              <a:gd name="T71" fmla="*/ 147 w 147"/>
              <a:gd name="T72" fmla="*/ 80 h 8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47" h="80">
                <a:moveTo>
                  <a:pt x="84" y="63"/>
                </a:moveTo>
                <a:lnTo>
                  <a:pt x="61" y="60"/>
                </a:lnTo>
                <a:lnTo>
                  <a:pt x="45" y="56"/>
                </a:lnTo>
                <a:lnTo>
                  <a:pt x="23" y="45"/>
                </a:lnTo>
                <a:lnTo>
                  <a:pt x="1" y="34"/>
                </a:lnTo>
                <a:lnTo>
                  <a:pt x="0" y="22"/>
                </a:lnTo>
                <a:lnTo>
                  <a:pt x="10" y="6"/>
                </a:lnTo>
                <a:lnTo>
                  <a:pt x="12" y="7"/>
                </a:lnTo>
                <a:lnTo>
                  <a:pt x="19" y="0"/>
                </a:lnTo>
                <a:lnTo>
                  <a:pt x="34" y="9"/>
                </a:lnTo>
                <a:lnTo>
                  <a:pt x="56" y="26"/>
                </a:lnTo>
                <a:lnTo>
                  <a:pt x="63" y="23"/>
                </a:lnTo>
                <a:lnTo>
                  <a:pt x="69" y="30"/>
                </a:lnTo>
                <a:lnTo>
                  <a:pt x="85" y="37"/>
                </a:lnTo>
                <a:lnTo>
                  <a:pt x="87" y="40"/>
                </a:lnTo>
                <a:lnTo>
                  <a:pt x="106" y="48"/>
                </a:lnTo>
                <a:lnTo>
                  <a:pt x="121" y="50"/>
                </a:lnTo>
                <a:lnTo>
                  <a:pt x="142" y="52"/>
                </a:lnTo>
                <a:lnTo>
                  <a:pt x="147" y="80"/>
                </a:lnTo>
                <a:lnTo>
                  <a:pt x="128" y="79"/>
                </a:lnTo>
                <a:lnTo>
                  <a:pt x="105" y="76"/>
                </a:lnTo>
                <a:lnTo>
                  <a:pt x="93" y="73"/>
                </a:lnTo>
                <a:lnTo>
                  <a:pt x="84" y="63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56" name="Freeform 114"/>
          <p:cNvSpPr>
            <a:spLocks/>
          </p:cNvSpPr>
          <p:nvPr/>
        </p:nvSpPr>
        <p:spPr bwMode="auto">
          <a:xfrm>
            <a:off x="5878059" y="3206739"/>
            <a:ext cx="415925" cy="425450"/>
          </a:xfrm>
          <a:custGeom>
            <a:avLst/>
            <a:gdLst>
              <a:gd name="T0" fmla="*/ 2147483647 w 262"/>
              <a:gd name="T1" fmla="*/ 2147483647 h 268"/>
              <a:gd name="T2" fmla="*/ 2147483647 w 262"/>
              <a:gd name="T3" fmla="*/ 2147483647 h 268"/>
              <a:gd name="T4" fmla="*/ 2147483647 w 262"/>
              <a:gd name="T5" fmla="*/ 2147483647 h 268"/>
              <a:gd name="T6" fmla="*/ 2147483647 w 262"/>
              <a:gd name="T7" fmla="*/ 2147483647 h 268"/>
              <a:gd name="T8" fmla="*/ 2147483647 w 262"/>
              <a:gd name="T9" fmla="*/ 2147483647 h 268"/>
              <a:gd name="T10" fmla="*/ 2147483647 w 262"/>
              <a:gd name="T11" fmla="*/ 2147483647 h 268"/>
              <a:gd name="T12" fmla="*/ 2147483647 w 262"/>
              <a:gd name="T13" fmla="*/ 2147483647 h 268"/>
              <a:gd name="T14" fmla="*/ 2147483647 w 262"/>
              <a:gd name="T15" fmla="*/ 2147483647 h 268"/>
              <a:gd name="T16" fmla="*/ 2147483647 w 262"/>
              <a:gd name="T17" fmla="*/ 2147483647 h 268"/>
              <a:gd name="T18" fmla="*/ 2147483647 w 262"/>
              <a:gd name="T19" fmla="*/ 2147483647 h 268"/>
              <a:gd name="T20" fmla="*/ 2147483647 w 262"/>
              <a:gd name="T21" fmla="*/ 2147483647 h 268"/>
              <a:gd name="T22" fmla="*/ 2147483647 w 262"/>
              <a:gd name="T23" fmla="*/ 2147483647 h 268"/>
              <a:gd name="T24" fmla="*/ 2147483647 w 262"/>
              <a:gd name="T25" fmla="*/ 2147483647 h 268"/>
              <a:gd name="T26" fmla="*/ 2147483647 w 262"/>
              <a:gd name="T27" fmla="*/ 2147483647 h 268"/>
              <a:gd name="T28" fmla="*/ 2147483647 w 262"/>
              <a:gd name="T29" fmla="*/ 2147483647 h 268"/>
              <a:gd name="T30" fmla="*/ 2147483647 w 262"/>
              <a:gd name="T31" fmla="*/ 2147483647 h 268"/>
              <a:gd name="T32" fmla="*/ 2147483647 w 262"/>
              <a:gd name="T33" fmla="*/ 2147483647 h 268"/>
              <a:gd name="T34" fmla="*/ 2147483647 w 262"/>
              <a:gd name="T35" fmla="*/ 2147483647 h 268"/>
              <a:gd name="T36" fmla="*/ 2147483647 w 262"/>
              <a:gd name="T37" fmla="*/ 2147483647 h 268"/>
              <a:gd name="T38" fmla="*/ 2147483647 w 262"/>
              <a:gd name="T39" fmla="*/ 2147483647 h 268"/>
              <a:gd name="T40" fmla="*/ 2147483647 w 262"/>
              <a:gd name="T41" fmla="*/ 2147483647 h 268"/>
              <a:gd name="T42" fmla="*/ 2147483647 w 262"/>
              <a:gd name="T43" fmla="*/ 2147483647 h 268"/>
              <a:gd name="T44" fmla="*/ 2147483647 w 262"/>
              <a:gd name="T45" fmla="*/ 2147483647 h 268"/>
              <a:gd name="T46" fmla="*/ 2147483647 w 262"/>
              <a:gd name="T47" fmla="*/ 2147483647 h 268"/>
              <a:gd name="T48" fmla="*/ 2147483647 w 262"/>
              <a:gd name="T49" fmla="*/ 2147483647 h 268"/>
              <a:gd name="T50" fmla="*/ 2147483647 w 262"/>
              <a:gd name="T51" fmla="*/ 2147483647 h 268"/>
              <a:gd name="T52" fmla="*/ 2147483647 w 262"/>
              <a:gd name="T53" fmla="*/ 2147483647 h 268"/>
              <a:gd name="T54" fmla="*/ 2147483647 w 262"/>
              <a:gd name="T55" fmla="*/ 2147483647 h 268"/>
              <a:gd name="T56" fmla="*/ 2147483647 w 262"/>
              <a:gd name="T57" fmla="*/ 2147483647 h 268"/>
              <a:gd name="T58" fmla="*/ 2147483647 w 262"/>
              <a:gd name="T59" fmla="*/ 2147483647 h 268"/>
              <a:gd name="T60" fmla="*/ 2147483647 w 262"/>
              <a:gd name="T61" fmla="*/ 2147483647 h 268"/>
              <a:gd name="T62" fmla="*/ 2147483647 w 262"/>
              <a:gd name="T63" fmla="*/ 2147483647 h 268"/>
              <a:gd name="T64" fmla="*/ 2147483647 w 262"/>
              <a:gd name="T65" fmla="*/ 2147483647 h 268"/>
              <a:gd name="T66" fmla="*/ 2147483647 w 262"/>
              <a:gd name="T67" fmla="*/ 2147483647 h 268"/>
              <a:gd name="T68" fmla="*/ 2147483647 w 262"/>
              <a:gd name="T69" fmla="*/ 2147483647 h 26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62"/>
              <a:gd name="T106" fmla="*/ 0 h 268"/>
              <a:gd name="T107" fmla="*/ 262 w 262"/>
              <a:gd name="T108" fmla="*/ 268 h 26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62" h="268">
                <a:moveTo>
                  <a:pt x="108" y="234"/>
                </a:moveTo>
                <a:lnTo>
                  <a:pt x="114" y="244"/>
                </a:lnTo>
                <a:lnTo>
                  <a:pt x="121" y="248"/>
                </a:lnTo>
                <a:lnTo>
                  <a:pt x="130" y="263"/>
                </a:lnTo>
                <a:lnTo>
                  <a:pt x="144" y="268"/>
                </a:lnTo>
                <a:lnTo>
                  <a:pt x="152" y="264"/>
                </a:lnTo>
                <a:lnTo>
                  <a:pt x="151" y="257"/>
                </a:lnTo>
                <a:lnTo>
                  <a:pt x="166" y="257"/>
                </a:lnTo>
                <a:lnTo>
                  <a:pt x="184" y="255"/>
                </a:lnTo>
                <a:lnTo>
                  <a:pt x="190" y="256"/>
                </a:lnTo>
                <a:lnTo>
                  <a:pt x="181" y="229"/>
                </a:lnTo>
                <a:lnTo>
                  <a:pt x="174" y="229"/>
                </a:lnTo>
                <a:lnTo>
                  <a:pt x="171" y="215"/>
                </a:lnTo>
                <a:lnTo>
                  <a:pt x="158" y="207"/>
                </a:lnTo>
                <a:lnTo>
                  <a:pt x="168" y="183"/>
                </a:lnTo>
                <a:lnTo>
                  <a:pt x="174" y="185"/>
                </a:lnTo>
                <a:lnTo>
                  <a:pt x="190" y="184"/>
                </a:lnTo>
                <a:lnTo>
                  <a:pt x="201" y="168"/>
                </a:lnTo>
                <a:lnTo>
                  <a:pt x="213" y="151"/>
                </a:lnTo>
                <a:lnTo>
                  <a:pt x="221" y="135"/>
                </a:lnTo>
                <a:lnTo>
                  <a:pt x="229" y="122"/>
                </a:lnTo>
                <a:lnTo>
                  <a:pt x="225" y="107"/>
                </a:lnTo>
                <a:lnTo>
                  <a:pt x="236" y="98"/>
                </a:lnTo>
                <a:lnTo>
                  <a:pt x="229" y="93"/>
                </a:lnTo>
                <a:lnTo>
                  <a:pt x="222" y="85"/>
                </a:lnTo>
                <a:lnTo>
                  <a:pt x="214" y="81"/>
                </a:lnTo>
                <a:lnTo>
                  <a:pt x="210" y="70"/>
                </a:lnTo>
                <a:lnTo>
                  <a:pt x="210" y="63"/>
                </a:lnTo>
                <a:lnTo>
                  <a:pt x="202" y="55"/>
                </a:lnTo>
                <a:lnTo>
                  <a:pt x="202" y="48"/>
                </a:lnTo>
                <a:lnTo>
                  <a:pt x="227" y="51"/>
                </a:lnTo>
                <a:lnTo>
                  <a:pt x="246" y="46"/>
                </a:lnTo>
                <a:lnTo>
                  <a:pt x="262" y="31"/>
                </a:lnTo>
                <a:lnTo>
                  <a:pt x="239" y="25"/>
                </a:lnTo>
                <a:lnTo>
                  <a:pt x="227" y="19"/>
                </a:lnTo>
                <a:lnTo>
                  <a:pt x="219" y="6"/>
                </a:lnTo>
                <a:lnTo>
                  <a:pt x="199" y="0"/>
                </a:lnTo>
                <a:lnTo>
                  <a:pt x="180" y="5"/>
                </a:lnTo>
                <a:lnTo>
                  <a:pt x="159" y="9"/>
                </a:lnTo>
                <a:lnTo>
                  <a:pt x="150" y="22"/>
                </a:lnTo>
                <a:lnTo>
                  <a:pt x="160" y="38"/>
                </a:lnTo>
                <a:lnTo>
                  <a:pt x="154" y="54"/>
                </a:lnTo>
                <a:lnTo>
                  <a:pt x="151" y="62"/>
                </a:lnTo>
                <a:lnTo>
                  <a:pt x="137" y="63"/>
                </a:lnTo>
                <a:lnTo>
                  <a:pt x="147" y="74"/>
                </a:lnTo>
                <a:lnTo>
                  <a:pt x="134" y="86"/>
                </a:lnTo>
                <a:lnTo>
                  <a:pt x="132" y="109"/>
                </a:lnTo>
                <a:lnTo>
                  <a:pt x="115" y="108"/>
                </a:lnTo>
                <a:lnTo>
                  <a:pt x="111" y="114"/>
                </a:lnTo>
                <a:lnTo>
                  <a:pt x="95" y="120"/>
                </a:lnTo>
                <a:lnTo>
                  <a:pt x="91" y="136"/>
                </a:lnTo>
                <a:lnTo>
                  <a:pt x="91" y="145"/>
                </a:lnTo>
                <a:lnTo>
                  <a:pt x="73" y="149"/>
                </a:lnTo>
                <a:lnTo>
                  <a:pt x="54" y="154"/>
                </a:lnTo>
                <a:lnTo>
                  <a:pt x="28" y="154"/>
                </a:lnTo>
                <a:lnTo>
                  <a:pt x="14" y="149"/>
                </a:lnTo>
                <a:lnTo>
                  <a:pt x="0" y="145"/>
                </a:lnTo>
                <a:lnTo>
                  <a:pt x="12" y="158"/>
                </a:lnTo>
                <a:lnTo>
                  <a:pt x="24" y="172"/>
                </a:lnTo>
                <a:lnTo>
                  <a:pt x="38" y="178"/>
                </a:lnTo>
                <a:lnTo>
                  <a:pt x="43" y="199"/>
                </a:lnTo>
                <a:lnTo>
                  <a:pt x="49" y="201"/>
                </a:lnTo>
                <a:lnTo>
                  <a:pt x="49" y="210"/>
                </a:lnTo>
                <a:lnTo>
                  <a:pt x="34" y="216"/>
                </a:lnTo>
                <a:lnTo>
                  <a:pt x="27" y="224"/>
                </a:lnTo>
                <a:lnTo>
                  <a:pt x="26" y="239"/>
                </a:lnTo>
                <a:lnTo>
                  <a:pt x="42" y="239"/>
                </a:lnTo>
                <a:lnTo>
                  <a:pt x="58" y="238"/>
                </a:lnTo>
                <a:lnTo>
                  <a:pt x="72" y="237"/>
                </a:lnTo>
                <a:lnTo>
                  <a:pt x="89" y="236"/>
                </a:lnTo>
                <a:lnTo>
                  <a:pt x="108" y="234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651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57" name="Freeform 115"/>
          <p:cNvSpPr>
            <a:spLocks/>
          </p:cNvSpPr>
          <p:nvPr/>
        </p:nvSpPr>
        <p:spPr bwMode="auto">
          <a:xfrm>
            <a:off x="4896984" y="3379777"/>
            <a:ext cx="311150" cy="317500"/>
          </a:xfrm>
          <a:custGeom>
            <a:avLst/>
            <a:gdLst>
              <a:gd name="T0" fmla="*/ 2147483647 w 196"/>
              <a:gd name="T1" fmla="*/ 2147483647 h 200"/>
              <a:gd name="T2" fmla="*/ 2147483647 w 196"/>
              <a:gd name="T3" fmla="*/ 2147483647 h 200"/>
              <a:gd name="T4" fmla="*/ 2147483647 w 196"/>
              <a:gd name="T5" fmla="*/ 2147483647 h 200"/>
              <a:gd name="T6" fmla="*/ 2147483647 w 196"/>
              <a:gd name="T7" fmla="*/ 2147483647 h 200"/>
              <a:gd name="T8" fmla="*/ 2147483647 w 196"/>
              <a:gd name="T9" fmla="*/ 2147483647 h 200"/>
              <a:gd name="T10" fmla="*/ 2147483647 w 196"/>
              <a:gd name="T11" fmla="*/ 2147483647 h 200"/>
              <a:gd name="T12" fmla="*/ 2147483647 w 196"/>
              <a:gd name="T13" fmla="*/ 2147483647 h 200"/>
              <a:gd name="T14" fmla="*/ 2147483647 w 196"/>
              <a:gd name="T15" fmla="*/ 2147483647 h 200"/>
              <a:gd name="T16" fmla="*/ 2147483647 w 196"/>
              <a:gd name="T17" fmla="*/ 2147483647 h 200"/>
              <a:gd name="T18" fmla="*/ 2147483647 w 196"/>
              <a:gd name="T19" fmla="*/ 2147483647 h 200"/>
              <a:gd name="T20" fmla="*/ 2147483647 w 196"/>
              <a:gd name="T21" fmla="*/ 2147483647 h 200"/>
              <a:gd name="T22" fmla="*/ 2147483647 w 196"/>
              <a:gd name="T23" fmla="*/ 2147483647 h 200"/>
              <a:gd name="T24" fmla="*/ 2147483647 w 196"/>
              <a:gd name="T25" fmla="*/ 2147483647 h 200"/>
              <a:gd name="T26" fmla="*/ 2147483647 w 196"/>
              <a:gd name="T27" fmla="*/ 2147483647 h 200"/>
              <a:gd name="T28" fmla="*/ 2147483647 w 196"/>
              <a:gd name="T29" fmla="*/ 2147483647 h 200"/>
              <a:gd name="T30" fmla="*/ 2147483647 w 196"/>
              <a:gd name="T31" fmla="*/ 2147483647 h 200"/>
              <a:gd name="T32" fmla="*/ 2147483647 w 196"/>
              <a:gd name="T33" fmla="*/ 2147483647 h 200"/>
              <a:gd name="T34" fmla="*/ 2147483647 w 196"/>
              <a:gd name="T35" fmla="*/ 2147483647 h 200"/>
              <a:gd name="T36" fmla="*/ 2147483647 w 196"/>
              <a:gd name="T37" fmla="*/ 2147483647 h 200"/>
              <a:gd name="T38" fmla="*/ 2147483647 w 196"/>
              <a:gd name="T39" fmla="*/ 2147483647 h 200"/>
              <a:gd name="T40" fmla="*/ 2147483647 w 196"/>
              <a:gd name="T41" fmla="*/ 2147483647 h 200"/>
              <a:gd name="T42" fmla="*/ 2147483647 w 196"/>
              <a:gd name="T43" fmla="*/ 2147483647 h 200"/>
              <a:gd name="T44" fmla="*/ 2147483647 w 196"/>
              <a:gd name="T45" fmla="*/ 2147483647 h 200"/>
              <a:gd name="T46" fmla="*/ 2147483647 w 196"/>
              <a:gd name="T47" fmla="*/ 2147483647 h 200"/>
              <a:gd name="T48" fmla="*/ 2147483647 w 196"/>
              <a:gd name="T49" fmla="*/ 2147483647 h 200"/>
              <a:gd name="T50" fmla="*/ 2147483647 w 196"/>
              <a:gd name="T51" fmla="*/ 2147483647 h 200"/>
              <a:gd name="T52" fmla="*/ 2147483647 w 196"/>
              <a:gd name="T53" fmla="*/ 2147483647 h 200"/>
              <a:gd name="T54" fmla="*/ 2147483647 w 196"/>
              <a:gd name="T55" fmla="*/ 2147483647 h 200"/>
              <a:gd name="T56" fmla="*/ 2147483647 w 196"/>
              <a:gd name="T57" fmla="*/ 2147483647 h 200"/>
              <a:gd name="T58" fmla="*/ 2147483647 w 196"/>
              <a:gd name="T59" fmla="*/ 2147483647 h 200"/>
              <a:gd name="T60" fmla="*/ 2147483647 w 196"/>
              <a:gd name="T61" fmla="*/ 2147483647 h 200"/>
              <a:gd name="T62" fmla="*/ 2147483647 w 196"/>
              <a:gd name="T63" fmla="*/ 2147483647 h 200"/>
              <a:gd name="T64" fmla="*/ 2147483647 w 196"/>
              <a:gd name="T65" fmla="*/ 2147483647 h 200"/>
              <a:gd name="T66" fmla="*/ 2147483647 w 196"/>
              <a:gd name="T67" fmla="*/ 2147483647 h 200"/>
              <a:gd name="T68" fmla="*/ 2147483647 w 196"/>
              <a:gd name="T69" fmla="*/ 2147483647 h 200"/>
              <a:gd name="T70" fmla="*/ 2147483647 w 196"/>
              <a:gd name="T71" fmla="*/ 2147483647 h 200"/>
              <a:gd name="T72" fmla="*/ 2147483647 w 196"/>
              <a:gd name="T73" fmla="*/ 2147483647 h 200"/>
              <a:gd name="T74" fmla="*/ 2147483647 w 196"/>
              <a:gd name="T75" fmla="*/ 2147483647 h 200"/>
              <a:gd name="T76" fmla="*/ 2147483647 w 196"/>
              <a:gd name="T77" fmla="*/ 2147483647 h 200"/>
              <a:gd name="T78" fmla="*/ 2147483647 w 196"/>
              <a:gd name="T79" fmla="*/ 2147483647 h 200"/>
              <a:gd name="T80" fmla="*/ 0 w 196"/>
              <a:gd name="T81" fmla="*/ 2147483647 h 200"/>
              <a:gd name="T82" fmla="*/ 2147483647 w 196"/>
              <a:gd name="T83" fmla="*/ 0 h 200"/>
              <a:gd name="T84" fmla="*/ 2147483647 w 196"/>
              <a:gd name="T85" fmla="*/ 0 h 200"/>
              <a:gd name="T86" fmla="*/ 2147483647 w 196"/>
              <a:gd name="T87" fmla="*/ 2147483647 h 200"/>
              <a:gd name="T88" fmla="*/ 2147483647 w 196"/>
              <a:gd name="T89" fmla="*/ 2147483647 h 200"/>
              <a:gd name="T90" fmla="*/ 2147483647 w 196"/>
              <a:gd name="T91" fmla="*/ 2147483647 h 200"/>
              <a:gd name="T92" fmla="*/ 2147483647 w 196"/>
              <a:gd name="T93" fmla="*/ 2147483647 h 200"/>
              <a:gd name="T94" fmla="*/ 2147483647 w 196"/>
              <a:gd name="T95" fmla="*/ 2147483647 h 200"/>
              <a:gd name="T96" fmla="*/ 2147483647 w 196"/>
              <a:gd name="T97" fmla="*/ 2147483647 h 200"/>
              <a:gd name="T98" fmla="*/ 2147483647 w 196"/>
              <a:gd name="T99" fmla="*/ 2147483647 h 200"/>
              <a:gd name="T100" fmla="*/ 2147483647 w 196"/>
              <a:gd name="T101" fmla="*/ 2147483647 h 200"/>
              <a:gd name="T102" fmla="*/ 2147483647 w 196"/>
              <a:gd name="T103" fmla="*/ 2147483647 h 200"/>
              <a:gd name="T104" fmla="*/ 2147483647 w 196"/>
              <a:gd name="T105" fmla="*/ 2147483647 h 200"/>
              <a:gd name="T106" fmla="*/ 2147483647 w 196"/>
              <a:gd name="T107" fmla="*/ 2147483647 h 200"/>
              <a:gd name="T108" fmla="*/ 2147483647 w 196"/>
              <a:gd name="T109" fmla="*/ 2147483647 h 200"/>
              <a:gd name="T110" fmla="*/ 2147483647 w 196"/>
              <a:gd name="T111" fmla="*/ 2147483647 h 200"/>
              <a:gd name="T112" fmla="*/ 2147483647 w 196"/>
              <a:gd name="T113" fmla="*/ 2147483647 h 200"/>
              <a:gd name="T114" fmla="*/ 2147483647 w 196"/>
              <a:gd name="T115" fmla="*/ 2147483647 h 20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96"/>
              <a:gd name="T175" fmla="*/ 0 h 200"/>
              <a:gd name="T176" fmla="*/ 196 w 196"/>
              <a:gd name="T177" fmla="*/ 200 h 20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96" h="200">
                <a:moveTo>
                  <a:pt x="156" y="73"/>
                </a:moveTo>
                <a:lnTo>
                  <a:pt x="145" y="55"/>
                </a:lnTo>
                <a:lnTo>
                  <a:pt x="134" y="36"/>
                </a:lnTo>
                <a:lnTo>
                  <a:pt x="131" y="38"/>
                </a:lnTo>
                <a:lnTo>
                  <a:pt x="139" y="52"/>
                </a:lnTo>
                <a:lnTo>
                  <a:pt x="145" y="68"/>
                </a:lnTo>
                <a:lnTo>
                  <a:pt x="153" y="83"/>
                </a:lnTo>
                <a:lnTo>
                  <a:pt x="161" y="97"/>
                </a:lnTo>
                <a:lnTo>
                  <a:pt x="169" y="111"/>
                </a:lnTo>
                <a:lnTo>
                  <a:pt x="177" y="127"/>
                </a:lnTo>
                <a:lnTo>
                  <a:pt x="187" y="141"/>
                </a:lnTo>
                <a:lnTo>
                  <a:pt x="196" y="154"/>
                </a:lnTo>
                <a:lnTo>
                  <a:pt x="194" y="156"/>
                </a:lnTo>
                <a:lnTo>
                  <a:pt x="195" y="171"/>
                </a:lnTo>
                <a:lnTo>
                  <a:pt x="190" y="179"/>
                </a:lnTo>
                <a:lnTo>
                  <a:pt x="184" y="178"/>
                </a:lnTo>
                <a:lnTo>
                  <a:pt x="181" y="189"/>
                </a:lnTo>
                <a:lnTo>
                  <a:pt x="171" y="191"/>
                </a:lnTo>
                <a:lnTo>
                  <a:pt x="168" y="200"/>
                </a:lnTo>
                <a:lnTo>
                  <a:pt x="146" y="197"/>
                </a:lnTo>
                <a:lnTo>
                  <a:pt x="124" y="194"/>
                </a:lnTo>
                <a:lnTo>
                  <a:pt x="123" y="190"/>
                </a:lnTo>
                <a:lnTo>
                  <a:pt x="121" y="194"/>
                </a:lnTo>
                <a:lnTo>
                  <a:pt x="107" y="194"/>
                </a:lnTo>
                <a:lnTo>
                  <a:pt x="94" y="194"/>
                </a:lnTo>
                <a:lnTo>
                  <a:pt x="80" y="194"/>
                </a:lnTo>
                <a:lnTo>
                  <a:pt x="67" y="194"/>
                </a:lnTo>
                <a:lnTo>
                  <a:pt x="53" y="194"/>
                </a:lnTo>
                <a:lnTo>
                  <a:pt x="39" y="194"/>
                </a:lnTo>
                <a:lnTo>
                  <a:pt x="25" y="194"/>
                </a:lnTo>
                <a:lnTo>
                  <a:pt x="11" y="194"/>
                </a:lnTo>
                <a:lnTo>
                  <a:pt x="10" y="176"/>
                </a:lnTo>
                <a:lnTo>
                  <a:pt x="10" y="157"/>
                </a:lnTo>
                <a:lnTo>
                  <a:pt x="9" y="137"/>
                </a:lnTo>
                <a:lnTo>
                  <a:pt x="7" y="119"/>
                </a:lnTo>
                <a:lnTo>
                  <a:pt x="6" y="100"/>
                </a:lnTo>
                <a:lnTo>
                  <a:pt x="5" y="81"/>
                </a:lnTo>
                <a:lnTo>
                  <a:pt x="4" y="62"/>
                </a:lnTo>
                <a:lnTo>
                  <a:pt x="2" y="43"/>
                </a:lnTo>
                <a:lnTo>
                  <a:pt x="1" y="27"/>
                </a:lnTo>
                <a:lnTo>
                  <a:pt x="0" y="12"/>
                </a:lnTo>
                <a:lnTo>
                  <a:pt x="4" y="0"/>
                </a:lnTo>
                <a:lnTo>
                  <a:pt x="14" y="0"/>
                </a:lnTo>
                <a:lnTo>
                  <a:pt x="41" y="8"/>
                </a:lnTo>
                <a:lnTo>
                  <a:pt x="68" y="15"/>
                </a:lnTo>
                <a:lnTo>
                  <a:pt x="91" y="7"/>
                </a:lnTo>
                <a:lnTo>
                  <a:pt x="103" y="1"/>
                </a:lnTo>
                <a:lnTo>
                  <a:pt x="97" y="5"/>
                </a:lnTo>
                <a:lnTo>
                  <a:pt x="105" y="2"/>
                </a:lnTo>
                <a:lnTo>
                  <a:pt x="121" y="7"/>
                </a:lnTo>
                <a:lnTo>
                  <a:pt x="126" y="10"/>
                </a:lnTo>
                <a:lnTo>
                  <a:pt x="134" y="11"/>
                </a:lnTo>
                <a:lnTo>
                  <a:pt x="158" y="7"/>
                </a:lnTo>
                <a:lnTo>
                  <a:pt x="166" y="25"/>
                </a:lnTo>
                <a:lnTo>
                  <a:pt x="173" y="44"/>
                </a:lnTo>
                <a:lnTo>
                  <a:pt x="170" y="60"/>
                </a:lnTo>
                <a:lnTo>
                  <a:pt x="166" y="76"/>
                </a:lnTo>
                <a:lnTo>
                  <a:pt x="156" y="73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58" name="Freeform 116"/>
          <p:cNvSpPr>
            <a:spLocks/>
          </p:cNvSpPr>
          <p:nvPr/>
        </p:nvSpPr>
        <p:spPr bwMode="auto">
          <a:xfrm>
            <a:off x="6106659" y="3255952"/>
            <a:ext cx="773112" cy="876300"/>
          </a:xfrm>
          <a:custGeom>
            <a:avLst/>
            <a:gdLst>
              <a:gd name="T0" fmla="*/ 2147483647 w 487"/>
              <a:gd name="T1" fmla="*/ 2147483647 h 552"/>
              <a:gd name="T2" fmla="*/ 2147483647 w 487"/>
              <a:gd name="T3" fmla="*/ 2147483647 h 552"/>
              <a:gd name="T4" fmla="*/ 2147483647 w 487"/>
              <a:gd name="T5" fmla="*/ 2147483647 h 552"/>
              <a:gd name="T6" fmla="*/ 2147483647 w 487"/>
              <a:gd name="T7" fmla="*/ 2147483647 h 552"/>
              <a:gd name="T8" fmla="*/ 2147483647 w 487"/>
              <a:gd name="T9" fmla="*/ 2147483647 h 552"/>
              <a:gd name="T10" fmla="*/ 2147483647 w 487"/>
              <a:gd name="T11" fmla="*/ 2147483647 h 552"/>
              <a:gd name="T12" fmla="*/ 2147483647 w 487"/>
              <a:gd name="T13" fmla="*/ 2147483647 h 552"/>
              <a:gd name="T14" fmla="*/ 2147483647 w 487"/>
              <a:gd name="T15" fmla="*/ 2147483647 h 552"/>
              <a:gd name="T16" fmla="*/ 2147483647 w 487"/>
              <a:gd name="T17" fmla="*/ 2147483647 h 552"/>
              <a:gd name="T18" fmla="*/ 0 w 487"/>
              <a:gd name="T19" fmla="*/ 2147483647 h 552"/>
              <a:gd name="T20" fmla="*/ 2147483647 w 487"/>
              <a:gd name="T21" fmla="*/ 2147483647 h 552"/>
              <a:gd name="T22" fmla="*/ 2147483647 w 487"/>
              <a:gd name="T23" fmla="*/ 2147483647 h 552"/>
              <a:gd name="T24" fmla="*/ 2147483647 w 487"/>
              <a:gd name="T25" fmla="*/ 2147483647 h 552"/>
              <a:gd name="T26" fmla="*/ 2147483647 w 487"/>
              <a:gd name="T27" fmla="*/ 2147483647 h 552"/>
              <a:gd name="T28" fmla="*/ 2147483647 w 487"/>
              <a:gd name="T29" fmla="*/ 2147483647 h 552"/>
              <a:gd name="T30" fmla="*/ 2147483647 w 487"/>
              <a:gd name="T31" fmla="*/ 2147483647 h 552"/>
              <a:gd name="T32" fmla="*/ 2147483647 w 487"/>
              <a:gd name="T33" fmla="*/ 2147483647 h 552"/>
              <a:gd name="T34" fmla="*/ 2147483647 w 487"/>
              <a:gd name="T35" fmla="*/ 2147483647 h 552"/>
              <a:gd name="T36" fmla="*/ 2147483647 w 487"/>
              <a:gd name="T37" fmla="*/ 2147483647 h 552"/>
              <a:gd name="T38" fmla="*/ 2147483647 w 487"/>
              <a:gd name="T39" fmla="*/ 2147483647 h 552"/>
              <a:gd name="T40" fmla="*/ 2147483647 w 487"/>
              <a:gd name="T41" fmla="*/ 2147483647 h 552"/>
              <a:gd name="T42" fmla="*/ 2147483647 w 487"/>
              <a:gd name="T43" fmla="*/ 2147483647 h 552"/>
              <a:gd name="T44" fmla="*/ 2147483647 w 487"/>
              <a:gd name="T45" fmla="*/ 2147483647 h 552"/>
              <a:gd name="T46" fmla="*/ 2147483647 w 487"/>
              <a:gd name="T47" fmla="*/ 2147483647 h 552"/>
              <a:gd name="T48" fmla="*/ 2147483647 w 487"/>
              <a:gd name="T49" fmla="*/ 2147483647 h 552"/>
              <a:gd name="T50" fmla="*/ 2147483647 w 487"/>
              <a:gd name="T51" fmla="*/ 2147483647 h 552"/>
              <a:gd name="T52" fmla="*/ 2147483647 w 487"/>
              <a:gd name="T53" fmla="*/ 2147483647 h 552"/>
              <a:gd name="T54" fmla="*/ 2147483647 w 487"/>
              <a:gd name="T55" fmla="*/ 2147483647 h 552"/>
              <a:gd name="T56" fmla="*/ 2147483647 w 487"/>
              <a:gd name="T57" fmla="*/ 2147483647 h 552"/>
              <a:gd name="T58" fmla="*/ 2147483647 w 487"/>
              <a:gd name="T59" fmla="*/ 2147483647 h 552"/>
              <a:gd name="T60" fmla="*/ 2147483647 w 487"/>
              <a:gd name="T61" fmla="*/ 2147483647 h 552"/>
              <a:gd name="T62" fmla="*/ 2147483647 w 487"/>
              <a:gd name="T63" fmla="*/ 2147483647 h 552"/>
              <a:gd name="T64" fmla="*/ 2147483647 w 487"/>
              <a:gd name="T65" fmla="*/ 2147483647 h 552"/>
              <a:gd name="T66" fmla="*/ 2147483647 w 487"/>
              <a:gd name="T67" fmla="*/ 2147483647 h 552"/>
              <a:gd name="T68" fmla="*/ 2147483647 w 487"/>
              <a:gd name="T69" fmla="*/ 2147483647 h 552"/>
              <a:gd name="T70" fmla="*/ 2147483647 w 487"/>
              <a:gd name="T71" fmla="*/ 2147483647 h 552"/>
              <a:gd name="T72" fmla="*/ 2147483647 w 487"/>
              <a:gd name="T73" fmla="*/ 2147483647 h 552"/>
              <a:gd name="T74" fmla="*/ 2147483647 w 487"/>
              <a:gd name="T75" fmla="*/ 2147483647 h 552"/>
              <a:gd name="T76" fmla="*/ 2147483647 w 487"/>
              <a:gd name="T77" fmla="*/ 2147483647 h 552"/>
              <a:gd name="T78" fmla="*/ 2147483647 w 487"/>
              <a:gd name="T79" fmla="*/ 2147483647 h 552"/>
              <a:gd name="T80" fmla="*/ 2147483647 w 487"/>
              <a:gd name="T81" fmla="*/ 2147483647 h 552"/>
              <a:gd name="T82" fmla="*/ 2147483647 w 487"/>
              <a:gd name="T83" fmla="*/ 2147483647 h 552"/>
              <a:gd name="T84" fmla="*/ 2147483647 w 487"/>
              <a:gd name="T85" fmla="*/ 2147483647 h 552"/>
              <a:gd name="T86" fmla="*/ 2147483647 w 487"/>
              <a:gd name="T87" fmla="*/ 2147483647 h 552"/>
              <a:gd name="T88" fmla="*/ 2147483647 w 487"/>
              <a:gd name="T89" fmla="*/ 2147483647 h 552"/>
              <a:gd name="T90" fmla="*/ 2147483647 w 487"/>
              <a:gd name="T91" fmla="*/ 2147483647 h 552"/>
              <a:gd name="T92" fmla="*/ 2147483647 w 487"/>
              <a:gd name="T93" fmla="*/ 2147483647 h 552"/>
              <a:gd name="T94" fmla="*/ 2147483647 w 487"/>
              <a:gd name="T95" fmla="*/ 2147483647 h 552"/>
              <a:gd name="T96" fmla="*/ 2147483647 w 487"/>
              <a:gd name="T97" fmla="*/ 2147483647 h 552"/>
              <a:gd name="T98" fmla="*/ 2147483647 w 487"/>
              <a:gd name="T99" fmla="*/ 2147483647 h 552"/>
              <a:gd name="T100" fmla="*/ 2147483647 w 487"/>
              <a:gd name="T101" fmla="*/ 2147483647 h 552"/>
              <a:gd name="T102" fmla="*/ 2147483647 w 487"/>
              <a:gd name="T103" fmla="*/ 2147483647 h 552"/>
              <a:gd name="T104" fmla="*/ 2147483647 w 487"/>
              <a:gd name="T105" fmla="*/ 2147483647 h 552"/>
              <a:gd name="T106" fmla="*/ 2147483647 w 487"/>
              <a:gd name="T107" fmla="*/ 2147483647 h 552"/>
              <a:gd name="T108" fmla="*/ 2147483647 w 487"/>
              <a:gd name="T109" fmla="*/ 2147483647 h 552"/>
              <a:gd name="T110" fmla="*/ 2147483647 w 487"/>
              <a:gd name="T111" fmla="*/ 2147483647 h 552"/>
              <a:gd name="T112" fmla="*/ 2147483647 w 487"/>
              <a:gd name="T113" fmla="*/ 2147483647 h 552"/>
              <a:gd name="T114" fmla="*/ 2147483647 w 487"/>
              <a:gd name="T115" fmla="*/ 2147483647 h 55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487"/>
              <a:gd name="T175" fmla="*/ 0 h 552"/>
              <a:gd name="T176" fmla="*/ 487 w 487"/>
              <a:gd name="T177" fmla="*/ 552 h 55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487" h="552">
                <a:moveTo>
                  <a:pt x="118" y="0"/>
                </a:moveTo>
                <a:lnTo>
                  <a:pt x="102" y="15"/>
                </a:lnTo>
                <a:lnTo>
                  <a:pt x="83" y="20"/>
                </a:lnTo>
                <a:lnTo>
                  <a:pt x="58" y="17"/>
                </a:lnTo>
                <a:lnTo>
                  <a:pt x="58" y="24"/>
                </a:lnTo>
                <a:lnTo>
                  <a:pt x="66" y="32"/>
                </a:lnTo>
                <a:lnTo>
                  <a:pt x="66" y="39"/>
                </a:lnTo>
                <a:lnTo>
                  <a:pt x="70" y="50"/>
                </a:lnTo>
                <a:lnTo>
                  <a:pt x="78" y="54"/>
                </a:lnTo>
                <a:lnTo>
                  <a:pt x="85" y="62"/>
                </a:lnTo>
                <a:lnTo>
                  <a:pt x="92" y="67"/>
                </a:lnTo>
                <a:lnTo>
                  <a:pt x="81" y="76"/>
                </a:lnTo>
                <a:lnTo>
                  <a:pt x="85" y="91"/>
                </a:lnTo>
                <a:lnTo>
                  <a:pt x="77" y="104"/>
                </a:lnTo>
                <a:lnTo>
                  <a:pt x="69" y="120"/>
                </a:lnTo>
                <a:lnTo>
                  <a:pt x="57" y="137"/>
                </a:lnTo>
                <a:lnTo>
                  <a:pt x="46" y="153"/>
                </a:lnTo>
                <a:lnTo>
                  <a:pt x="30" y="154"/>
                </a:lnTo>
                <a:lnTo>
                  <a:pt x="24" y="152"/>
                </a:lnTo>
                <a:lnTo>
                  <a:pt x="14" y="176"/>
                </a:lnTo>
                <a:lnTo>
                  <a:pt x="27" y="184"/>
                </a:lnTo>
                <a:lnTo>
                  <a:pt x="30" y="198"/>
                </a:lnTo>
                <a:lnTo>
                  <a:pt x="37" y="198"/>
                </a:lnTo>
                <a:lnTo>
                  <a:pt x="46" y="225"/>
                </a:lnTo>
                <a:lnTo>
                  <a:pt x="40" y="224"/>
                </a:lnTo>
                <a:lnTo>
                  <a:pt x="22" y="226"/>
                </a:lnTo>
                <a:lnTo>
                  <a:pt x="7" y="226"/>
                </a:lnTo>
                <a:lnTo>
                  <a:pt x="8" y="233"/>
                </a:lnTo>
                <a:lnTo>
                  <a:pt x="0" y="237"/>
                </a:lnTo>
                <a:lnTo>
                  <a:pt x="0" y="238"/>
                </a:lnTo>
                <a:lnTo>
                  <a:pt x="7" y="235"/>
                </a:lnTo>
                <a:lnTo>
                  <a:pt x="3" y="239"/>
                </a:lnTo>
                <a:lnTo>
                  <a:pt x="19" y="256"/>
                </a:lnTo>
                <a:lnTo>
                  <a:pt x="40" y="252"/>
                </a:lnTo>
                <a:lnTo>
                  <a:pt x="39" y="256"/>
                </a:lnTo>
                <a:lnTo>
                  <a:pt x="26" y="264"/>
                </a:lnTo>
                <a:lnTo>
                  <a:pt x="16" y="263"/>
                </a:lnTo>
                <a:lnTo>
                  <a:pt x="32" y="281"/>
                </a:lnTo>
                <a:lnTo>
                  <a:pt x="47" y="297"/>
                </a:lnTo>
                <a:lnTo>
                  <a:pt x="71" y="290"/>
                </a:lnTo>
                <a:lnTo>
                  <a:pt x="73" y="276"/>
                </a:lnTo>
                <a:lnTo>
                  <a:pt x="75" y="268"/>
                </a:lnTo>
                <a:lnTo>
                  <a:pt x="83" y="268"/>
                </a:lnTo>
                <a:lnTo>
                  <a:pt x="80" y="273"/>
                </a:lnTo>
                <a:lnTo>
                  <a:pt x="80" y="278"/>
                </a:lnTo>
                <a:lnTo>
                  <a:pt x="90" y="278"/>
                </a:lnTo>
                <a:lnTo>
                  <a:pt x="83" y="284"/>
                </a:lnTo>
                <a:lnTo>
                  <a:pt x="86" y="293"/>
                </a:lnTo>
                <a:lnTo>
                  <a:pt x="87" y="307"/>
                </a:lnTo>
                <a:lnTo>
                  <a:pt x="91" y="328"/>
                </a:lnTo>
                <a:lnTo>
                  <a:pt x="92" y="333"/>
                </a:lnTo>
                <a:lnTo>
                  <a:pt x="94" y="337"/>
                </a:lnTo>
                <a:lnTo>
                  <a:pt x="100" y="362"/>
                </a:lnTo>
                <a:lnTo>
                  <a:pt x="106" y="382"/>
                </a:lnTo>
                <a:lnTo>
                  <a:pt x="113" y="402"/>
                </a:lnTo>
                <a:lnTo>
                  <a:pt x="117" y="406"/>
                </a:lnTo>
                <a:lnTo>
                  <a:pt x="127" y="429"/>
                </a:lnTo>
                <a:lnTo>
                  <a:pt x="136" y="453"/>
                </a:lnTo>
                <a:lnTo>
                  <a:pt x="144" y="469"/>
                </a:lnTo>
                <a:lnTo>
                  <a:pt x="152" y="486"/>
                </a:lnTo>
                <a:lnTo>
                  <a:pt x="161" y="502"/>
                </a:lnTo>
                <a:lnTo>
                  <a:pt x="166" y="516"/>
                </a:lnTo>
                <a:lnTo>
                  <a:pt x="174" y="531"/>
                </a:lnTo>
                <a:lnTo>
                  <a:pt x="180" y="547"/>
                </a:lnTo>
                <a:lnTo>
                  <a:pt x="192" y="552"/>
                </a:lnTo>
                <a:lnTo>
                  <a:pt x="201" y="542"/>
                </a:lnTo>
                <a:lnTo>
                  <a:pt x="211" y="531"/>
                </a:lnTo>
                <a:lnTo>
                  <a:pt x="222" y="530"/>
                </a:lnTo>
                <a:lnTo>
                  <a:pt x="215" y="523"/>
                </a:lnTo>
                <a:lnTo>
                  <a:pt x="225" y="508"/>
                </a:lnTo>
                <a:lnTo>
                  <a:pt x="230" y="507"/>
                </a:lnTo>
                <a:lnTo>
                  <a:pt x="228" y="492"/>
                </a:lnTo>
                <a:lnTo>
                  <a:pt x="227" y="478"/>
                </a:lnTo>
                <a:lnTo>
                  <a:pt x="230" y="462"/>
                </a:lnTo>
                <a:lnTo>
                  <a:pt x="234" y="445"/>
                </a:lnTo>
                <a:lnTo>
                  <a:pt x="229" y="427"/>
                </a:lnTo>
                <a:lnTo>
                  <a:pt x="228" y="404"/>
                </a:lnTo>
                <a:lnTo>
                  <a:pt x="238" y="397"/>
                </a:lnTo>
                <a:lnTo>
                  <a:pt x="239" y="395"/>
                </a:lnTo>
                <a:lnTo>
                  <a:pt x="244" y="394"/>
                </a:lnTo>
                <a:lnTo>
                  <a:pt x="248" y="386"/>
                </a:lnTo>
                <a:lnTo>
                  <a:pt x="263" y="381"/>
                </a:lnTo>
                <a:lnTo>
                  <a:pt x="265" y="368"/>
                </a:lnTo>
                <a:lnTo>
                  <a:pt x="282" y="351"/>
                </a:lnTo>
                <a:lnTo>
                  <a:pt x="299" y="333"/>
                </a:lnTo>
                <a:lnTo>
                  <a:pt x="313" y="319"/>
                </a:lnTo>
                <a:lnTo>
                  <a:pt x="323" y="312"/>
                </a:lnTo>
                <a:lnTo>
                  <a:pt x="334" y="298"/>
                </a:lnTo>
                <a:lnTo>
                  <a:pt x="334" y="283"/>
                </a:lnTo>
                <a:lnTo>
                  <a:pt x="350" y="272"/>
                </a:lnTo>
                <a:lnTo>
                  <a:pt x="355" y="280"/>
                </a:lnTo>
                <a:lnTo>
                  <a:pt x="360" y="281"/>
                </a:lnTo>
                <a:lnTo>
                  <a:pt x="364" y="279"/>
                </a:lnTo>
                <a:lnTo>
                  <a:pt x="369" y="280"/>
                </a:lnTo>
                <a:lnTo>
                  <a:pt x="368" y="274"/>
                </a:lnTo>
                <a:lnTo>
                  <a:pt x="362" y="258"/>
                </a:lnTo>
                <a:lnTo>
                  <a:pt x="358" y="243"/>
                </a:lnTo>
                <a:lnTo>
                  <a:pt x="356" y="232"/>
                </a:lnTo>
                <a:lnTo>
                  <a:pt x="343" y="220"/>
                </a:lnTo>
                <a:lnTo>
                  <a:pt x="347" y="212"/>
                </a:lnTo>
                <a:lnTo>
                  <a:pt x="355" y="208"/>
                </a:lnTo>
                <a:lnTo>
                  <a:pt x="340" y="196"/>
                </a:lnTo>
                <a:lnTo>
                  <a:pt x="342" y="181"/>
                </a:lnTo>
                <a:lnTo>
                  <a:pt x="352" y="186"/>
                </a:lnTo>
                <a:lnTo>
                  <a:pt x="359" y="191"/>
                </a:lnTo>
                <a:lnTo>
                  <a:pt x="363" y="188"/>
                </a:lnTo>
                <a:lnTo>
                  <a:pt x="370" y="205"/>
                </a:lnTo>
                <a:lnTo>
                  <a:pt x="388" y="207"/>
                </a:lnTo>
                <a:lnTo>
                  <a:pt x="407" y="208"/>
                </a:lnTo>
                <a:lnTo>
                  <a:pt x="417" y="215"/>
                </a:lnTo>
                <a:lnTo>
                  <a:pt x="413" y="223"/>
                </a:lnTo>
                <a:lnTo>
                  <a:pt x="400" y="232"/>
                </a:lnTo>
                <a:lnTo>
                  <a:pt x="404" y="248"/>
                </a:lnTo>
                <a:lnTo>
                  <a:pt x="408" y="252"/>
                </a:lnTo>
                <a:lnTo>
                  <a:pt x="416" y="237"/>
                </a:lnTo>
                <a:lnTo>
                  <a:pt x="422" y="256"/>
                </a:lnTo>
                <a:lnTo>
                  <a:pt x="429" y="273"/>
                </a:lnTo>
                <a:lnTo>
                  <a:pt x="430" y="272"/>
                </a:lnTo>
                <a:lnTo>
                  <a:pt x="436" y="272"/>
                </a:lnTo>
                <a:lnTo>
                  <a:pt x="436" y="251"/>
                </a:lnTo>
                <a:lnTo>
                  <a:pt x="436" y="234"/>
                </a:lnTo>
                <a:lnTo>
                  <a:pt x="448" y="234"/>
                </a:lnTo>
                <a:lnTo>
                  <a:pt x="456" y="209"/>
                </a:lnTo>
                <a:lnTo>
                  <a:pt x="456" y="200"/>
                </a:lnTo>
                <a:lnTo>
                  <a:pt x="457" y="184"/>
                </a:lnTo>
                <a:lnTo>
                  <a:pt x="473" y="166"/>
                </a:lnTo>
                <a:lnTo>
                  <a:pt x="486" y="169"/>
                </a:lnTo>
                <a:lnTo>
                  <a:pt x="483" y="162"/>
                </a:lnTo>
                <a:lnTo>
                  <a:pt x="485" y="157"/>
                </a:lnTo>
                <a:lnTo>
                  <a:pt x="487" y="147"/>
                </a:lnTo>
                <a:lnTo>
                  <a:pt x="469" y="140"/>
                </a:lnTo>
                <a:lnTo>
                  <a:pt x="469" y="132"/>
                </a:lnTo>
                <a:lnTo>
                  <a:pt x="462" y="129"/>
                </a:lnTo>
                <a:lnTo>
                  <a:pt x="464" y="126"/>
                </a:lnTo>
                <a:lnTo>
                  <a:pt x="456" y="124"/>
                </a:lnTo>
                <a:lnTo>
                  <a:pt x="447" y="129"/>
                </a:lnTo>
                <a:lnTo>
                  <a:pt x="433" y="127"/>
                </a:lnTo>
                <a:lnTo>
                  <a:pt x="420" y="139"/>
                </a:lnTo>
                <a:lnTo>
                  <a:pt x="408" y="150"/>
                </a:lnTo>
                <a:lnTo>
                  <a:pt x="392" y="157"/>
                </a:lnTo>
                <a:lnTo>
                  <a:pt x="397" y="162"/>
                </a:lnTo>
                <a:lnTo>
                  <a:pt x="404" y="173"/>
                </a:lnTo>
                <a:lnTo>
                  <a:pt x="386" y="174"/>
                </a:lnTo>
                <a:lnTo>
                  <a:pt x="370" y="175"/>
                </a:lnTo>
                <a:lnTo>
                  <a:pt x="349" y="173"/>
                </a:lnTo>
                <a:lnTo>
                  <a:pt x="346" y="165"/>
                </a:lnTo>
                <a:lnTo>
                  <a:pt x="338" y="149"/>
                </a:lnTo>
                <a:lnTo>
                  <a:pt x="331" y="154"/>
                </a:lnTo>
                <a:lnTo>
                  <a:pt x="336" y="182"/>
                </a:lnTo>
                <a:lnTo>
                  <a:pt x="317" y="181"/>
                </a:lnTo>
                <a:lnTo>
                  <a:pt x="294" y="178"/>
                </a:lnTo>
                <a:lnTo>
                  <a:pt x="282" y="175"/>
                </a:lnTo>
                <a:lnTo>
                  <a:pt x="273" y="165"/>
                </a:lnTo>
                <a:lnTo>
                  <a:pt x="250" y="162"/>
                </a:lnTo>
                <a:lnTo>
                  <a:pt x="234" y="158"/>
                </a:lnTo>
                <a:lnTo>
                  <a:pt x="212" y="147"/>
                </a:lnTo>
                <a:lnTo>
                  <a:pt x="190" y="136"/>
                </a:lnTo>
                <a:lnTo>
                  <a:pt x="189" y="124"/>
                </a:lnTo>
                <a:lnTo>
                  <a:pt x="199" y="108"/>
                </a:lnTo>
                <a:lnTo>
                  <a:pt x="183" y="96"/>
                </a:lnTo>
                <a:lnTo>
                  <a:pt x="162" y="84"/>
                </a:lnTo>
                <a:lnTo>
                  <a:pt x="153" y="81"/>
                </a:lnTo>
                <a:lnTo>
                  <a:pt x="146" y="60"/>
                </a:lnTo>
                <a:lnTo>
                  <a:pt x="156" y="61"/>
                </a:lnTo>
                <a:lnTo>
                  <a:pt x="159" y="53"/>
                </a:lnTo>
                <a:lnTo>
                  <a:pt x="148" y="38"/>
                </a:lnTo>
                <a:lnTo>
                  <a:pt x="148" y="30"/>
                </a:lnTo>
                <a:lnTo>
                  <a:pt x="148" y="29"/>
                </a:lnTo>
                <a:lnTo>
                  <a:pt x="147" y="25"/>
                </a:lnTo>
                <a:lnTo>
                  <a:pt x="143" y="22"/>
                </a:lnTo>
                <a:lnTo>
                  <a:pt x="140" y="17"/>
                </a:lnTo>
                <a:lnTo>
                  <a:pt x="139" y="13"/>
                </a:lnTo>
                <a:lnTo>
                  <a:pt x="138" y="7"/>
                </a:lnTo>
                <a:lnTo>
                  <a:pt x="131" y="5"/>
                </a:lnTo>
                <a:lnTo>
                  <a:pt x="124" y="2"/>
                </a:lnTo>
                <a:lnTo>
                  <a:pt x="118" y="0"/>
                </a:lnTo>
                <a:close/>
              </a:path>
            </a:pathLst>
          </a:custGeom>
          <a:solidFill>
            <a:srgbClr val="002060"/>
          </a:solidFill>
          <a:ln w="1651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59" name="Freeform 117"/>
          <p:cNvSpPr>
            <a:spLocks/>
          </p:cNvSpPr>
          <p:nvPr/>
        </p:nvSpPr>
        <p:spPr bwMode="auto">
          <a:xfrm>
            <a:off x="5147809" y="3328977"/>
            <a:ext cx="33337" cy="120650"/>
          </a:xfrm>
          <a:custGeom>
            <a:avLst/>
            <a:gdLst>
              <a:gd name="T0" fmla="*/ 2147483647 w 21"/>
              <a:gd name="T1" fmla="*/ 2147483647 h 76"/>
              <a:gd name="T2" fmla="*/ 2147483647 w 21"/>
              <a:gd name="T3" fmla="*/ 2147483647 h 76"/>
              <a:gd name="T4" fmla="*/ 0 w 21"/>
              <a:gd name="T5" fmla="*/ 2147483647 h 76"/>
              <a:gd name="T6" fmla="*/ 2147483647 w 21"/>
              <a:gd name="T7" fmla="*/ 2147483647 h 76"/>
              <a:gd name="T8" fmla="*/ 2147483647 w 21"/>
              <a:gd name="T9" fmla="*/ 2147483647 h 76"/>
              <a:gd name="T10" fmla="*/ 2147483647 w 21"/>
              <a:gd name="T11" fmla="*/ 0 h 76"/>
              <a:gd name="T12" fmla="*/ 2147483647 w 21"/>
              <a:gd name="T13" fmla="*/ 2147483647 h 76"/>
              <a:gd name="T14" fmla="*/ 2147483647 w 21"/>
              <a:gd name="T15" fmla="*/ 2147483647 h 76"/>
              <a:gd name="T16" fmla="*/ 2147483647 w 21"/>
              <a:gd name="T17" fmla="*/ 2147483647 h 76"/>
              <a:gd name="T18" fmla="*/ 2147483647 w 21"/>
              <a:gd name="T19" fmla="*/ 2147483647 h 76"/>
              <a:gd name="T20" fmla="*/ 2147483647 w 21"/>
              <a:gd name="T21" fmla="*/ 2147483647 h 76"/>
              <a:gd name="T22" fmla="*/ 2147483647 w 21"/>
              <a:gd name="T23" fmla="*/ 2147483647 h 7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1"/>
              <a:gd name="T37" fmla="*/ 0 h 76"/>
              <a:gd name="T38" fmla="*/ 21 w 21"/>
              <a:gd name="T39" fmla="*/ 76 h 7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" h="76">
                <a:moveTo>
                  <a:pt x="15" y="76"/>
                </a:moveTo>
                <a:lnTo>
                  <a:pt x="8" y="57"/>
                </a:lnTo>
                <a:lnTo>
                  <a:pt x="0" y="39"/>
                </a:lnTo>
                <a:lnTo>
                  <a:pt x="6" y="20"/>
                </a:lnTo>
                <a:lnTo>
                  <a:pt x="11" y="3"/>
                </a:lnTo>
                <a:lnTo>
                  <a:pt x="20" y="0"/>
                </a:lnTo>
                <a:lnTo>
                  <a:pt x="21" y="9"/>
                </a:lnTo>
                <a:lnTo>
                  <a:pt x="20" y="26"/>
                </a:lnTo>
                <a:lnTo>
                  <a:pt x="19" y="42"/>
                </a:lnTo>
                <a:lnTo>
                  <a:pt x="18" y="58"/>
                </a:lnTo>
                <a:lnTo>
                  <a:pt x="17" y="75"/>
                </a:lnTo>
                <a:lnTo>
                  <a:pt x="15" y="76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60" name="Freeform 118"/>
          <p:cNvSpPr>
            <a:spLocks/>
          </p:cNvSpPr>
          <p:nvPr/>
        </p:nvSpPr>
        <p:spPr bwMode="auto">
          <a:xfrm>
            <a:off x="5174796" y="3324214"/>
            <a:ext cx="107950" cy="133350"/>
          </a:xfrm>
          <a:custGeom>
            <a:avLst/>
            <a:gdLst>
              <a:gd name="T0" fmla="*/ 2147483647 w 68"/>
              <a:gd name="T1" fmla="*/ 2147483647 h 84"/>
              <a:gd name="T2" fmla="*/ 2147483647 w 68"/>
              <a:gd name="T3" fmla="*/ 2147483647 h 84"/>
              <a:gd name="T4" fmla="*/ 2147483647 w 68"/>
              <a:gd name="T5" fmla="*/ 2147483647 h 84"/>
              <a:gd name="T6" fmla="*/ 2147483647 w 68"/>
              <a:gd name="T7" fmla="*/ 2147483647 h 84"/>
              <a:gd name="T8" fmla="*/ 2147483647 w 68"/>
              <a:gd name="T9" fmla="*/ 2147483647 h 84"/>
              <a:gd name="T10" fmla="*/ 0 w 68"/>
              <a:gd name="T11" fmla="*/ 2147483647 h 84"/>
              <a:gd name="T12" fmla="*/ 0 w 68"/>
              <a:gd name="T13" fmla="*/ 2147483647 h 84"/>
              <a:gd name="T14" fmla="*/ 2147483647 w 68"/>
              <a:gd name="T15" fmla="*/ 2147483647 h 84"/>
              <a:gd name="T16" fmla="*/ 2147483647 w 68"/>
              <a:gd name="T17" fmla="*/ 2147483647 h 84"/>
              <a:gd name="T18" fmla="*/ 2147483647 w 68"/>
              <a:gd name="T19" fmla="*/ 2147483647 h 84"/>
              <a:gd name="T20" fmla="*/ 2147483647 w 68"/>
              <a:gd name="T21" fmla="*/ 2147483647 h 84"/>
              <a:gd name="T22" fmla="*/ 2147483647 w 68"/>
              <a:gd name="T23" fmla="*/ 2147483647 h 84"/>
              <a:gd name="T24" fmla="*/ 2147483647 w 68"/>
              <a:gd name="T25" fmla="*/ 2147483647 h 84"/>
              <a:gd name="T26" fmla="*/ 2147483647 w 68"/>
              <a:gd name="T27" fmla="*/ 2147483647 h 84"/>
              <a:gd name="T28" fmla="*/ 2147483647 w 68"/>
              <a:gd name="T29" fmla="*/ 0 h 84"/>
              <a:gd name="T30" fmla="*/ 2147483647 w 68"/>
              <a:gd name="T31" fmla="*/ 2147483647 h 84"/>
              <a:gd name="T32" fmla="*/ 2147483647 w 68"/>
              <a:gd name="T33" fmla="*/ 2147483647 h 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8"/>
              <a:gd name="T52" fmla="*/ 0 h 84"/>
              <a:gd name="T53" fmla="*/ 68 w 68"/>
              <a:gd name="T54" fmla="*/ 84 h 8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8" h="84">
                <a:moveTo>
                  <a:pt x="26" y="21"/>
                </a:moveTo>
                <a:lnTo>
                  <a:pt x="4" y="12"/>
                </a:lnTo>
                <a:lnTo>
                  <a:pt x="3" y="29"/>
                </a:lnTo>
                <a:lnTo>
                  <a:pt x="2" y="45"/>
                </a:lnTo>
                <a:lnTo>
                  <a:pt x="1" y="61"/>
                </a:lnTo>
                <a:lnTo>
                  <a:pt x="0" y="78"/>
                </a:lnTo>
                <a:lnTo>
                  <a:pt x="0" y="81"/>
                </a:lnTo>
                <a:lnTo>
                  <a:pt x="19" y="84"/>
                </a:lnTo>
                <a:lnTo>
                  <a:pt x="30" y="71"/>
                </a:lnTo>
                <a:lnTo>
                  <a:pt x="42" y="68"/>
                </a:lnTo>
                <a:lnTo>
                  <a:pt x="50" y="58"/>
                </a:lnTo>
                <a:lnTo>
                  <a:pt x="30" y="37"/>
                </a:lnTo>
                <a:lnTo>
                  <a:pt x="49" y="31"/>
                </a:lnTo>
                <a:lnTo>
                  <a:pt x="68" y="23"/>
                </a:lnTo>
                <a:lnTo>
                  <a:pt x="56" y="0"/>
                </a:lnTo>
                <a:lnTo>
                  <a:pt x="41" y="10"/>
                </a:lnTo>
                <a:lnTo>
                  <a:pt x="26" y="21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61" name="Freeform 119"/>
          <p:cNvSpPr>
            <a:spLocks/>
          </p:cNvSpPr>
          <p:nvPr/>
        </p:nvSpPr>
        <p:spPr bwMode="auto">
          <a:xfrm>
            <a:off x="5668509" y="3592502"/>
            <a:ext cx="211137" cy="268287"/>
          </a:xfrm>
          <a:custGeom>
            <a:avLst/>
            <a:gdLst>
              <a:gd name="T0" fmla="*/ 2147483647 w 133"/>
              <a:gd name="T1" fmla="*/ 2147483647 h 169"/>
              <a:gd name="T2" fmla="*/ 2147483647 w 133"/>
              <a:gd name="T3" fmla="*/ 2147483647 h 169"/>
              <a:gd name="T4" fmla="*/ 2147483647 w 133"/>
              <a:gd name="T5" fmla="*/ 2147483647 h 169"/>
              <a:gd name="T6" fmla="*/ 2147483647 w 133"/>
              <a:gd name="T7" fmla="*/ 2147483647 h 169"/>
              <a:gd name="T8" fmla="*/ 2147483647 w 133"/>
              <a:gd name="T9" fmla="*/ 2147483647 h 169"/>
              <a:gd name="T10" fmla="*/ 2147483647 w 133"/>
              <a:gd name="T11" fmla="*/ 0 h 169"/>
              <a:gd name="T12" fmla="*/ 2147483647 w 133"/>
              <a:gd name="T13" fmla="*/ 2147483647 h 169"/>
              <a:gd name="T14" fmla="*/ 2147483647 w 133"/>
              <a:gd name="T15" fmla="*/ 0 h 169"/>
              <a:gd name="T16" fmla="*/ 2147483647 w 133"/>
              <a:gd name="T17" fmla="*/ 2147483647 h 169"/>
              <a:gd name="T18" fmla="*/ 2147483647 w 133"/>
              <a:gd name="T19" fmla="*/ 2147483647 h 169"/>
              <a:gd name="T20" fmla="*/ 2147483647 w 133"/>
              <a:gd name="T21" fmla="*/ 2147483647 h 169"/>
              <a:gd name="T22" fmla="*/ 2147483647 w 133"/>
              <a:gd name="T23" fmla="*/ 2147483647 h 169"/>
              <a:gd name="T24" fmla="*/ 2147483647 w 133"/>
              <a:gd name="T25" fmla="*/ 2147483647 h 169"/>
              <a:gd name="T26" fmla="*/ 2147483647 w 133"/>
              <a:gd name="T27" fmla="*/ 2147483647 h 169"/>
              <a:gd name="T28" fmla="*/ 2147483647 w 133"/>
              <a:gd name="T29" fmla="*/ 2147483647 h 169"/>
              <a:gd name="T30" fmla="*/ 2147483647 w 133"/>
              <a:gd name="T31" fmla="*/ 2147483647 h 169"/>
              <a:gd name="T32" fmla="*/ 2147483647 w 133"/>
              <a:gd name="T33" fmla="*/ 2147483647 h 169"/>
              <a:gd name="T34" fmla="*/ 2147483647 w 133"/>
              <a:gd name="T35" fmla="*/ 2147483647 h 169"/>
              <a:gd name="T36" fmla="*/ 0 w 133"/>
              <a:gd name="T37" fmla="*/ 2147483647 h 169"/>
              <a:gd name="T38" fmla="*/ 2147483647 w 133"/>
              <a:gd name="T39" fmla="*/ 2147483647 h 169"/>
              <a:gd name="T40" fmla="*/ 2147483647 w 133"/>
              <a:gd name="T41" fmla="*/ 2147483647 h 169"/>
              <a:gd name="T42" fmla="*/ 2147483647 w 133"/>
              <a:gd name="T43" fmla="*/ 2147483647 h 169"/>
              <a:gd name="T44" fmla="*/ 2147483647 w 133"/>
              <a:gd name="T45" fmla="*/ 2147483647 h 169"/>
              <a:gd name="T46" fmla="*/ 2147483647 w 133"/>
              <a:gd name="T47" fmla="*/ 2147483647 h 169"/>
              <a:gd name="T48" fmla="*/ 2147483647 w 133"/>
              <a:gd name="T49" fmla="*/ 2147483647 h 169"/>
              <a:gd name="T50" fmla="*/ 2147483647 w 133"/>
              <a:gd name="T51" fmla="*/ 2147483647 h 169"/>
              <a:gd name="T52" fmla="*/ 2147483647 w 133"/>
              <a:gd name="T53" fmla="*/ 2147483647 h 169"/>
              <a:gd name="T54" fmla="*/ 2147483647 w 133"/>
              <a:gd name="T55" fmla="*/ 2147483647 h 169"/>
              <a:gd name="T56" fmla="*/ 2147483647 w 133"/>
              <a:gd name="T57" fmla="*/ 2147483647 h 169"/>
              <a:gd name="T58" fmla="*/ 2147483647 w 133"/>
              <a:gd name="T59" fmla="*/ 2147483647 h 169"/>
              <a:gd name="T60" fmla="*/ 2147483647 w 133"/>
              <a:gd name="T61" fmla="*/ 2147483647 h 169"/>
              <a:gd name="T62" fmla="*/ 2147483647 w 133"/>
              <a:gd name="T63" fmla="*/ 2147483647 h 169"/>
              <a:gd name="T64" fmla="*/ 2147483647 w 133"/>
              <a:gd name="T65" fmla="*/ 2147483647 h 16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33"/>
              <a:gd name="T100" fmla="*/ 0 h 169"/>
              <a:gd name="T101" fmla="*/ 133 w 133"/>
              <a:gd name="T102" fmla="*/ 169 h 16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33" h="169">
                <a:moveTo>
                  <a:pt x="133" y="51"/>
                </a:moveTo>
                <a:lnTo>
                  <a:pt x="120" y="39"/>
                </a:lnTo>
                <a:lnTo>
                  <a:pt x="106" y="27"/>
                </a:lnTo>
                <a:lnTo>
                  <a:pt x="92" y="22"/>
                </a:lnTo>
                <a:lnTo>
                  <a:pt x="76" y="15"/>
                </a:lnTo>
                <a:lnTo>
                  <a:pt x="68" y="0"/>
                </a:lnTo>
                <a:lnTo>
                  <a:pt x="62" y="5"/>
                </a:lnTo>
                <a:lnTo>
                  <a:pt x="60" y="0"/>
                </a:lnTo>
                <a:lnTo>
                  <a:pt x="63" y="19"/>
                </a:lnTo>
                <a:lnTo>
                  <a:pt x="54" y="22"/>
                </a:lnTo>
                <a:lnTo>
                  <a:pt x="51" y="46"/>
                </a:lnTo>
                <a:lnTo>
                  <a:pt x="61" y="60"/>
                </a:lnTo>
                <a:lnTo>
                  <a:pt x="57" y="81"/>
                </a:lnTo>
                <a:lnTo>
                  <a:pt x="52" y="100"/>
                </a:lnTo>
                <a:lnTo>
                  <a:pt x="40" y="106"/>
                </a:lnTo>
                <a:lnTo>
                  <a:pt x="27" y="111"/>
                </a:lnTo>
                <a:lnTo>
                  <a:pt x="14" y="116"/>
                </a:lnTo>
                <a:lnTo>
                  <a:pt x="1" y="121"/>
                </a:lnTo>
                <a:lnTo>
                  <a:pt x="0" y="130"/>
                </a:lnTo>
                <a:lnTo>
                  <a:pt x="12" y="149"/>
                </a:lnTo>
                <a:lnTo>
                  <a:pt x="24" y="169"/>
                </a:lnTo>
                <a:lnTo>
                  <a:pt x="38" y="166"/>
                </a:lnTo>
                <a:lnTo>
                  <a:pt x="52" y="162"/>
                </a:lnTo>
                <a:lnTo>
                  <a:pt x="62" y="154"/>
                </a:lnTo>
                <a:lnTo>
                  <a:pt x="68" y="144"/>
                </a:lnTo>
                <a:lnTo>
                  <a:pt x="83" y="139"/>
                </a:lnTo>
                <a:lnTo>
                  <a:pt x="90" y="124"/>
                </a:lnTo>
                <a:lnTo>
                  <a:pt x="103" y="118"/>
                </a:lnTo>
                <a:lnTo>
                  <a:pt x="102" y="96"/>
                </a:lnTo>
                <a:lnTo>
                  <a:pt x="108" y="92"/>
                </a:lnTo>
                <a:lnTo>
                  <a:pt x="113" y="91"/>
                </a:lnTo>
                <a:lnTo>
                  <a:pt x="123" y="71"/>
                </a:lnTo>
                <a:lnTo>
                  <a:pt x="133" y="51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62" name="Freeform 120"/>
          <p:cNvSpPr>
            <a:spLocks/>
          </p:cNvSpPr>
          <p:nvPr/>
        </p:nvSpPr>
        <p:spPr bwMode="auto">
          <a:xfrm>
            <a:off x="5762171" y="3552814"/>
            <a:ext cx="7938" cy="15875"/>
          </a:xfrm>
          <a:custGeom>
            <a:avLst/>
            <a:gdLst>
              <a:gd name="T0" fmla="*/ 2147483647 w 5"/>
              <a:gd name="T1" fmla="*/ 0 h 10"/>
              <a:gd name="T2" fmla="*/ 0 w 5"/>
              <a:gd name="T3" fmla="*/ 2147483647 h 10"/>
              <a:gd name="T4" fmla="*/ 2147483647 w 5"/>
              <a:gd name="T5" fmla="*/ 2147483647 h 10"/>
              <a:gd name="T6" fmla="*/ 2147483647 w 5"/>
              <a:gd name="T7" fmla="*/ 0 h 10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10"/>
              <a:gd name="T14" fmla="*/ 5 w 5"/>
              <a:gd name="T15" fmla="*/ 10 h 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10">
                <a:moveTo>
                  <a:pt x="5" y="0"/>
                </a:moveTo>
                <a:lnTo>
                  <a:pt x="0" y="7"/>
                </a:lnTo>
                <a:lnTo>
                  <a:pt x="5" y="10"/>
                </a:lnTo>
                <a:lnTo>
                  <a:pt x="5" y="0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63" name="Freeform 121"/>
          <p:cNvSpPr>
            <a:spLocks/>
          </p:cNvSpPr>
          <p:nvPr/>
        </p:nvSpPr>
        <p:spPr bwMode="auto">
          <a:xfrm>
            <a:off x="5168446" y="3360727"/>
            <a:ext cx="596900" cy="533400"/>
          </a:xfrm>
          <a:custGeom>
            <a:avLst/>
            <a:gdLst>
              <a:gd name="T0" fmla="*/ 2147483647 w 376"/>
              <a:gd name="T1" fmla="*/ 2147483647 h 336"/>
              <a:gd name="T2" fmla="*/ 2147483647 w 376"/>
              <a:gd name="T3" fmla="*/ 2147483647 h 336"/>
              <a:gd name="T4" fmla="*/ 2147483647 w 376"/>
              <a:gd name="T5" fmla="*/ 2147483647 h 336"/>
              <a:gd name="T6" fmla="*/ 2147483647 w 376"/>
              <a:gd name="T7" fmla="*/ 2147483647 h 336"/>
              <a:gd name="T8" fmla="*/ 0 w 376"/>
              <a:gd name="T9" fmla="*/ 2147483647 h 336"/>
              <a:gd name="T10" fmla="*/ 2147483647 w 376"/>
              <a:gd name="T11" fmla="*/ 2147483647 h 336"/>
              <a:gd name="T12" fmla="*/ 2147483647 w 376"/>
              <a:gd name="T13" fmla="*/ 2147483647 h 336"/>
              <a:gd name="T14" fmla="*/ 2147483647 w 376"/>
              <a:gd name="T15" fmla="*/ 2147483647 h 336"/>
              <a:gd name="T16" fmla="*/ 2147483647 w 376"/>
              <a:gd name="T17" fmla="*/ 0 h 336"/>
              <a:gd name="T18" fmla="*/ 2147483647 w 376"/>
              <a:gd name="T19" fmla="*/ 2147483647 h 336"/>
              <a:gd name="T20" fmla="*/ 2147483647 w 376"/>
              <a:gd name="T21" fmla="*/ 2147483647 h 336"/>
              <a:gd name="T22" fmla="*/ 2147483647 w 376"/>
              <a:gd name="T23" fmla="*/ 2147483647 h 336"/>
              <a:gd name="T24" fmla="*/ 2147483647 w 376"/>
              <a:gd name="T25" fmla="*/ 2147483647 h 336"/>
              <a:gd name="T26" fmla="*/ 2147483647 w 376"/>
              <a:gd name="T27" fmla="*/ 2147483647 h 336"/>
              <a:gd name="T28" fmla="*/ 2147483647 w 376"/>
              <a:gd name="T29" fmla="*/ 2147483647 h 336"/>
              <a:gd name="T30" fmla="*/ 2147483647 w 376"/>
              <a:gd name="T31" fmla="*/ 2147483647 h 336"/>
              <a:gd name="T32" fmla="*/ 2147483647 w 376"/>
              <a:gd name="T33" fmla="*/ 2147483647 h 336"/>
              <a:gd name="T34" fmla="*/ 2147483647 w 376"/>
              <a:gd name="T35" fmla="*/ 2147483647 h 336"/>
              <a:gd name="T36" fmla="*/ 2147483647 w 376"/>
              <a:gd name="T37" fmla="*/ 2147483647 h 336"/>
              <a:gd name="T38" fmla="*/ 2147483647 w 376"/>
              <a:gd name="T39" fmla="*/ 2147483647 h 336"/>
              <a:gd name="T40" fmla="*/ 2147483647 w 376"/>
              <a:gd name="T41" fmla="*/ 2147483647 h 336"/>
              <a:gd name="T42" fmla="*/ 2147483647 w 376"/>
              <a:gd name="T43" fmla="*/ 2147483647 h 336"/>
              <a:gd name="T44" fmla="*/ 2147483647 w 376"/>
              <a:gd name="T45" fmla="*/ 2147483647 h 336"/>
              <a:gd name="T46" fmla="*/ 2147483647 w 376"/>
              <a:gd name="T47" fmla="*/ 2147483647 h 336"/>
              <a:gd name="T48" fmla="*/ 2147483647 w 376"/>
              <a:gd name="T49" fmla="*/ 2147483647 h 336"/>
              <a:gd name="T50" fmla="*/ 2147483647 w 376"/>
              <a:gd name="T51" fmla="*/ 2147483647 h 336"/>
              <a:gd name="T52" fmla="*/ 2147483647 w 376"/>
              <a:gd name="T53" fmla="*/ 2147483647 h 336"/>
              <a:gd name="T54" fmla="*/ 2147483647 w 376"/>
              <a:gd name="T55" fmla="*/ 2147483647 h 336"/>
              <a:gd name="T56" fmla="*/ 2147483647 w 376"/>
              <a:gd name="T57" fmla="*/ 2147483647 h 336"/>
              <a:gd name="T58" fmla="*/ 2147483647 w 376"/>
              <a:gd name="T59" fmla="*/ 2147483647 h 336"/>
              <a:gd name="T60" fmla="*/ 2147483647 w 376"/>
              <a:gd name="T61" fmla="*/ 2147483647 h 336"/>
              <a:gd name="T62" fmla="*/ 2147483647 w 376"/>
              <a:gd name="T63" fmla="*/ 2147483647 h 336"/>
              <a:gd name="T64" fmla="*/ 2147483647 w 376"/>
              <a:gd name="T65" fmla="*/ 2147483647 h 336"/>
              <a:gd name="T66" fmla="*/ 2147483647 w 376"/>
              <a:gd name="T67" fmla="*/ 2147483647 h 336"/>
              <a:gd name="T68" fmla="*/ 2147483647 w 376"/>
              <a:gd name="T69" fmla="*/ 2147483647 h 3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76"/>
              <a:gd name="T106" fmla="*/ 0 h 336"/>
              <a:gd name="T107" fmla="*/ 376 w 376"/>
              <a:gd name="T108" fmla="*/ 336 h 3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76" h="336">
                <a:moveTo>
                  <a:pt x="93" y="229"/>
                </a:moveTo>
                <a:lnTo>
                  <a:pt x="85" y="202"/>
                </a:lnTo>
                <a:lnTo>
                  <a:pt x="79" y="186"/>
                </a:lnTo>
                <a:lnTo>
                  <a:pt x="73" y="170"/>
                </a:lnTo>
                <a:lnTo>
                  <a:pt x="61" y="160"/>
                </a:lnTo>
                <a:lnTo>
                  <a:pt x="49" y="151"/>
                </a:lnTo>
                <a:lnTo>
                  <a:pt x="41" y="130"/>
                </a:lnTo>
                <a:lnTo>
                  <a:pt x="23" y="107"/>
                </a:lnTo>
                <a:lnTo>
                  <a:pt x="6" y="83"/>
                </a:lnTo>
                <a:lnTo>
                  <a:pt x="0" y="82"/>
                </a:lnTo>
                <a:lnTo>
                  <a:pt x="4" y="58"/>
                </a:lnTo>
                <a:lnTo>
                  <a:pt x="23" y="61"/>
                </a:lnTo>
                <a:lnTo>
                  <a:pt x="34" y="48"/>
                </a:lnTo>
                <a:lnTo>
                  <a:pt x="46" y="45"/>
                </a:lnTo>
                <a:lnTo>
                  <a:pt x="54" y="35"/>
                </a:lnTo>
                <a:lnTo>
                  <a:pt x="34" y="14"/>
                </a:lnTo>
                <a:lnTo>
                  <a:pt x="53" y="8"/>
                </a:lnTo>
                <a:lnTo>
                  <a:pt x="72" y="0"/>
                </a:lnTo>
                <a:lnTo>
                  <a:pt x="88" y="8"/>
                </a:lnTo>
                <a:lnTo>
                  <a:pt x="105" y="15"/>
                </a:lnTo>
                <a:lnTo>
                  <a:pt x="121" y="23"/>
                </a:lnTo>
                <a:lnTo>
                  <a:pt x="139" y="31"/>
                </a:lnTo>
                <a:lnTo>
                  <a:pt x="154" y="45"/>
                </a:lnTo>
                <a:lnTo>
                  <a:pt x="171" y="61"/>
                </a:lnTo>
                <a:lnTo>
                  <a:pt x="203" y="63"/>
                </a:lnTo>
                <a:lnTo>
                  <a:pt x="219" y="66"/>
                </a:lnTo>
                <a:lnTo>
                  <a:pt x="221" y="71"/>
                </a:lnTo>
                <a:lnTo>
                  <a:pt x="237" y="74"/>
                </a:lnTo>
                <a:lnTo>
                  <a:pt x="246" y="91"/>
                </a:lnTo>
                <a:lnTo>
                  <a:pt x="254" y="96"/>
                </a:lnTo>
                <a:lnTo>
                  <a:pt x="270" y="112"/>
                </a:lnTo>
                <a:lnTo>
                  <a:pt x="271" y="123"/>
                </a:lnTo>
                <a:lnTo>
                  <a:pt x="279" y="137"/>
                </a:lnTo>
                <a:lnTo>
                  <a:pt x="287" y="151"/>
                </a:lnTo>
                <a:lnTo>
                  <a:pt x="292" y="155"/>
                </a:lnTo>
                <a:lnTo>
                  <a:pt x="293" y="154"/>
                </a:lnTo>
                <a:lnTo>
                  <a:pt x="297" y="155"/>
                </a:lnTo>
                <a:lnTo>
                  <a:pt x="297" y="159"/>
                </a:lnTo>
                <a:lnTo>
                  <a:pt x="299" y="160"/>
                </a:lnTo>
                <a:lnTo>
                  <a:pt x="298" y="165"/>
                </a:lnTo>
                <a:lnTo>
                  <a:pt x="304" y="169"/>
                </a:lnTo>
                <a:lnTo>
                  <a:pt x="310" y="186"/>
                </a:lnTo>
                <a:lnTo>
                  <a:pt x="337" y="192"/>
                </a:lnTo>
                <a:lnTo>
                  <a:pt x="363" y="196"/>
                </a:lnTo>
                <a:lnTo>
                  <a:pt x="366" y="192"/>
                </a:lnTo>
                <a:lnTo>
                  <a:pt x="376" y="206"/>
                </a:lnTo>
                <a:lnTo>
                  <a:pt x="372" y="227"/>
                </a:lnTo>
                <a:lnTo>
                  <a:pt x="367" y="246"/>
                </a:lnTo>
                <a:lnTo>
                  <a:pt x="355" y="252"/>
                </a:lnTo>
                <a:lnTo>
                  <a:pt x="342" y="257"/>
                </a:lnTo>
                <a:lnTo>
                  <a:pt x="329" y="262"/>
                </a:lnTo>
                <a:lnTo>
                  <a:pt x="316" y="267"/>
                </a:lnTo>
                <a:lnTo>
                  <a:pt x="303" y="270"/>
                </a:lnTo>
                <a:lnTo>
                  <a:pt x="289" y="275"/>
                </a:lnTo>
                <a:lnTo>
                  <a:pt x="275" y="278"/>
                </a:lnTo>
                <a:lnTo>
                  <a:pt x="261" y="282"/>
                </a:lnTo>
                <a:lnTo>
                  <a:pt x="251" y="295"/>
                </a:lnTo>
                <a:lnTo>
                  <a:pt x="241" y="308"/>
                </a:lnTo>
                <a:lnTo>
                  <a:pt x="231" y="322"/>
                </a:lnTo>
                <a:lnTo>
                  <a:pt x="221" y="336"/>
                </a:lnTo>
                <a:lnTo>
                  <a:pt x="220" y="314"/>
                </a:lnTo>
                <a:lnTo>
                  <a:pt x="204" y="307"/>
                </a:lnTo>
                <a:lnTo>
                  <a:pt x="186" y="300"/>
                </a:lnTo>
                <a:lnTo>
                  <a:pt x="167" y="298"/>
                </a:lnTo>
                <a:lnTo>
                  <a:pt x="164" y="314"/>
                </a:lnTo>
                <a:lnTo>
                  <a:pt x="158" y="320"/>
                </a:lnTo>
                <a:lnTo>
                  <a:pt x="149" y="305"/>
                </a:lnTo>
                <a:lnTo>
                  <a:pt x="141" y="291"/>
                </a:lnTo>
                <a:lnTo>
                  <a:pt x="127" y="268"/>
                </a:lnTo>
                <a:lnTo>
                  <a:pt x="111" y="245"/>
                </a:lnTo>
                <a:lnTo>
                  <a:pt x="93" y="229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64" name="Freeform 122"/>
          <p:cNvSpPr>
            <a:spLocks/>
          </p:cNvSpPr>
          <p:nvPr/>
        </p:nvSpPr>
        <p:spPr bwMode="auto">
          <a:xfrm>
            <a:off x="5641521" y="3563927"/>
            <a:ext cx="134938" cy="107950"/>
          </a:xfrm>
          <a:custGeom>
            <a:avLst/>
            <a:gdLst>
              <a:gd name="T0" fmla="*/ 0 w 85"/>
              <a:gd name="T1" fmla="*/ 2147483647 h 68"/>
              <a:gd name="T2" fmla="*/ 2147483647 w 85"/>
              <a:gd name="T3" fmla="*/ 2147483647 h 68"/>
              <a:gd name="T4" fmla="*/ 2147483647 w 85"/>
              <a:gd name="T5" fmla="*/ 2147483647 h 68"/>
              <a:gd name="T6" fmla="*/ 2147483647 w 85"/>
              <a:gd name="T7" fmla="*/ 2147483647 h 68"/>
              <a:gd name="T8" fmla="*/ 2147483647 w 85"/>
              <a:gd name="T9" fmla="*/ 2147483647 h 68"/>
              <a:gd name="T10" fmla="*/ 2147483647 w 85"/>
              <a:gd name="T11" fmla="*/ 2147483647 h 68"/>
              <a:gd name="T12" fmla="*/ 2147483647 w 85"/>
              <a:gd name="T13" fmla="*/ 2147483647 h 68"/>
              <a:gd name="T14" fmla="*/ 2147483647 w 85"/>
              <a:gd name="T15" fmla="*/ 2147483647 h 68"/>
              <a:gd name="T16" fmla="*/ 2147483647 w 85"/>
              <a:gd name="T17" fmla="*/ 2147483647 h 68"/>
              <a:gd name="T18" fmla="*/ 2147483647 w 85"/>
              <a:gd name="T19" fmla="*/ 2147483647 h 68"/>
              <a:gd name="T20" fmla="*/ 2147483647 w 85"/>
              <a:gd name="T21" fmla="*/ 2147483647 h 68"/>
              <a:gd name="T22" fmla="*/ 2147483647 w 85"/>
              <a:gd name="T23" fmla="*/ 2147483647 h 68"/>
              <a:gd name="T24" fmla="*/ 2147483647 w 85"/>
              <a:gd name="T25" fmla="*/ 0 h 68"/>
              <a:gd name="T26" fmla="*/ 2147483647 w 85"/>
              <a:gd name="T27" fmla="*/ 2147483647 h 68"/>
              <a:gd name="T28" fmla="*/ 2147483647 w 85"/>
              <a:gd name="T29" fmla="*/ 2147483647 h 68"/>
              <a:gd name="T30" fmla="*/ 2147483647 w 85"/>
              <a:gd name="T31" fmla="*/ 2147483647 h 68"/>
              <a:gd name="T32" fmla="*/ 2147483647 w 85"/>
              <a:gd name="T33" fmla="*/ 2147483647 h 68"/>
              <a:gd name="T34" fmla="*/ 2147483647 w 85"/>
              <a:gd name="T35" fmla="*/ 2147483647 h 68"/>
              <a:gd name="T36" fmla="*/ 0 w 85"/>
              <a:gd name="T37" fmla="*/ 2147483647 h 6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85"/>
              <a:gd name="T58" fmla="*/ 0 h 68"/>
              <a:gd name="T59" fmla="*/ 85 w 85"/>
              <a:gd name="T60" fmla="*/ 68 h 6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85" h="68">
                <a:moveTo>
                  <a:pt x="0" y="37"/>
                </a:moveTo>
                <a:lnTo>
                  <a:pt x="6" y="41"/>
                </a:lnTo>
                <a:lnTo>
                  <a:pt x="12" y="58"/>
                </a:lnTo>
                <a:lnTo>
                  <a:pt x="39" y="64"/>
                </a:lnTo>
                <a:lnTo>
                  <a:pt x="65" y="68"/>
                </a:lnTo>
                <a:lnTo>
                  <a:pt x="68" y="64"/>
                </a:lnTo>
                <a:lnTo>
                  <a:pt x="71" y="40"/>
                </a:lnTo>
                <a:lnTo>
                  <a:pt x="80" y="37"/>
                </a:lnTo>
                <a:lnTo>
                  <a:pt x="77" y="18"/>
                </a:lnTo>
                <a:lnTo>
                  <a:pt x="79" y="23"/>
                </a:lnTo>
                <a:lnTo>
                  <a:pt x="85" y="18"/>
                </a:lnTo>
                <a:lnTo>
                  <a:pt x="81" y="3"/>
                </a:lnTo>
                <a:lnTo>
                  <a:pt x="76" y="0"/>
                </a:lnTo>
                <a:lnTo>
                  <a:pt x="61" y="18"/>
                </a:lnTo>
                <a:lnTo>
                  <a:pt x="44" y="37"/>
                </a:lnTo>
                <a:lnTo>
                  <a:pt x="17" y="38"/>
                </a:lnTo>
                <a:lnTo>
                  <a:pt x="6" y="36"/>
                </a:lnTo>
                <a:lnTo>
                  <a:pt x="1" y="32"/>
                </a:lnTo>
                <a:lnTo>
                  <a:pt x="0" y="37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65" name="Freeform 123"/>
          <p:cNvSpPr>
            <a:spLocks/>
          </p:cNvSpPr>
          <p:nvPr/>
        </p:nvSpPr>
        <p:spPr bwMode="auto">
          <a:xfrm>
            <a:off x="5417684" y="3784589"/>
            <a:ext cx="288925" cy="203200"/>
          </a:xfrm>
          <a:custGeom>
            <a:avLst/>
            <a:gdLst>
              <a:gd name="T0" fmla="*/ 2147483647 w 182"/>
              <a:gd name="T1" fmla="*/ 2147483647 h 128"/>
              <a:gd name="T2" fmla="*/ 2147483647 w 182"/>
              <a:gd name="T3" fmla="*/ 2147483647 h 128"/>
              <a:gd name="T4" fmla="*/ 0 w 182"/>
              <a:gd name="T5" fmla="*/ 2147483647 h 128"/>
              <a:gd name="T6" fmla="*/ 2147483647 w 182"/>
              <a:gd name="T7" fmla="*/ 2147483647 h 128"/>
              <a:gd name="T8" fmla="*/ 2147483647 w 182"/>
              <a:gd name="T9" fmla="*/ 2147483647 h 128"/>
              <a:gd name="T10" fmla="*/ 2147483647 w 182"/>
              <a:gd name="T11" fmla="*/ 2147483647 h 128"/>
              <a:gd name="T12" fmla="*/ 2147483647 w 182"/>
              <a:gd name="T13" fmla="*/ 2147483647 h 128"/>
              <a:gd name="T14" fmla="*/ 2147483647 w 182"/>
              <a:gd name="T15" fmla="*/ 2147483647 h 128"/>
              <a:gd name="T16" fmla="*/ 2147483647 w 182"/>
              <a:gd name="T17" fmla="*/ 2147483647 h 128"/>
              <a:gd name="T18" fmla="*/ 2147483647 w 182"/>
              <a:gd name="T19" fmla="*/ 2147483647 h 128"/>
              <a:gd name="T20" fmla="*/ 2147483647 w 182"/>
              <a:gd name="T21" fmla="*/ 2147483647 h 128"/>
              <a:gd name="T22" fmla="*/ 2147483647 w 182"/>
              <a:gd name="T23" fmla="*/ 2147483647 h 128"/>
              <a:gd name="T24" fmla="*/ 2147483647 w 182"/>
              <a:gd name="T25" fmla="*/ 2147483647 h 128"/>
              <a:gd name="T26" fmla="*/ 2147483647 w 182"/>
              <a:gd name="T27" fmla="*/ 2147483647 h 128"/>
              <a:gd name="T28" fmla="*/ 2147483647 w 182"/>
              <a:gd name="T29" fmla="*/ 2147483647 h 128"/>
              <a:gd name="T30" fmla="*/ 2147483647 w 182"/>
              <a:gd name="T31" fmla="*/ 2147483647 h 128"/>
              <a:gd name="T32" fmla="*/ 2147483647 w 182"/>
              <a:gd name="T33" fmla="*/ 2147483647 h 128"/>
              <a:gd name="T34" fmla="*/ 2147483647 w 182"/>
              <a:gd name="T35" fmla="*/ 2147483647 h 128"/>
              <a:gd name="T36" fmla="*/ 2147483647 w 182"/>
              <a:gd name="T37" fmla="*/ 0 h 128"/>
              <a:gd name="T38" fmla="*/ 2147483647 w 182"/>
              <a:gd name="T39" fmla="*/ 2147483647 h 128"/>
              <a:gd name="T40" fmla="*/ 2147483647 w 182"/>
              <a:gd name="T41" fmla="*/ 2147483647 h 128"/>
              <a:gd name="T42" fmla="*/ 2147483647 w 182"/>
              <a:gd name="T43" fmla="*/ 2147483647 h 128"/>
              <a:gd name="T44" fmla="*/ 2147483647 w 182"/>
              <a:gd name="T45" fmla="*/ 2147483647 h 128"/>
              <a:gd name="T46" fmla="*/ 2147483647 w 182"/>
              <a:gd name="T47" fmla="*/ 2147483647 h 128"/>
              <a:gd name="T48" fmla="*/ 2147483647 w 182"/>
              <a:gd name="T49" fmla="*/ 2147483647 h 128"/>
              <a:gd name="T50" fmla="*/ 2147483647 w 182"/>
              <a:gd name="T51" fmla="*/ 2147483647 h 128"/>
              <a:gd name="T52" fmla="*/ 2147483647 w 182"/>
              <a:gd name="T53" fmla="*/ 2147483647 h 128"/>
              <a:gd name="T54" fmla="*/ 2147483647 w 182"/>
              <a:gd name="T55" fmla="*/ 2147483647 h 128"/>
              <a:gd name="T56" fmla="*/ 2147483647 w 182"/>
              <a:gd name="T57" fmla="*/ 2147483647 h 128"/>
              <a:gd name="T58" fmla="*/ 2147483647 w 182"/>
              <a:gd name="T59" fmla="*/ 2147483647 h 128"/>
              <a:gd name="T60" fmla="*/ 2147483647 w 182"/>
              <a:gd name="T61" fmla="*/ 2147483647 h 128"/>
              <a:gd name="T62" fmla="*/ 2147483647 w 182"/>
              <a:gd name="T63" fmla="*/ 2147483647 h 12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82"/>
              <a:gd name="T97" fmla="*/ 0 h 128"/>
              <a:gd name="T98" fmla="*/ 182 w 182"/>
              <a:gd name="T99" fmla="*/ 128 h 12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82" h="128">
                <a:moveTo>
                  <a:pt x="7" y="47"/>
                </a:moveTo>
                <a:lnTo>
                  <a:pt x="1" y="53"/>
                </a:lnTo>
                <a:lnTo>
                  <a:pt x="0" y="76"/>
                </a:lnTo>
                <a:lnTo>
                  <a:pt x="9" y="102"/>
                </a:lnTo>
                <a:lnTo>
                  <a:pt x="16" y="128"/>
                </a:lnTo>
                <a:lnTo>
                  <a:pt x="39" y="125"/>
                </a:lnTo>
                <a:lnTo>
                  <a:pt x="62" y="113"/>
                </a:lnTo>
                <a:lnTo>
                  <a:pt x="80" y="107"/>
                </a:lnTo>
                <a:lnTo>
                  <a:pt x="98" y="100"/>
                </a:lnTo>
                <a:lnTo>
                  <a:pt x="112" y="95"/>
                </a:lnTo>
                <a:lnTo>
                  <a:pt x="125" y="88"/>
                </a:lnTo>
                <a:lnTo>
                  <a:pt x="140" y="82"/>
                </a:lnTo>
                <a:lnTo>
                  <a:pt x="153" y="75"/>
                </a:lnTo>
                <a:lnTo>
                  <a:pt x="166" y="69"/>
                </a:lnTo>
                <a:lnTo>
                  <a:pt x="167" y="61"/>
                </a:lnTo>
                <a:lnTo>
                  <a:pt x="182" y="48"/>
                </a:lnTo>
                <a:lnTo>
                  <a:pt x="170" y="28"/>
                </a:lnTo>
                <a:lnTo>
                  <a:pt x="158" y="9"/>
                </a:lnTo>
                <a:lnTo>
                  <a:pt x="159" y="0"/>
                </a:lnTo>
                <a:lnTo>
                  <a:pt x="146" y="3"/>
                </a:lnTo>
                <a:lnTo>
                  <a:pt x="132" y="8"/>
                </a:lnTo>
                <a:lnTo>
                  <a:pt x="118" y="11"/>
                </a:lnTo>
                <a:lnTo>
                  <a:pt x="104" y="15"/>
                </a:lnTo>
                <a:lnTo>
                  <a:pt x="94" y="28"/>
                </a:lnTo>
                <a:lnTo>
                  <a:pt x="84" y="41"/>
                </a:lnTo>
                <a:lnTo>
                  <a:pt x="74" y="55"/>
                </a:lnTo>
                <a:lnTo>
                  <a:pt x="64" y="69"/>
                </a:lnTo>
                <a:lnTo>
                  <a:pt x="63" y="47"/>
                </a:lnTo>
                <a:lnTo>
                  <a:pt x="47" y="40"/>
                </a:lnTo>
                <a:lnTo>
                  <a:pt x="29" y="33"/>
                </a:lnTo>
                <a:lnTo>
                  <a:pt x="10" y="31"/>
                </a:lnTo>
                <a:lnTo>
                  <a:pt x="7" y="47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66" name="Freeform 124"/>
          <p:cNvSpPr>
            <a:spLocks/>
          </p:cNvSpPr>
          <p:nvPr/>
        </p:nvSpPr>
        <p:spPr bwMode="auto">
          <a:xfrm>
            <a:off x="6471784" y="4078277"/>
            <a:ext cx="63500" cy="123825"/>
          </a:xfrm>
          <a:custGeom>
            <a:avLst/>
            <a:gdLst>
              <a:gd name="T0" fmla="*/ 2147483647 w 40"/>
              <a:gd name="T1" fmla="*/ 2147483647 h 78"/>
              <a:gd name="T2" fmla="*/ 2147483647 w 40"/>
              <a:gd name="T3" fmla="*/ 2147483647 h 78"/>
              <a:gd name="T4" fmla="*/ 2147483647 w 40"/>
              <a:gd name="T5" fmla="*/ 2147483647 h 78"/>
              <a:gd name="T6" fmla="*/ 2147483647 w 40"/>
              <a:gd name="T7" fmla="*/ 2147483647 h 78"/>
              <a:gd name="T8" fmla="*/ 2147483647 w 40"/>
              <a:gd name="T9" fmla="*/ 2147483647 h 78"/>
              <a:gd name="T10" fmla="*/ 2147483647 w 40"/>
              <a:gd name="T11" fmla="*/ 2147483647 h 78"/>
              <a:gd name="T12" fmla="*/ 2147483647 w 40"/>
              <a:gd name="T13" fmla="*/ 2147483647 h 78"/>
              <a:gd name="T14" fmla="*/ 2147483647 w 40"/>
              <a:gd name="T15" fmla="*/ 2147483647 h 78"/>
              <a:gd name="T16" fmla="*/ 0 w 40"/>
              <a:gd name="T17" fmla="*/ 2147483647 h 78"/>
              <a:gd name="T18" fmla="*/ 2147483647 w 40"/>
              <a:gd name="T19" fmla="*/ 2147483647 h 78"/>
              <a:gd name="T20" fmla="*/ 2147483647 w 40"/>
              <a:gd name="T21" fmla="*/ 2147483647 h 78"/>
              <a:gd name="T22" fmla="*/ 2147483647 w 40"/>
              <a:gd name="T23" fmla="*/ 2147483647 h 78"/>
              <a:gd name="T24" fmla="*/ 2147483647 w 40"/>
              <a:gd name="T25" fmla="*/ 2147483647 h 78"/>
              <a:gd name="T26" fmla="*/ 2147483647 w 40"/>
              <a:gd name="T27" fmla="*/ 0 h 78"/>
              <a:gd name="T28" fmla="*/ 2147483647 w 40"/>
              <a:gd name="T29" fmla="*/ 2147483647 h 7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0"/>
              <a:gd name="T46" fmla="*/ 0 h 78"/>
              <a:gd name="T47" fmla="*/ 40 w 40"/>
              <a:gd name="T48" fmla="*/ 78 h 7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0" h="78">
                <a:moveTo>
                  <a:pt x="9" y="4"/>
                </a:moveTo>
                <a:lnTo>
                  <a:pt x="17" y="13"/>
                </a:lnTo>
                <a:lnTo>
                  <a:pt x="26" y="26"/>
                </a:lnTo>
                <a:lnTo>
                  <a:pt x="32" y="42"/>
                </a:lnTo>
                <a:lnTo>
                  <a:pt x="40" y="57"/>
                </a:lnTo>
                <a:lnTo>
                  <a:pt x="30" y="73"/>
                </a:lnTo>
                <a:lnTo>
                  <a:pt x="12" y="78"/>
                </a:lnTo>
                <a:lnTo>
                  <a:pt x="3" y="51"/>
                </a:lnTo>
                <a:lnTo>
                  <a:pt x="0" y="33"/>
                </a:lnTo>
                <a:lnTo>
                  <a:pt x="2" y="34"/>
                </a:lnTo>
                <a:lnTo>
                  <a:pt x="4" y="20"/>
                </a:lnTo>
                <a:lnTo>
                  <a:pt x="7" y="6"/>
                </a:lnTo>
                <a:lnTo>
                  <a:pt x="8" y="5"/>
                </a:lnTo>
                <a:lnTo>
                  <a:pt x="3" y="0"/>
                </a:lnTo>
                <a:lnTo>
                  <a:pt x="9" y="4"/>
                </a:lnTo>
                <a:close/>
              </a:path>
            </a:pathLst>
          </a:custGeom>
          <a:solidFill>
            <a:srgbClr val="002060"/>
          </a:solidFill>
          <a:ln w="1651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67" name="Freeform 125"/>
          <p:cNvSpPr>
            <a:spLocks/>
          </p:cNvSpPr>
          <p:nvPr/>
        </p:nvSpPr>
        <p:spPr bwMode="auto">
          <a:xfrm>
            <a:off x="5041446" y="4427527"/>
            <a:ext cx="55563" cy="52387"/>
          </a:xfrm>
          <a:custGeom>
            <a:avLst/>
            <a:gdLst>
              <a:gd name="T0" fmla="*/ 2147483647 w 35"/>
              <a:gd name="T1" fmla="*/ 2147483647 h 33"/>
              <a:gd name="T2" fmla="*/ 2147483647 w 35"/>
              <a:gd name="T3" fmla="*/ 2147483647 h 33"/>
              <a:gd name="T4" fmla="*/ 0 w 35"/>
              <a:gd name="T5" fmla="*/ 2147483647 h 33"/>
              <a:gd name="T6" fmla="*/ 2147483647 w 35"/>
              <a:gd name="T7" fmla="*/ 2147483647 h 33"/>
              <a:gd name="T8" fmla="*/ 2147483647 w 35"/>
              <a:gd name="T9" fmla="*/ 2147483647 h 33"/>
              <a:gd name="T10" fmla="*/ 2147483647 w 35"/>
              <a:gd name="T11" fmla="*/ 2147483647 h 33"/>
              <a:gd name="T12" fmla="*/ 2147483647 w 35"/>
              <a:gd name="T13" fmla="*/ 2147483647 h 33"/>
              <a:gd name="T14" fmla="*/ 2147483647 w 35"/>
              <a:gd name="T15" fmla="*/ 2147483647 h 33"/>
              <a:gd name="T16" fmla="*/ 2147483647 w 35"/>
              <a:gd name="T17" fmla="*/ 2147483647 h 33"/>
              <a:gd name="T18" fmla="*/ 2147483647 w 35"/>
              <a:gd name="T19" fmla="*/ 0 h 33"/>
              <a:gd name="T20" fmla="*/ 2147483647 w 35"/>
              <a:gd name="T21" fmla="*/ 2147483647 h 33"/>
              <a:gd name="T22" fmla="*/ 2147483647 w 35"/>
              <a:gd name="T23" fmla="*/ 2147483647 h 3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5"/>
              <a:gd name="T37" fmla="*/ 0 h 33"/>
              <a:gd name="T38" fmla="*/ 35 w 35"/>
              <a:gd name="T39" fmla="*/ 33 h 3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5" h="33">
                <a:moveTo>
                  <a:pt x="12" y="7"/>
                </a:moveTo>
                <a:lnTo>
                  <a:pt x="4" y="21"/>
                </a:lnTo>
                <a:lnTo>
                  <a:pt x="0" y="33"/>
                </a:lnTo>
                <a:lnTo>
                  <a:pt x="1" y="33"/>
                </a:lnTo>
                <a:lnTo>
                  <a:pt x="2" y="33"/>
                </a:lnTo>
                <a:lnTo>
                  <a:pt x="17" y="32"/>
                </a:lnTo>
                <a:lnTo>
                  <a:pt x="19" y="25"/>
                </a:lnTo>
                <a:lnTo>
                  <a:pt x="29" y="26"/>
                </a:lnTo>
                <a:lnTo>
                  <a:pt x="35" y="25"/>
                </a:lnTo>
                <a:lnTo>
                  <a:pt x="28" y="0"/>
                </a:lnTo>
                <a:lnTo>
                  <a:pt x="17" y="7"/>
                </a:lnTo>
                <a:lnTo>
                  <a:pt x="12" y="7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68" name="Freeform 126"/>
          <p:cNvSpPr>
            <a:spLocks/>
          </p:cNvSpPr>
          <p:nvPr/>
        </p:nvSpPr>
        <p:spPr bwMode="auto">
          <a:xfrm>
            <a:off x="6305096" y="4330689"/>
            <a:ext cx="1588" cy="3175"/>
          </a:xfrm>
          <a:custGeom>
            <a:avLst/>
            <a:gdLst>
              <a:gd name="T0" fmla="*/ 2147483647 w 1"/>
              <a:gd name="T1" fmla="*/ 2147483647 h 2"/>
              <a:gd name="T2" fmla="*/ 0 w 1"/>
              <a:gd name="T3" fmla="*/ 2147483647 h 2"/>
              <a:gd name="T4" fmla="*/ 0 w 1"/>
              <a:gd name="T5" fmla="*/ 2147483647 h 2"/>
              <a:gd name="T6" fmla="*/ 2147483647 w 1"/>
              <a:gd name="T7" fmla="*/ 0 h 2"/>
              <a:gd name="T8" fmla="*/ 2147483647 w 1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2"/>
              <a:gd name="T17" fmla="*/ 1 w 1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2">
                <a:moveTo>
                  <a:pt x="1" y="1"/>
                </a:moveTo>
                <a:lnTo>
                  <a:pt x="0" y="2"/>
                </a:lnTo>
                <a:lnTo>
                  <a:pt x="0" y="1"/>
                </a:lnTo>
                <a:lnTo>
                  <a:pt x="1" y="0"/>
                </a:lnTo>
                <a:lnTo>
                  <a:pt x="1" y="1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69" name="Freeform 127"/>
          <p:cNvSpPr>
            <a:spLocks/>
          </p:cNvSpPr>
          <p:nvPr/>
        </p:nvSpPr>
        <p:spPr bwMode="auto">
          <a:xfrm>
            <a:off x="6311446" y="4405302"/>
            <a:ext cx="3175" cy="1587"/>
          </a:xfrm>
          <a:custGeom>
            <a:avLst/>
            <a:gdLst>
              <a:gd name="T0" fmla="*/ 0 w 2"/>
              <a:gd name="T1" fmla="*/ 0 h 1"/>
              <a:gd name="T2" fmla="*/ 2147483647 w 2"/>
              <a:gd name="T3" fmla="*/ 2147483647 h 1"/>
              <a:gd name="T4" fmla="*/ 2147483647 w 2"/>
              <a:gd name="T5" fmla="*/ 2147483647 h 1"/>
              <a:gd name="T6" fmla="*/ 0 w 2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1"/>
              <a:gd name="T14" fmla="*/ 2 w 2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1">
                <a:moveTo>
                  <a:pt x="0" y="0"/>
                </a:moveTo>
                <a:lnTo>
                  <a:pt x="2" y="1"/>
                </a:ln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70" name="Freeform 128"/>
          <p:cNvSpPr>
            <a:spLocks/>
          </p:cNvSpPr>
          <p:nvPr/>
        </p:nvSpPr>
        <p:spPr bwMode="auto">
          <a:xfrm>
            <a:off x="6305096" y="4387839"/>
            <a:ext cx="1588" cy="3175"/>
          </a:xfrm>
          <a:custGeom>
            <a:avLst/>
            <a:gdLst>
              <a:gd name="T0" fmla="*/ 2147483647 w 1"/>
              <a:gd name="T1" fmla="*/ 0 h 2"/>
              <a:gd name="T2" fmla="*/ 2147483647 w 1"/>
              <a:gd name="T3" fmla="*/ 2147483647 h 2"/>
              <a:gd name="T4" fmla="*/ 0 w 1"/>
              <a:gd name="T5" fmla="*/ 2147483647 h 2"/>
              <a:gd name="T6" fmla="*/ 2147483647 w 1"/>
              <a:gd name="T7" fmla="*/ 0 h 2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2"/>
              <a:gd name="T14" fmla="*/ 1 w 1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2">
                <a:moveTo>
                  <a:pt x="1" y="0"/>
                </a:moveTo>
                <a:lnTo>
                  <a:pt x="1" y="2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71" name="Freeform 129"/>
          <p:cNvSpPr>
            <a:spLocks/>
          </p:cNvSpPr>
          <p:nvPr/>
        </p:nvSpPr>
        <p:spPr bwMode="auto">
          <a:xfrm>
            <a:off x="6293984" y="4414827"/>
            <a:ext cx="1587" cy="1587"/>
          </a:xfrm>
          <a:custGeom>
            <a:avLst/>
            <a:gdLst>
              <a:gd name="T0" fmla="*/ 2147483647 w 1"/>
              <a:gd name="T1" fmla="*/ 2147483647 h 1"/>
              <a:gd name="T2" fmla="*/ 0 w 1"/>
              <a:gd name="T3" fmla="*/ 2147483647 h 1"/>
              <a:gd name="T4" fmla="*/ 0 w 1"/>
              <a:gd name="T5" fmla="*/ 0 h 1"/>
              <a:gd name="T6" fmla="*/ 2147483647 w 1"/>
              <a:gd name="T7" fmla="*/ 2147483647 h 1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1"/>
              <a:gd name="T14" fmla="*/ 1 w 1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1">
                <a:moveTo>
                  <a:pt x="1" y="1"/>
                </a:moveTo>
                <a:lnTo>
                  <a:pt x="0" y="1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72" name="Freeform 130"/>
          <p:cNvSpPr>
            <a:spLocks/>
          </p:cNvSpPr>
          <p:nvPr/>
        </p:nvSpPr>
        <p:spPr bwMode="auto">
          <a:xfrm>
            <a:off x="6297159" y="4419589"/>
            <a:ext cx="3175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0 w 2"/>
              <a:gd name="T5" fmla="*/ 2147483647 h 2"/>
              <a:gd name="T6" fmla="*/ 2147483647 w 2"/>
              <a:gd name="T7" fmla="*/ 2147483647 h 2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2"/>
              <a:gd name="T14" fmla="*/ 2 w 2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1"/>
                </a:lnTo>
                <a:lnTo>
                  <a:pt x="2" y="2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73" name="Freeform 131"/>
          <p:cNvSpPr>
            <a:spLocks/>
          </p:cNvSpPr>
          <p:nvPr/>
        </p:nvSpPr>
        <p:spPr bwMode="auto">
          <a:xfrm>
            <a:off x="6295571" y="4210039"/>
            <a:ext cx="1588" cy="3175"/>
          </a:xfrm>
          <a:custGeom>
            <a:avLst/>
            <a:gdLst>
              <a:gd name="T0" fmla="*/ 2147483647 w 1"/>
              <a:gd name="T1" fmla="*/ 2147483647 h 2"/>
              <a:gd name="T2" fmla="*/ 2147483647 w 1"/>
              <a:gd name="T3" fmla="*/ 0 h 2"/>
              <a:gd name="T4" fmla="*/ 0 w 1"/>
              <a:gd name="T5" fmla="*/ 2147483647 h 2"/>
              <a:gd name="T6" fmla="*/ 2147483647 w 1"/>
              <a:gd name="T7" fmla="*/ 2147483647 h 2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2"/>
              <a:gd name="T14" fmla="*/ 1 w 1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2">
                <a:moveTo>
                  <a:pt x="1" y="2"/>
                </a:moveTo>
                <a:lnTo>
                  <a:pt x="1" y="0"/>
                </a:lnTo>
                <a:lnTo>
                  <a:pt x="0" y="2"/>
                </a:lnTo>
                <a:lnTo>
                  <a:pt x="1" y="2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74" name="Freeform 132"/>
          <p:cNvSpPr>
            <a:spLocks/>
          </p:cNvSpPr>
          <p:nvPr/>
        </p:nvSpPr>
        <p:spPr bwMode="auto">
          <a:xfrm>
            <a:off x="6303509" y="4414827"/>
            <a:ext cx="1587" cy="3175"/>
          </a:xfrm>
          <a:custGeom>
            <a:avLst/>
            <a:gdLst>
              <a:gd name="T0" fmla="*/ 0 w 1"/>
              <a:gd name="T1" fmla="*/ 2147483647 h 2"/>
              <a:gd name="T2" fmla="*/ 2147483647 w 1"/>
              <a:gd name="T3" fmla="*/ 0 h 2"/>
              <a:gd name="T4" fmla="*/ 0 w 1"/>
              <a:gd name="T5" fmla="*/ 0 h 2"/>
              <a:gd name="T6" fmla="*/ 0 w 1"/>
              <a:gd name="T7" fmla="*/ 2147483647 h 2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2"/>
              <a:gd name="T14" fmla="*/ 1 w 1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2">
                <a:moveTo>
                  <a:pt x="0" y="2"/>
                </a:moveTo>
                <a:lnTo>
                  <a:pt x="1" y="0"/>
                </a:ln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75" name="Freeform 133"/>
          <p:cNvSpPr>
            <a:spLocks/>
          </p:cNvSpPr>
          <p:nvPr/>
        </p:nvSpPr>
        <p:spPr bwMode="auto">
          <a:xfrm>
            <a:off x="6311446" y="4324339"/>
            <a:ext cx="1588" cy="3175"/>
          </a:xfrm>
          <a:custGeom>
            <a:avLst/>
            <a:gdLst>
              <a:gd name="T0" fmla="*/ 2147483647 w 1"/>
              <a:gd name="T1" fmla="*/ 2147483647 h 2"/>
              <a:gd name="T2" fmla="*/ 0 w 1"/>
              <a:gd name="T3" fmla="*/ 0 h 2"/>
              <a:gd name="T4" fmla="*/ 0 w 1"/>
              <a:gd name="T5" fmla="*/ 2147483647 h 2"/>
              <a:gd name="T6" fmla="*/ 2147483647 w 1"/>
              <a:gd name="T7" fmla="*/ 2147483647 h 2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2"/>
              <a:gd name="T14" fmla="*/ 1 w 1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2">
                <a:moveTo>
                  <a:pt x="1" y="1"/>
                </a:moveTo>
                <a:lnTo>
                  <a:pt x="0" y="0"/>
                </a:lnTo>
                <a:lnTo>
                  <a:pt x="0" y="2"/>
                </a:lnTo>
                <a:lnTo>
                  <a:pt x="1" y="1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76" name="Freeform 134"/>
          <p:cNvSpPr>
            <a:spLocks/>
          </p:cNvSpPr>
          <p:nvPr/>
        </p:nvSpPr>
        <p:spPr bwMode="auto">
          <a:xfrm>
            <a:off x="6290809" y="4168764"/>
            <a:ext cx="1587" cy="3175"/>
          </a:xfrm>
          <a:custGeom>
            <a:avLst/>
            <a:gdLst>
              <a:gd name="T0" fmla="*/ 2147483647 w 1"/>
              <a:gd name="T1" fmla="*/ 2147483647 h 2"/>
              <a:gd name="T2" fmla="*/ 0 w 1"/>
              <a:gd name="T3" fmla="*/ 0 h 2"/>
              <a:gd name="T4" fmla="*/ 0 w 1"/>
              <a:gd name="T5" fmla="*/ 2147483647 h 2"/>
              <a:gd name="T6" fmla="*/ 2147483647 w 1"/>
              <a:gd name="T7" fmla="*/ 2147483647 h 2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2"/>
              <a:gd name="T14" fmla="*/ 1 w 1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2">
                <a:moveTo>
                  <a:pt x="1" y="1"/>
                </a:moveTo>
                <a:lnTo>
                  <a:pt x="0" y="0"/>
                </a:lnTo>
                <a:lnTo>
                  <a:pt x="0" y="2"/>
                </a:lnTo>
                <a:lnTo>
                  <a:pt x="1" y="1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77" name="Freeform 135"/>
          <p:cNvSpPr>
            <a:spLocks/>
          </p:cNvSpPr>
          <p:nvPr/>
        </p:nvSpPr>
        <p:spPr bwMode="auto">
          <a:xfrm>
            <a:off x="6301921" y="4337039"/>
            <a:ext cx="1588" cy="3175"/>
          </a:xfrm>
          <a:custGeom>
            <a:avLst/>
            <a:gdLst>
              <a:gd name="T0" fmla="*/ 2147483647 w 1"/>
              <a:gd name="T1" fmla="*/ 2147483647 h 2"/>
              <a:gd name="T2" fmla="*/ 0 w 1"/>
              <a:gd name="T3" fmla="*/ 0 h 2"/>
              <a:gd name="T4" fmla="*/ 0 w 1"/>
              <a:gd name="T5" fmla="*/ 2147483647 h 2"/>
              <a:gd name="T6" fmla="*/ 2147483647 w 1"/>
              <a:gd name="T7" fmla="*/ 2147483647 h 2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2"/>
              <a:gd name="T14" fmla="*/ 1 w 1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2">
                <a:moveTo>
                  <a:pt x="1" y="1"/>
                </a:moveTo>
                <a:lnTo>
                  <a:pt x="0" y="0"/>
                </a:lnTo>
                <a:lnTo>
                  <a:pt x="0" y="2"/>
                </a:lnTo>
                <a:lnTo>
                  <a:pt x="1" y="1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78" name="Freeform 136"/>
          <p:cNvSpPr>
            <a:spLocks/>
          </p:cNvSpPr>
          <p:nvPr/>
        </p:nvSpPr>
        <p:spPr bwMode="auto">
          <a:xfrm>
            <a:off x="6306684" y="4317989"/>
            <a:ext cx="1587" cy="1588"/>
          </a:xfrm>
          <a:custGeom>
            <a:avLst/>
            <a:gdLst>
              <a:gd name="T0" fmla="*/ 2147483647 w 1"/>
              <a:gd name="T1" fmla="*/ 2147483647 h 1"/>
              <a:gd name="T2" fmla="*/ 2147483647 w 1"/>
              <a:gd name="T3" fmla="*/ 0 h 1"/>
              <a:gd name="T4" fmla="*/ 0 w 1"/>
              <a:gd name="T5" fmla="*/ 2147483647 h 1"/>
              <a:gd name="T6" fmla="*/ 2147483647 w 1"/>
              <a:gd name="T7" fmla="*/ 2147483647 h 1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1"/>
              <a:gd name="T14" fmla="*/ 1 w 1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1">
                <a:moveTo>
                  <a:pt x="1" y="1"/>
                </a:moveTo>
                <a:lnTo>
                  <a:pt x="1" y="0"/>
                </a:lnTo>
                <a:lnTo>
                  <a:pt x="0" y="1"/>
                </a:lnTo>
                <a:lnTo>
                  <a:pt x="1" y="1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79" name="Freeform 137"/>
          <p:cNvSpPr>
            <a:spLocks/>
          </p:cNvSpPr>
          <p:nvPr/>
        </p:nvSpPr>
        <p:spPr bwMode="auto">
          <a:xfrm>
            <a:off x="6303509" y="4210039"/>
            <a:ext cx="1587" cy="3175"/>
          </a:xfrm>
          <a:custGeom>
            <a:avLst/>
            <a:gdLst>
              <a:gd name="T0" fmla="*/ 0 w 1"/>
              <a:gd name="T1" fmla="*/ 0 h 2"/>
              <a:gd name="T2" fmla="*/ 2147483647 w 1"/>
              <a:gd name="T3" fmla="*/ 2147483647 h 2"/>
              <a:gd name="T4" fmla="*/ 0 w 1"/>
              <a:gd name="T5" fmla="*/ 2147483647 h 2"/>
              <a:gd name="T6" fmla="*/ 0 w 1"/>
              <a:gd name="T7" fmla="*/ 0 h 2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2"/>
              <a:gd name="T14" fmla="*/ 1 w 1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2">
                <a:moveTo>
                  <a:pt x="0" y="0"/>
                </a:moveTo>
                <a:lnTo>
                  <a:pt x="1" y="1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80" name="Freeform 138"/>
          <p:cNvSpPr>
            <a:spLocks/>
          </p:cNvSpPr>
          <p:nvPr/>
        </p:nvSpPr>
        <p:spPr bwMode="auto">
          <a:xfrm>
            <a:off x="6287634" y="4178289"/>
            <a:ext cx="4762" cy="3175"/>
          </a:xfrm>
          <a:custGeom>
            <a:avLst/>
            <a:gdLst>
              <a:gd name="T0" fmla="*/ 2147483647 w 3"/>
              <a:gd name="T1" fmla="*/ 2147483647 h 2"/>
              <a:gd name="T2" fmla="*/ 2147483647 w 3"/>
              <a:gd name="T3" fmla="*/ 0 h 2"/>
              <a:gd name="T4" fmla="*/ 0 w 3"/>
              <a:gd name="T5" fmla="*/ 0 h 2"/>
              <a:gd name="T6" fmla="*/ 2147483647 w 3"/>
              <a:gd name="T7" fmla="*/ 2147483647 h 2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2"/>
              <a:gd name="T14" fmla="*/ 3 w 3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2">
                <a:moveTo>
                  <a:pt x="3" y="2"/>
                </a:moveTo>
                <a:lnTo>
                  <a:pt x="2" y="0"/>
                </a:lnTo>
                <a:lnTo>
                  <a:pt x="0" y="0"/>
                </a:lnTo>
                <a:lnTo>
                  <a:pt x="3" y="2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81" name="Freeform 139"/>
          <p:cNvSpPr>
            <a:spLocks/>
          </p:cNvSpPr>
          <p:nvPr/>
        </p:nvSpPr>
        <p:spPr bwMode="auto">
          <a:xfrm>
            <a:off x="6282871" y="4305289"/>
            <a:ext cx="1588" cy="1588"/>
          </a:xfrm>
          <a:custGeom>
            <a:avLst/>
            <a:gdLst>
              <a:gd name="T0" fmla="*/ 2147483647 w 1"/>
              <a:gd name="T1" fmla="*/ 2147483647 h 1"/>
              <a:gd name="T2" fmla="*/ 2147483647 w 1"/>
              <a:gd name="T3" fmla="*/ 0 h 1"/>
              <a:gd name="T4" fmla="*/ 0 w 1"/>
              <a:gd name="T5" fmla="*/ 0 h 1"/>
              <a:gd name="T6" fmla="*/ 2147483647 w 1"/>
              <a:gd name="T7" fmla="*/ 2147483647 h 1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1"/>
              <a:gd name="T14" fmla="*/ 1 w 1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1">
                <a:moveTo>
                  <a:pt x="1" y="1"/>
                </a:moveTo>
                <a:lnTo>
                  <a:pt x="1" y="0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82" name="Freeform 140"/>
          <p:cNvSpPr>
            <a:spLocks/>
          </p:cNvSpPr>
          <p:nvPr/>
        </p:nvSpPr>
        <p:spPr bwMode="auto">
          <a:xfrm>
            <a:off x="6286046" y="4167177"/>
            <a:ext cx="1588" cy="1587"/>
          </a:xfrm>
          <a:custGeom>
            <a:avLst/>
            <a:gdLst>
              <a:gd name="T0" fmla="*/ 2147483647 w 1"/>
              <a:gd name="T1" fmla="*/ 0 h 1"/>
              <a:gd name="T2" fmla="*/ 0 w 1"/>
              <a:gd name="T3" fmla="*/ 0 h 1"/>
              <a:gd name="T4" fmla="*/ 2147483647 w 1"/>
              <a:gd name="T5" fmla="*/ 0 h 1"/>
              <a:gd name="T6" fmla="*/ 0 60000 65536"/>
              <a:gd name="T7" fmla="*/ 0 60000 65536"/>
              <a:gd name="T8" fmla="*/ 0 60000 65536"/>
              <a:gd name="T9" fmla="*/ 0 w 1"/>
              <a:gd name="T10" fmla="*/ 0 h 1"/>
              <a:gd name="T11" fmla="*/ 1 w 1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">
                <a:moveTo>
                  <a:pt x="1" y="0"/>
                </a:moveTo>
                <a:lnTo>
                  <a:pt x="0" y="0"/>
                </a:lnTo>
                <a:lnTo>
                  <a:pt x="1" y="0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83" name="Freeform 141"/>
          <p:cNvSpPr>
            <a:spLocks/>
          </p:cNvSpPr>
          <p:nvPr/>
        </p:nvSpPr>
        <p:spPr bwMode="auto">
          <a:xfrm>
            <a:off x="6301921" y="4297352"/>
            <a:ext cx="1588" cy="3175"/>
          </a:xfrm>
          <a:custGeom>
            <a:avLst/>
            <a:gdLst>
              <a:gd name="T0" fmla="*/ 2147483647 w 1"/>
              <a:gd name="T1" fmla="*/ 2147483647 h 2"/>
              <a:gd name="T2" fmla="*/ 2147483647 w 1"/>
              <a:gd name="T3" fmla="*/ 2147483647 h 2"/>
              <a:gd name="T4" fmla="*/ 0 w 1"/>
              <a:gd name="T5" fmla="*/ 0 h 2"/>
              <a:gd name="T6" fmla="*/ 2147483647 w 1"/>
              <a:gd name="T7" fmla="*/ 2147483647 h 2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2"/>
              <a:gd name="T14" fmla="*/ 1 w 1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2">
                <a:moveTo>
                  <a:pt x="1" y="2"/>
                </a:moveTo>
                <a:lnTo>
                  <a:pt x="1" y="1"/>
                </a:lnTo>
                <a:lnTo>
                  <a:pt x="0" y="0"/>
                </a:lnTo>
                <a:lnTo>
                  <a:pt x="1" y="2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84" name="Freeform 142"/>
          <p:cNvSpPr>
            <a:spLocks/>
          </p:cNvSpPr>
          <p:nvPr/>
        </p:nvSpPr>
        <p:spPr bwMode="auto">
          <a:xfrm>
            <a:off x="6306684" y="4375139"/>
            <a:ext cx="1587" cy="1588"/>
          </a:xfrm>
          <a:custGeom>
            <a:avLst/>
            <a:gdLst>
              <a:gd name="T0" fmla="*/ 2147483647 w 1"/>
              <a:gd name="T1" fmla="*/ 0 h 1"/>
              <a:gd name="T2" fmla="*/ 2147483647 w 1"/>
              <a:gd name="T3" fmla="*/ 2147483647 h 1"/>
              <a:gd name="T4" fmla="*/ 0 w 1"/>
              <a:gd name="T5" fmla="*/ 2147483647 h 1"/>
              <a:gd name="T6" fmla="*/ 2147483647 w 1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1"/>
              <a:gd name="T14" fmla="*/ 1 w 1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1">
                <a:moveTo>
                  <a:pt x="1" y="0"/>
                </a:moveTo>
                <a:lnTo>
                  <a:pt x="1" y="1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85" name="Freeform 143"/>
          <p:cNvSpPr>
            <a:spLocks/>
          </p:cNvSpPr>
          <p:nvPr/>
        </p:nvSpPr>
        <p:spPr bwMode="auto">
          <a:xfrm>
            <a:off x="6287634" y="4171939"/>
            <a:ext cx="1587" cy="1588"/>
          </a:xfrm>
          <a:custGeom>
            <a:avLst/>
            <a:gdLst>
              <a:gd name="T0" fmla="*/ 0 w 1"/>
              <a:gd name="T1" fmla="*/ 0 h 1"/>
              <a:gd name="T2" fmla="*/ 2147483647 w 1"/>
              <a:gd name="T3" fmla="*/ 2147483647 h 1"/>
              <a:gd name="T4" fmla="*/ 0 w 1"/>
              <a:gd name="T5" fmla="*/ 2147483647 h 1"/>
              <a:gd name="T6" fmla="*/ 0 w 1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1"/>
              <a:gd name="T14" fmla="*/ 1 w 1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1">
                <a:moveTo>
                  <a:pt x="0" y="0"/>
                </a:move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86" name="Freeform 144"/>
          <p:cNvSpPr>
            <a:spLocks/>
          </p:cNvSpPr>
          <p:nvPr/>
        </p:nvSpPr>
        <p:spPr bwMode="auto">
          <a:xfrm>
            <a:off x="6305096" y="4310052"/>
            <a:ext cx="1588" cy="3175"/>
          </a:xfrm>
          <a:custGeom>
            <a:avLst/>
            <a:gdLst>
              <a:gd name="T0" fmla="*/ 0 w 1"/>
              <a:gd name="T1" fmla="*/ 2147483647 h 2"/>
              <a:gd name="T2" fmla="*/ 0 w 1"/>
              <a:gd name="T3" fmla="*/ 2147483647 h 2"/>
              <a:gd name="T4" fmla="*/ 0 w 1"/>
              <a:gd name="T5" fmla="*/ 0 h 2"/>
              <a:gd name="T6" fmla="*/ 0 w 1"/>
              <a:gd name="T7" fmla="*/ 2147483647 h 2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2"/>
              <a:gd name="T14" fmla="*/ 1 w 1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2">
                <a:moveTo>
                  <a:pt x="0" y="1"/>
                </a:moveTo>
                <a:lnTo>
                  <a:pt x="0" y="2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87" name="Freeform 145"/>
          <p:cNvSpPr>
            <a:spLocks/>
          </p:cNvSpPr>
          <p:nvPr/>
        </p:nvSpPr>
        <p:spPr bwMode="auto">
          <a:xfrm>
            <a:off x="6303509" y="4246552"/>
            <a:ext cx="1587" cy="1587"/>
          </a:xfrm>
          <a:custGeom>
            <a:avLst/>
            <a:gdLst>
              <a:gd name="T0" fmla="*/ 0 w 1"/>
              <a:gd name="T1" fmla="*/ 0 h 1"/>
              <a:gd name="T2" fmla="*/ 2147483647 w 1"/>
              <a:gd name="T3" fmla="*/ 2147483647 h 1"/>
              <a:gd name="T4" fmla="*/ 0 w 1"/>
              <a:gd name="T5" fmla="*/ 2147483647 h 1"/>
              <a:gd name="T6" fmla="*/ 0 w 1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1"/>
              <a:gd name="T14" fmla="*/ 1 w 1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1">
                <a:moveTo>
                  <a:pt x="0" y="0"/>
                </a:move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88" name="Freeform 146"/>
          <p:cNvSpPr>
            <a:spLocks/>
          </p:cNvSpPr>
          <p:nvPr/>
        </p:nvSpPr>
        <p:spPr bwMode="auto">
          <a:xfrm>
            <a:off x="5789159" y="4540239"/>
            <a:ext cx="3175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0 h 4"/>
              <a:gd name="T4" fmla="*/ 0 w 2"/>
              <a:gd name="T5" fmla="*/ 0 h 4"/>
              <a:gd name="T6" fmla="*/ 2147483647 w 2"/>
              <a:gd name="T7" fmla="*/ 2147483647 h 4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4"/>
              <a:gd name="T14" fmla="*/ 2 w 2"/>
              <a:gd name="T15" fmla="*/ 4 h 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4">
                <a:moveTo>
                  <a:pt x="2" y="4"/>
                </a:moveTo>
                <a:lnTo>
                  <a:pt x="1" y="0"/>
                </a:lnTo>
                <a:lnTo>
                  <a:pt x="0" y="0"/>
                </a:lnTo>
                <a:lnTo>
                  <a:pt x="2" y="4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89" name="Freeform 147"/>
          <p:cNvSpPr>
            <a:spLocks/>
          </p:cNvSpPr>
          <p:nvPr/>
        </p:nvSpPr>
        <p:spPr bwMode="auto">
          <a:xfrm>
            <a:off x="5525634" y="4692639"/>
            <a:ext cx="7937" cy="3175"/>
          </a:xfrm>
          <a:custGeom>
            <a:avLst/>
            <a:gdLst>
              <a:gd name="T0" fmla="*/ 2147483647 w 5"/>
              <a:gd name="T1" fmla="*/ 2147483647 h 2"/>
              <a:gd name="T2" fmla="*/ 2147483647 w 5"/>
              <a:gd name="T3" fmla="*/ 0 h 2"/>
              <a:gd name="T4" fmla="*/ 0 w 5"/>
              <a:gd name="T5" fmla="*/ 2147483647 h 2"/>
              <a:gd name="T6" fmla="*/ 2147483647 w 5"/>
              <a:gd name="T7" fmla="*/ 2147483647 h 2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2"/>
              <a:gd name="T14" fmla="*/ 5 w 5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2">
                <a:moveTo>
                  <a:pt x="5" y="1"/>
                </a:moveTo>
                <a:lnTo>
                  <a:pt x="4" y="0"/>
                </a:lnTo>
                <a:lnTo>
                  <a:pt x="0" y="2"/>
                </a:lnTo>
                <a:lnTo>
                  <a:pt x="5" y="1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90" name="Freeform 148"/>
          <p:cNvSpPr>
            <a:spLocks/>
          </p:cNvSpPr>
          <p:nvPr/>
        </p:nvSpPr>
        <p:spPr bwMode="auto">
          <a:xfrm>
            <a:off x="5611359" y="3555989"/>
            <a:ext cx="1587" cy="7938"/>
          </a:xfrm>
          <a:custGeom>
            <a:avLst/>
            <a:gdLst>
              <a:gd name="T0" fmla="*/ 2147483647 w 1"/>
              <a:gd name="T1" fmla="*/ 0 h 5"/>
              <a:gd name="T2" fmla="*/ 0 w 1"/>
              <a:gd name="T3" fmla="*/ 2147483647 h 5"/>
              <a:gd name="T4" fmla="*/ 2147483647 w 1"/>
              <a:gd name="T5" fmla="*/ 2147483647 h 5"/>
              <a:gd name="T6" fmla="*/ 2147483647 w 1"/>
              <a:gd name="T7" fmla="*/ 0 h 5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5"/>
              <a:gd name="T14" fmla="*/ 1 w 1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5">
                <a:moveTo>
                  <a:pt x="1" y="0"/>
                </a:moveTo>
                <a:lnTo>
                  <a:pt x="0" y="5"/>
                </a:lnTo>
                <a:lnTo>
                  <a:pt x="1" y="2"/>
                </a:lnTo>
                <a:lnTo>
                  <a:pt x="1" y="0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91" name="Freeform 149"/>
          <p:cNvSpPr>
            <a:spLocks/>
          </p:cNvSpPr>
          <p:nvPr/>
        </p:nvSpPr>
        <p:spPr bwMode="auto">
          <a:xfrm>
            <a:off x="4604884" y="3641714"/>
            <a:ext cx="288925" cy="509588"/>
          </a:xfrm>
          <a:custGeom>
            <a:avLst/>
            <a:gdLst>
              <a:gd name="T0" fmla="*/ 2147483647 w 182"/>
              <a:gd name="T1" fmla="*/ 2147483647 h 321"/>
              <a:gd name="T2" fmla="*/ 2147483647 w 182"/>
              <a:gd name="T3" fmla="*/ 2147483647 h 321"/>
              <a:gd name="T4" fmla="*/ 2147483647 w 182"/>
              <a:gd name="T5" fmla="*/ 2147483647 h 321"/>
              <a:gd name="T6" fmla="*/ 2147483647 w 182"/>
              <a:gd name="T7" fmla="*/ 2147483647 h 321"/>
              <a:gd name="T8" fmla="*/ 2147483647 w 182"/>
              <a:gd name="T9" fmla="*/ 2147483647 h 321"/>
              <a:gd name="T10" fmla="*/ 2147483647 w 182"/>
              <a:gd name="T11" fmla="*/ 2147483647 h 321"/>
              <a:gd name="T12" fmla="*/ 2147483647 w 182"/>
              <a:gd name="T13" fmla="*/ 2147483647 h 321"/>
              <a:gd name="T14" fmla="*/ 2147483647 w 182"/>
              <a:gd name="T15" fmla="*/ 2147483647 h 321"/>
              <a:gd name="T16" fmla="*/ 2147483647 w 182"/>
              <a:gd name="T17" fmla="*/ 0 h 321"/>
              <a:gd name="T18" fmla="*/ 2147483647 w 182"/>
              <a:gd name="T19" fmla="*/ 2147483647 h 321"/>
              <a:gd name="T20" fmla="*/ 2147483647 w 182"/>
              <a:gd name="T21" fmla="*/ 2147483647 h 321"/>
              <a:gd name="T22" fmla="*/ 2147483647 w 182"/>
              <a:gd name="T23" fmla="*/ 2147483647 h 321"/>
              <a:gd name="T24" fmla="*/ 2147483647 w 182"/>
              <a:gd name="T25" fmla="*/ 2147483647 h 321"/>
              <a:gd name="T26" fmla="*/ 2147483647 w 182"/>
              <a:gd name="T27" fmla="*/ 2147483647 h 321"/>
              <a:gd name="T28" fmla="*/ 2147483647 w 182"/>
              <a:gd name="T29" fmla="*/ 2147483647 h 321"/>
              <a:gd name="T30" fmla="*/ 2147483647 w 182"/>
              <a:gd name="T31" fmla="*/ 2147483647 h 321"/>
              <a:gd name="T32" fmla="*/ 2147483647 w 182"/>
              <a:gd name="T33" fmla="*/ 2147483647 h 321"/>
              <a:gd name="T34" fmla="*/ 2147483647 w 182"/>
              <a:gd name="T35" fmla="*/ 2147483647 h 321"/>
              <a:gd name="T36" fmla="*/ 2147483647 w 182"/>
              <a:gd name="T37" fmla="*/ 2147483647 h 321"/>
              <a:gd name="T38" fmla="*/ 2147483647 w 182"/>
              <a:gd name="T39" fmla="*/ 2147483647 h 321"/>
              <a:gd name="T40" fmla="*/ 2147483647 w 182"/>
              <a:gd name="T41" fmla="*/ 2147483647 h 321"/>
              <a:gd name="T42" fmla="*/ 0 w 182"/>
              <a:gd name="T43" fmla="*/ 2147483647 h 321"/>
              <a:gd name="T44" fmla="*/ 0 w 182"/>
              <a:gd name="T45" fmla="*/ 2147483647 h 321"/>
              <a:gd name="T46" fmla="*/ 2147483647 w 182"/>
              <a:gd name="T47" fmla="*/ 2147483647 h 321"/>
              <a:gd name="T48" fmla="*/ 2147483647 w 182"/>
              <a:gd name="T49" fmla="*/ 2147483647 h 321"/>
              <a:gd name="T50" fmla="*/ 2147483647 w 182"/>
              <a:gd name="T51" fmla="*/ 2147483647 h 321"/>
              <a:gd name="T52" fmla="*/ 2147483647 w 182"/>
              <a:gd name="T53" fmla="*/ 2147483647 h 321"/>
              <a:gd name="T54" fmla="*/ 2147483647 w 182"/>
              <a:gd name="T55" fmla="*/ 2147483647 h 321"/>
              <a:gd name="T56" fmla="*/ 2147483647 w 182"/>
              <a:gd name="T57" fmla="*/ 2147483647 h 321"/>
              <a:gd name="T58" fmla="*/ 2147483647 w 182"/>
              <a:gd name="T59" fmla="*/ 2147483647 h 321"/>
              <a:gd name="T60" fmla="*/ 2147483647 w 182"/>
              <a:gd name="T61" fmla="*/ 2147483647 h 321"/>
              <a:gd name="T62" fmla="*/ 2147483647 w 182"/>
              <a:gd name="T63" fmla="*/ 2147483647 h 321"/>
              <a:gd name="T64" fmla="*/ 2147483647 w 182"/>
              <a:gd name="T65" fmla="*/ 2147483647 h 321"/>
              <a:gd name="T66" fmla="*/ 2147483647 w 182"/>
              <a:gd name="T67" fmla="*/ 2147483647 h 321"/>
              <a:gd name="T68" fmla="*/ 2147483647 w 182"/>
              <a:gd name="T69" fmla="*/ 2147483647 h 321"/>
              <a:gd name="T70" fmla="*/ 2147483647 w 182"/>
              <a:gd name="T71" fmla="*/ 2147483647 h 321"/>
              <a:gd name="T72" fmla="*/ 2147483647 w 182"/>
              <a:gd name="T73" fmla="*/ 2147483647 h 321"/>
              <a:gd name="T74" fmla="*/ 2147483647 w 182"/>
              <a:gd name="T75" fmla="*/ 2147483647 h 321"/>
              <a:gd name="T76" fmla="*/ 2147483647 w 182"/>
              <a:gd name="T77" fmla="*/ 2147483647 h 321"/>
              <a:gd name="T78" fmla="*/ 2147483647 w 182"/>
              <a:gd name="T79" fmla="*/ 2147483647 h 321"/>
              <a:gd name="T80" fmla="*/ 2147483647 w 182"/>
              <a:gd name="T81" fmla="*/ 2147483647 h 321"/>
              <a:gd name="T82" fmla="*/ 2147483647 w 182"/>
              <a:gd name="T83" fmla="*/ 2147483647 h 321"/>
              <a:gd name="T84" fmla="*/ 2147483647 w 182"/>
              <a:gd name="T85" fmla="*/ 2147483647 h 321"/>
              <a:gd name="T86" fmla="*/ 2147483647 w 182"/>
              <a:gd name="T87" fmla="*/ 2147483647 h 321"/>
              <a:gd name="T88" fmla="*/ 2147483647 w 182"/>
              <a:gd name="T89" fmla="*/ 2147483647 h 321"/>
              <a:gd name="T90" fmla="*/ 2147483647 w 182"/>
              <a:gd name="T91" fmla="*/ 2147483647 h 321"/>
              <a:gd name="T92" fmla="*/ 2147483647 w 182"/>
              <a:gd name="T93" fmla="*/ 2147483647 h 321"/>
              <a:gd name="T94" fmla="*/ 2147483647 w 182"/>
              <a:gd name="T95" fmla="*/ 2147483647 h 321"/>
              <a:gd name="T96" fmla="*/ 2147483647 w 182"/>
              <a:gd name="T97" fmla="*/ 2147483647 h 321"/>
              <a:gd name="T98" fmla="*/ 2147483647 w 182"/>
              <a:gd name="T99" fmla="*/ 2147483647 h 321"/>
              <a:gd name="T100" fmla="*/ 2147483647 w 182"/>
              <a:gd name="T101" fmla="*/ 2147483647 h 321"/>
              <a:gd name="T102" fmla="*/ 2147483647 w 182"/>
              <a:gd name="T103" fmla="*/ 2147483647 h 321"/>
              <a:gd name="T104" fmla="*/ 2147483647 w 182"/>
              <a:gd name="T105" fmla="*/ 2147483647 h 321"/>
              <a:gd name="T106" fmla="*/ 2147483647 w 182"/>
              <a:gd name="T107" fmla="*/ 2147483647 h 321"/>
              <a:gd name="T108" fmla="*/ 2147483647 w 182"/>
              <a:gd name="T109" fmla="*/ 2147483647 h 321"/>
              <a:gd name="T110" fmla="*/ 2147483647 w 182"/>
              <a:gd name="T111" fmla="*/ 2147483647 h 321"/>
              <a:gd name="T112" fmla="*/ 2147483647 w 182"/>
              <a:gd name="T113" fmla="*/ 2147483647 h 32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82"/>
              <a:gd name="T172" fmla="*/ 0 h 321"/>
              <a:gd name="T173" fmla="*/ 182 w 182"/>
              <a:gd name="T174" fmla="*/ 321 h 32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82" h="321">
                <a:moveTo>
                  <a:pt x="180" y="80"/>
                </a:moveTo>
                <a:lnTo>
                  <a:pt x="162" y="69"/>
                </a:lnTo>
                <a:lnTo>
                  <a:pt x="144" y="60"/>
                </a:lnTo>
                <a:lnTo>
                  <a:pt x="127" y="50"/>
                </a:lnTo>
                <a:lnTo>
                  <a:pt x="109" y="40"/>
                </a:lnTo>
                <a:lnTo>
                  <a:pt x="91" y="29"/>
                </a:lnTo>
                <a:lnTo>
                  <a:pt x="73" y="19"/>
                </a:lnTo>
                <a:lnTo>
                  <a:pt x="56" y="9"/>
                </a:lnTo>
                <a:lnTo>
                  <a:pt x="38" y="0"/>
                </a:lnTo>
                <a:lnTo>
                  <a:pt x="21" y="9"/>
                </a:lnTo>
                <a:lnTo>
                  <a:pt x="23" y="25"/>
                </a:lnTo>
                <a:lnTo>
                  <a:pt x="25" y="40"/>
                </a:lnTo>
                <a:lnTo>
                  <a:pt x="39" y="63"/>
                </a:lnTo>
                <a:lnTo>
                  <a:pt x="35" y="72"/>
                </a:lnTo>
                <a:lnTo>
                  <a:pt x="34" y="87"/>
                </a:lnTo>
                <a:lnTo>
                  <a:pt x="34" y="102"/>
                </a:lnTo>
                <a:lnTo>
                  <a:pt x="33" y="117"/>
                </a:lnTo>
                <a:lnTo>
                  <a:pt x="32" y="133"/>
                </a:lnTo>
                <a:lnTo>
                  <a:pt x="24" y="145"/>
                </a:lnTo>
                <a:lnTo>
                  <a:pt x="17" y="157"/>
                </a:lnTo>
                <a:lnTo>
                  <a:pt x="8" y="169"/>
                </a:lnTo>
                <a:lnTo>
                  <a:pt x="0" y="180"/>
                </a:lnTo>
                <a:lnTo>
                  <a:pt x="0" y="197"/>
                </a:lnTo>
                <a:lnTo>
                  <a:pt x="8" y="210"/>
                </a:lnTo>
                <a:lnTo>
                  <a:pt x="15" y="210"/>
                </a:lnTo>
                <a:lnTo>
                  <a:pt x="24" y="230"/>
                </a:lnTo>
                <a:lnTo>
                  <a:pt x="26" y="252"/>
                </a:lnTo>
                <a:lnTo>
                  <a:pt x="38" y="272"/>
                </a:lnTo>
                <a:lnTo>
                  <a:pt x="18" y="272"/>
                </a:lnTo>
                <a:lnTo>
                  <a:pt x="8" y="276"/>
                </a:lnTo>
                <a:lnTo>
                  <a:pt x="23" y="296"/>
                </a:lnTo>
                <a:lnTo>
                  <a:pt x="35" y="321"/>
                </a:lnTo>
                <a:lnTo>
                  <a:pt x="51" y="317"/>
                </a:lnTo>
                <a:lnTo>
                  <a:pt x="55" y="319"/>
                </a:lnTo>
                <a:lnTo>
                  <a:pt x="64" y="317"/>
                </a:lnTo>
                <a:lnTo>
                  <a:pt x="90" y="311"/>
                </a:lnTo>
                <a:lnTo>
                  <a:pt x="98" y="301"/>
                </a:lnTo>
                <a:lnTo>
                  <a:pt x="95" y="295"/>
                </a:lnTo>
                <a:lnTo>
                  <a:pt x="120" y="289"/>
                </a:lnTo>
                <a:lnTo>
                  <a:pt x="134" y="273"/>
                </a:lnTo>
                <a:lnTo>
                  <a:pt x="148" y="257"/>
                </a:lnTo>
                <a:lnTo>
                  <a:pt x="165" y="253"/>
                </a:lnTo>
                <a:lnTo>
                  <a:pt x="164" y="243"/>
                </a:lnTo>
                <a:lnTo>
                  <a:pt x="160" y="232"/>
                </a:lnTo>
                <a:lnTo>
                  <a:pt x="153" y="216"/>
                </a:lnTo>
                <a:lnTo>
                  <a:pt x="146" y="215"/>
                </a:lnTo>
                <a:lnTo>
                  <a:pt x="153" y="200"/>
                </a:lnTo>
                <a:lnTo>
                  <a:pt x="154" y="190"/>
                </a:lnTo>
                <a:lnTo>
                  <a:pt x="156" y="185"/>
                </a:lnTo>
                <a:lnTo>
                  <a:pt x="156" y="178"/>
                </a:lnTo>
                <a:lnTo>
                  <a:pt x="165" y="162"/>
                </a:lnTo>
                <a:lnTo>
                  <a:pt x="171" y="157"/>
                </a:lnTo>
                <a:lnTo>
                  <a:pt x="182" y="157"/>
                </a:lnTo>
                <a:lnTo>
                  <a:pt x="182" y="138"/>
                </a:lnTo>
                <a:lnTo>
                  <a:pt x="181" y="118"/>
                </a:lnTo>
                <a:lnTo>
                  <a:pt x="181" y="99"/>
                </a:lnTo>
                <a:lnTo>
                  <a:pt x="180" y="80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92" name="Freeform 150"/>
          <p:cNvSpPr>
            <a:spLocks/>
          </p:cNvSpPr>
          <p:nvPr/>
        </p:nvSpPr>
        <p:spPr bwMode="auto">
          <a:xfrm>
            <a:off x="5398634" y="3990964"/>
            <a:ext cx="41275" cy="49213"/>
          </a:xfrm>
          <a:custGeom>
            <a:avLst/>
            <a:gdLst>
              <a:gd name="T0" fmla="*/ 0 w 26"/>
              <a:gd name="T1" fmla="*/ 2147483647 h 31"/>
              <a:gd name="T2" fmla="*/ 2147483647 w 26"/>
              <a:gd name="T3" fmla="*/ 2147483647 h 31"/>
              <a:gd name="T4" fmla="*/ 2147483647 w 26"/>
              <a:gd name="T5" fmla="*/ 2147483647 h 31"/>
              <a:gd name="T6" fmla="*/ 2147483647 w 26"/>
              <a:gd name="T7" fmla="*/ 0 h 31"/>
              <a:gd name="T8" fmla="*/ 2147483647 w 26"/>
              <a:gd name="T9" fmla="*/ 2147483647 h 31"/>
              <a:gd name="T10" fmla="*/ 0 w 26"/>
              <a:gd name="T11" fmla="*/ 2147483647 h 3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6"/>
              <a:gd name="T19" fmla="*/ 0 h 31"/>
              <a:gd name="T20" fmla="*/ 26 w 26"/>
              <a:gd name="T21" fmla="*/ 31 h 3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6" h="31">
                <a:moveTo>
                  <a:pt x="0" y="31"/>
                </a:moveTo>
                <a:lnTo>
                  <a:pt x="21" y="31"/>
                </a:lnTo>
                <a:lnTo>
                  <a:pt x="26" y="21"/>
                </a:lnTo>
                <a:lnTo>
                  <a:pt x="18" y="0"/>
                </a:lnTo>
                <a:lnTo>
                  <a:pt x="12" y="1"/>
                </a:lnTo>
                <a:lnTo>
                  <a:pt x="0" y="31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93" name="Freeform 151"/>
          <p:cNvSpPr>
            <a:spLocks/>
          </p:cNvSpPr>
          <p:nvPr/>
        </p:nvSpPr>
        <p:spPr bwMode="auto">
          <a:xfrm>
            <a:off x="5243059" y="3817927"/>
            <a:ext cx="187325" cy="182562"/>
          </a:xfrm>
          <a:custGeom>
            <a:avLst/>
            <a:gdLst>
              <a:gd name="T0" fmla="*/ 0 w 118"/>
              <a:gd name="T1" fmla="*/ 2147483647 h 115"/>
              <a:gd name="T2" fmla="*/ 2147483647 w 118"/>
              <a:gd name="T3" fmla="*/ 2147483647 h 115"/>
              <a:gd name="T4" fmla="*/ 2147483647 w 118"/>
              <a:gd name="T5" fmla="*/ 2147483647 h 115"/>
              <a:gd name="T6" fmla="*/ 2147483647 w 118"/>
              <a:gd name="T7" fmla="*/ 2147483647 h 115"/>
              <a:gd name="T8" fmla="*/ 2147483647 w 118"/>
              <a:gd name="T9" fmla="*/ 2147483647 h 115"/>
              <a:gd name="T10" fmla="*/ 2147483647 w 118"/>
              <a:gd name="T11" fmla="*/ 2147483647 h 115"/>
              <a:gd name="T12" fmla="*/ 2147483647 w 118"/>
              <a:gd name="T13" fmla="*/ 0 h 115"/>
              <a:gd name="T14" fmla="*/ 2147483647 w 118"/>
              <a:gd name="T15" fmla="*/ 2147483647 h 115"/>
              <a:gd name="T16" fmla="*/ 2147483647 w 118"/>
              <a:gd name="T17" fmla="*/ 2147483647 h 115"/>
              <a:gd name="T18" fmla="*/ 2147483647 w 118"/>
              <a:gd name="T19" fmla="*/ 2147483647 h 115"/>
              <a:gd name="T20" fmla="*/ 2147483647 w 118"/>
              <a:gd name="T21" fmla="*/ 2147483647 h 115"/>
              <a:gd name="T22" fmla="*/ 2147483647 w 118"/>
              <a:gd name="T23" fmla="*/ 2147483647 h 115"/>
              <a:gd name="T24" fmla="*/ 2147483647 w 118"/>
              <a:gd name="T25" fmla="*/ 2147483647 h 115"/>
              <a:gd name="T26" fmla="*/ 2147483647 w 118"/>
              <a:gd name="T27" fmla="*/ 2147483647 h 115"/>
              <a:gd name="T28" fmla="*/ 2147483647 w 118"/>
              <a:gd name="T29" fmla="*/ 2147483647 h 115"/>
              <a:gd name="T30" fmla="*/ 2147483647 w 118"/>
              <a:gd name="T31" fmla="*/ 2147483647 h 115"/>
              <a:gd name="T32" fmla="*/ 2147483647 w 118"/>
              <a:gd name="T33" fmla="*/ 2147483647 h 115"/>
              <a:gd name="T34" fmla="*/ 2147483647 w 118"/>
              <a:gd name="T35" fmla="*/ 2147483647 h 115"/>
              <a:gd name="T36" fmla="*/ 2147483647 w 118"/>
              <a:gd name="T37" fmla="*/ 2147483647 h 115"/>
              <a:gd name="T38" fmla="*/ 2147483647 w 118"/>
              <a:gd name="T39" fmla="*/ 2147483647 h 115"/>
              <a:gd name="T40" fmla="*/ 2147483647 w 118"/>
              <a:gd name="T41" fmla="*/ 2147483647 h 115"/>
              <a:gd name="T42" fmla="*/ 2147483647 w 118"/>
              <a:gd name="T43" fmla="*/ 2147483647 h 115"/>
              <a:gd name="T44" fmla="*/ 2147483647 w 118"/>
              <a:gd name="T45" fmla="*/ 2147483647 h 115"/>
              <a:gd name="T46" fmla="*/ 2147483647 w 118"/>
              <a:gd name="T47" fmla="*/ 2147483647 h 115"/>
              <a:gd name="T48" fmla="*/ 2147483647 w 118"/>
              <a:gd name="T49" fmla="*/ 2147483647 h 115"/>
              <a:gd name="T50" fmla="*/ 2147483647 w 118"/>
              <a:gd name="T51" fmla="*/ 2147483647 h 115"/>
              <a:gd name="T52" fmla="*/ 2147483647 w 118"/>
              <a:gd name="T53" fmla="*/ 2147483647 h 115"/>
              <a:gd name="T54" fmla="*/ 2147483647 w 118"/>
              <a:gd name="T55" fmla="*/ 2147483647 h 115"/>
              <a:gd name="T56" fmla="*/ 2147483647 w 118"/>
              <a:gd name="T57" fmla="*/ 2147483647 h 115"/>
              <a:gd name="T58" fmla="*/ 2147483647 w 118"/>
              <a:gd name="T59" fmla="*/ 2147483647 h 115"/>
              <a:gd name="T60" fmla="*/ 2147483647 w 118"/>
              <a:gd name="T61" fmla="*/ 2147483647 h 115"/>
              <a:gd name="T62" fmla="*/ 0 w 118"/>
              <a:gd name="T63" fmla="*/ 2147483647 h 11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18"/>
              <a:gd name="T97" fmla="*/ 0 h 115"/>
              <a:gd name="T98" fmla="*/ 118 w 118"/>
              <a:gd name="T99" fmla="*/ 115 h 11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18" h="115">
                <a:moveTo>
                  <a:pt x="0" y="88"/>
                </a:moveTo>
                <a:lnTo>
                  <a:pt x="2" y="73"/>
                </a:lnTo>
                <a:lnTo>
                  <a:pt x="4" y="44"/>
                </a:lnTo>
                <a:lnTo>
                  <a:pt x="11" y="19"/>
                </a:lnTo>
                <a:lnTo>
                  <a:pt x="22" y="11"/>
                </a:lnTo>
                <a:lnTo>
                  <a:pt x="34" y="2"/>
                </a:lnTo>
                <a:lnTo>
                  <a:pt x="36" y="0"/>
                </a:lnTo>
                <a:lnTo>
                  <a:pt x="41" y="14"/>
                </a:lnTo>
                <a:lnTo>
                  <a:pt x="47" y="28"/>
                </a:lnTo>
                <a:lnTo>
                  <a:pt x="52" y="42"/>
                </a:lnTo>
                <a:lnTo>
                  <a:pt x="58" y="58"/>
                </a:lnTo>
                <a:lnTo>
                  <a:pt x="59" y="52"/>
                </a:lnTo>
                <a:lnTo>
                  <a:pt x="63" y="55"/>
                </a:lnTo>
                <a:lnTo>
                  <a:pt x="79" y="65"/>
                </a:lnTo>
                <a:lnTo>
                  <a:pt x="97" y="85"/>
                </a:lnTo>
                <a:lnTo>
                  <a:pt x="117" y="104"/>
                </a:lnTo>
                <a:lnTo>
                  <a:pt x="118" y="108"/>
                </a:lnTo>
                <a:lnTo>
                  <a:pt x="116" y="109"/>
                </a:lnTo>
                <a:lnTo>
                  <a:pt x="110" y="110"/>
                </a:lnTo>
                <a:lnTo>
                  <a:pt x="101" y="115"/>
                </a:lnTo>
                <a:lnTo>
                  <a:pt x="100" y="110"/>
                </a:lnTo>
                <a:lnTo>
                  <a:pt x="85" y="104"/>
                </a:lnTo>
                <a:lnTo>
                  <a:pt x="74" y="92"/>
                </a:lnTo>
                <a:lnTo>
                  <a:pt x="68" y="86"/>
                </a:lnTo>
                <a:lnTo>
                  <a:pt x="57" y="80"/>
                </a:lnTo>
                <a:lnTo>
                  <a:pt x="47" y="78"/>
                </a:lnTo>
                <a:lnTo>
                  <a:pt x="36" y="79"/>
                </a:lnTo>
                <a:lnTo>
                  <a:pt x="27" y="69"/>
                </a:lnTo>
                <a:lnTo>
                  <a:pt x="25" y="87"/>
                </a:lnTo>
                <a:lnTo>
                  <a:pt x="16" y="79"/>
                </a:lnTo>
                <a:lnTo>
                  <a:pt x="9" y="89"/>
                </a:lnTo>
                <a:lnTo>
                  <a:pt x="0" y="88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94" name="Freeform 152"/>
          <p:cNvSpPr>
            <a:spLocks/>
          </p:cNvSpPr>
          <p:nvPr/>
        </p:nvSpPr>
        <p:spPr bwMode="auto">
          <a:xfrm>
            <a:off x="5155746" y="3927464"/>
            <a:ext cx="420688" cy="354013"/>
          </a:xfrm>
          <a:custGeom>
            <a:avLst/>
            <a:gdLst>
              <a:gd name="T0" fmla="*/ 2147483647 w 265"/>
              <a:gd name="T1" fmla="*/ 2147483647 h 223"/>
              <a:gd name="T2" fmla="*/ 2147483647 w 265"/>
              <a:gd name="T3" fmla="*/ 2147483647 h 223"/>
              <a:gd name="T4" fmla="*/ 2147483647 w 265"/>
              <a:gd name="T5" fmla="*/ 2147483647 h 223"/>
              <a:gd name="T6" fmla="*/ 2147483647 w 265"/>
              <a:gd name="T7" fmla="*/ 2147483647 h 223"/>
              <a:gd name="T8" fmla="*/ 2147483647 w 265"/>
              <a:gd name="T9" fmla="*/ 2147483647 h 223"/>
              <a:gd name="T10" fmla="*/ 2147483647 w 265"/>
              <a:gd name="T11" fmla="*/ 2147483647 h 223"/>
              <a:gd name="T12" fmla="*/ 2147483647 w 265"/>
              <a:gd name="T13" fmla="*/ 2147483647 h 223"/>
              <a:gd name="T14" fmla="*/ 2147483647 w 265"/>
              <a:gd name="T15" fmla="*/ 2147483647 h 223"/>
              <a:gd name="T16" fmla="*/ 0 w 265"/>
              <a:gd name="T17" fmla="*/ 2147483647 h 223"/>
              <a:gd name="T18" fmla="*/ 2147483647 w 265"/>
              <a:gd name="T19" fmla="*/ 2147483647 h 223"/>
              <a:gd name="T20" fmla="*/ 2147483647 w 265"/>
              <a:gd name="T21" fmla="*/ 2147483647 h 223"/>
              <a:gd name="T22" fmla="*/ 2147483647 w 265"/>
              <a:gd name="T23" fmla="*/ 2147483647 h 223"/>
              <a:gd name="T24" fmla="*/ 2147483647 w 265"/>
              <a:gd name="T25" fmla="*/ 2147483647 h 223"/>
              <a:gd name="T26" fmla="*/ 2147483647 w 265"/>
              <a:gd name="T27" fmla="*/ 2147483647 h 223"/>
              <a:gd name="T28" fmla="*/ 2147483647 w 265"/>
              <a:gd name="T29" fmla="*/ 2147483647 h 223"/>
              <a:gd name="T30" fmla="*/ 2147483647 w 265"/>
              <a:gd name="T31" fmla="*/ 2147483647 h 223"/>
              <a:gd name="T32" fmla="*/ 2147483647 w 265"/>
              <a:gd name="T33" fmla="*/ 2147483647 h 223"/>
              <a:gd name="T34" fmla="*/ 2147483647 w 265"/>
              <a:gd name="T35" fmla="*/ 2147483647 h 223"/>
              <a:gd name="T36" fmla="*/ 2147483647 w 265"/>
              <a:gd name="T37" fmla="*/ 2147483647 h 223"/>
              <a:gd name="T38" fmla="*/ 2147483647 w 265"/>
              <a:gd name="T39" fmla="*/ 0 h 223"/>
              <a:gd name="T40" fmla="*/ 2147483647 w 265"/>
              <a:gd name="T41" fmla="*/ 2147483647 h 223"/>
              <a:gd name="T42" fmla="*/ 2147483647 w 265"/>
              <a:gd name="T43" fmla="*/ 2147483647 h 223"/>
              <a:gd name="T44" fmla="*/ 2147483647 w 265"/>
              <a:gd name="T45" fmla="*/ 2147483647 h 223"/>
              <a:gd name="T46" fmla="*/ 2147483647 w 265"/>
              <a:gd name="T47" fmla="*/ 2147483647 h 223"/>
              <a:gd name="T48" fmla="*/ 2147483647 w 265"/>
              <a:gd name="T49" fmla="*/ 2147483647 h 223"/>
              <a:gd name="T50" fmla="*/ 2147483647 w 265"/>
              <a:gd name="T51" fmla="*/ 2147483647 h 223"/>
              <a:gd name="T52" fmla="*/ 2147483647 w 265"/>
              <a:gd name="T53" fmla="*/ 2147483647 h 223"/>
              <a:gd name="T54" fmla="*/ 2147483647 w 265"/>
              <a:gd name="T55" fmla="*/ 2147483647 h 223"/>
              <a:gd name="T56" fmla="*/ 2147483647 w 265"/>
              <a:gd name="T57" fmla="*/ 2147483647 h 223"/>
              <a:gd name="T58" fmla="*/ 2147483647 w 265"/>
              <a:gd name="T59" fmla="*/ 2147483647 h 223"/>
              <a:gd name="T60" fmla="*/ 2147483647 w 265"/>
              <a:gd name="T61" fmla="*/ 2147483647 h 223"/>
              <a:gd name="T62" fmla="*/ 2147483647 w 265"/>
              <a:gd name="T63" fmla="*/ 2147483647 h 223"/>
              <a:gd name="T64" fmla="*/ 2147483647 w 265"/>
              <a:gd name="T65" fmla="*/ 2147483647 h 223"/>
              <a:gd name="T66" fmla="*/ 2147483647 w 265"/>
              <a:gd name="T67" fmla="*/ 2147483647 h 223"/>
              <a:gd name="T68" fmla="*/ 2147483647 w 265"/>
              <a:gd name="T69" fmla="*/ 2147483647 h 223"/>
              <a:gd name="T70" fmla="*/ 2147483647 w 265"/>
              <a:gd name="T71" fmla="*/ 2147483647 h 223"/>
              <a:gd name="T72" fmla="*/ 2147483647 w 265"/>
              <a:gd name="T73" fmla="*/ 2147483647 h 223"/>
              <a:gd name="T74" fmla="*/ 2147483647 w 265"/>
              <a:gd name="T75" fmla="*/ 2147483647 h 223"/>
              <a:gd name="T76" fmla="*/ 2147483647 w 265"/>
              <a:gd name="T77" fmla="*/ 2147483647 h 223"/>
              <a:gd name="T78" fmla="*/ 2147483647 w 265"/>
              <a:gd name="T79" fmla="*/ 2147483647 h 223"/>
              <a:gd name="T80" fmla="*/ 2147483647 w 265"/>
              <a:gd name="T81" fmla="*/ 2147483647 h 223"/>
              <a:gd name="T82" fmla="*/ 2147483647 w 265"/>
              <a:gd name="T83" fmla="*/ 2147483647 h 223"/>
              <a:gd name="T84" fmla="*/ 2147483647 w 265"/>
              <a:gd name="T85" fmla="*/ 2147483647 h 223"/>
              <a:gd name="T86" fmla="*/ 2147483647 w 265"/>
              <a:gd name="T87" fmla="*/ 2147483647 h 223"/>
              <a:gd name="T88" fmla="*/ 2147483647 w 265"/>
              <a:gd name="T89" fmla="*/ 2147483647 h 223"/>
              <a:gd name="T90" fmla="*/ 2147483647 w 265"/>
              <a:gd name="T91" fmla="*/ 2147483647 h 223"/>
              <a:gd name="T92" fmla="*/ 2147483647 w 265"/>
              <a:gd name="T93" fmla="*/ 2147483647 h 223"/>
              <a:gd name="T94" fmla="*/ 2147483647 w 265"/>
              <a:gd name="T95" fmla="*/ 2147483647 h 223"/>
              <a:gd name="T96" fmla="*/ 2147483647 w 265"/>
              <a:gd name="T97" fmla="*/ 2147483647 h 223"/>
              <a:gd name="T98" fmla="*/ 2147483647 w 265"/>
              <a:gd name="T99" fmla="*/ 2147483647 h 223"/>
              <a:gd name="T100" fmla="*/ 2147483647 w 265"/>
              <a:gd name="T101" fmla="*/ 2147483647 h 22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65"/>
              <a:gd name="T154" fmla="*/ 0 h 223"/>
              <a:gd name="T155" fmla="*/ 265 w 265"/>
              <a:gd name="T156" fmla="*/ 223 h 223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65" h="223">
                <a:moveTo>
                  <a:pt x="89" y="218"/>
                </a:moveTo>
                <a:lnTo>
                  <a:pt x="68" y="203"/>
                </a:lnTo>
                <a:lnTo>
                  <a:pt x="52" y="200"/>
                </a:lnTo>
                <a:lnTo>
                  <a:pt x="47" y="185"/>
                </a:lnTo>
                <a:lnTo>
                  <a:pt x="37" y="180"/>
                </a:lnTo>
                <a:lnTo>
                  <a:pt x="30" y="166"/>
                </a:lnTo>
                <a:lnTo>
                  <a:pt x="24" y="153"/>
                </a:lnTo>
                <a:lnTo>
                  <a:pt x="6" y="138"/>
                </a:lnTo>
                <a:lnTo>
                  <a:pt x="0" y="132"/>
                </a:lnTo>
                <a:lnTo>
                  <a:pt x="6" y="122"/>
                </a:lnTo>
                <a:lnTo>
                  <a:pt x="18" y="120"/>
                </a:lnTo>
                <a:lnTo>
                  <a:pt x="21" y="99"/>
                </a:lnTo>
                <a:lnTo>
                  <a:pt x="24" y="76"/>
                </a:lnTo>
                <a:lnTo>
                  <a:pt x="32" y="75"/>
                </a:lnTo>
                <a:lnTo>
                  <a:pt x="37" y="52"/>
                </a:lnTo>
                <a:lnTo>
                  <a:pt x="55" y="19"/>
                </a:lnTo>
                <a:lnTo>
                  <a:pt x="64" y="20"/>
                </a:lnTo>
                <a:lnTo>
                  <a:pt x="71" y="10"/>
                </a:lnTo>
                <a:lnTo>
                  <a:pt x="80" y="18"/>
                </a:lnTo>
                <a:lnTo>
                  <a:pt x="82" y="0"/>
                </a:lnTo>
                <a:lnTo>
                  <a:pt x="91" y="10"/>
                </a:lnTo>
                <a:lnTo>
                  <a:pt x="102" y="9"/>
                </a:lnTo>
                <a:lnTo>
                  <a:pt x="112" y="11"/>
                </a:lnTo>
                <a:lnTo>
                  <a:pt x="123" y="17"/>
                </a:lnTo>
                <a:lnTo>
                  <a:pt x="129" y="23"/>
                </a:lnTo>
                <a:lnTo>
                  <a:pt x="140" y="35"/>
                </a:lnTo>
                <a:lnTo>
                  <a:pt x="155" y="41"/>
                </a:lnTo>
                <a:lnTo>
                  <a:pt x="156" y="46"/>
                </a:lnTo>
                <a:lnTo>
                  <a:pt x="165" y="41"/>
                </a:lnTo>
                <a:lnTo>
                  <a:pt x="153" y="71"/>
                </a:lnTo>
                <a:lnTo>
                  <a:pt x="174" y="71"/>
                </a:lnTo>
                <a:lnTo>
                  <a:pt x="172" y="82"/>
                </a:lnTo>
                <a:lnTo>
                  <a:pt x="183" y="97"/>
                </a:lnTo>
                <a:lnTo>
                  <a:pt x="194" y="112"/>
                </a:lnTo>
                <a:lnTo>
                  <a:pt x="208" y="117"/>
                </a:lnTo>
                <a:lnTo>
                  <a:pt x="221" y="122"/>
                </a:lnTo>
                <a:lnTo>
                  <a:pt x="234" y="127"/>
                </a:lnTo>
                <a:lnTo>
                  <a:pt x="248" y="132"/>
                </a:lnTo>
                <a:lnTo>
                  <a:pt x="265" y="132"/>
                </a:lnTo>
                <a:lnTo>
                  <a:pt x="252" y="148"/>
                </a:lnTo>
                <a:lnTo>
                  <a:pt x="239" y="164"/>
                </a:lnTo>
                <a:lnTo>
                  <a:pt x="226" y="179"/>
                </a:lnTo>
                <a:lnTo>
                  <a:pt x="213" y="194"/>
                </a:lnTo>
                <a:lnTo>
                  <a:pt x="199" y="195"/>
                </a:lnTo>
                <a:lnTo>
                  <a:pt x="185" y="198"/>
                </a:lnTo>
                <a:lnTo>
                  <a:pt x="167" y="209"/>
                </a:lnTo>
                <a:lnTo>
                  <a:pt x="159" y="214"/>
                </a:lnTo>
                <a:lnTo>
                  <a:pt x="141" y="210"/>
                </a:lnTo>
                <a:lnTo>
                  <a:pt x="123" y="215"/>
                </a:lnTo>
                <a:lnTo>
                  <a:pt x="114" y="223"/>
                </a:lnTo>
                <a:lnTo>
                  <a:pt x="89" y="218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95" name="Freeform 153"/>
          <p:cNvSpPr>
            <a:spLocks/>
          </p:cNvSpPr>
          <p:nvPr/>
        </p:nvSpPr>
        <p:spPr bwMode="auto">
          <a:xfrm>
            <a:off x="5381171" y="4002077"/>
            <a:ext cx="285750" cy="434975"/>
          </a:xfrm>
          <a:custGeom>
            <a:avLst/>
            <a:gdLst>
              <a:gd name="T0" fmla="*/ 2147483647 w 180"/>
              <a:gd name="T1" fmla="*/ 2147483647 h 274"/>
              <a:gd name="T2" fmla="*/ 2147483647 w 180"/>
              <a:gd name="T3" fmla="*/ 2147483647 h 274"/>
              <a:gd name="T4" fmla="*/ 2147483647 w 180"/>
              <a:gd name="T5" fmla="*/ 2147483647 h 274"/>
              <a:gd name="T6" fmla="*/ 2147483647 w 180"/>
              <a:gd name="T7" fmla="*/ 2147483647 h 274"/>
              <a:gd name="T8" fmla="*/ 2147483647 w 180"/>
              <a:gd name="T9" fmla="*/ 2147483647 h 274"/>
              <a:gd name="T10" fmla="*/ 2147483647 w 180"/>
              <a:gd name="T11" fmla="*/ 2147483647 h 274"/>
              <a:gd name="T12" fmla="*/ 2147483647 w 180"/>
              <a:gd name="T13" fmla="*/ 2147483647 h 274"/>
              <a:gd name="T14" fmla="*/ 2147483647 w 180"/>
              <a:gd name="T15" fmla="*/ 2147483647 h 274"/>
              <a:gd name="T16" fmla="*/ 2147483647 w 180"/>
              <a:gd name="T17" fmla="*/ 2147483647 h 274"/>
              <a:gd name="T18" fmla="*/ 2147483647 w 180"/>
              <a:gd name="T19" fmla="*/ 2147483647 h 274"/>
              <a:gd name="T20" fmla="*/ 2147483647 w 180"/>
              <a:gd name="T21" fmla="*/ 2147483647 h 274"/>
              <a:gd name="T22" fmla="*/ 2147483647 w 180"/>
              <a:gd name="T23" fmla="*/ 2147483647 h 274"/>
              <a:gd name="T24" fmla="*/ 2147483647 w 180"/>
              <a:gd name="T25" fmla="*/ 2147483647 h 274"/>
              <a:gd name="T26" fmla="*/ 2147483647 w 180"/>
              <a:gd name="T27" fmla="*/ 2147483647 h 274"/>
              <a:gd name="T28" fmla="*/ 2147483647 w 180"/>
              <a:gd name="T29" fmla="*/ 2147483647 h 274"/>
              <a:gd name="T30" fmla="*/ 2147483647 w 180"/>
              <a:gd name="T31" fmla="*/ 2147483647 h 274"/>
              <a:gd name="T32" fmla="*/ 2147483647 w 180"/>
              <a:gd name="T33" fmla="*/ 2147483647 h 274"/>
              <a:gd name="T34" fmla="*/ 2147483647 w 180"/>
              <a:gd name="T35" fmla="*/ 2147483647 h 274"/>
              <a:gd name="T36" fmla="*/ 2147483647 w 180"/>
              <a:gd name="T37" fmla="*/ 2147483647 h 274"/>
              <a:gd name="T38" fmla="*/ 2147483647 w 180"/>
              <a:gd name="T39" fmla="*/ 2147483647 h 274"/>
              <a:gd name="T40" fmla="*/ 0 w 180"/>
              <a:gd name="T41" fmla="*/ 2147483647 h 274"/>
              <a:gd name="T42" fmla="*/ 2147483647 w 180"/>
              <a:gd name="T43" fmla="*/ 2147483647 h 274"/>
              <a:gd name="T44" fmla="*/ 2147483647 w 180"/>
              <a:gd name="T45" fmla="*/ 2147483647 h 274"/>
              <a:gd name="T46" fmla="*/ 2147483647 w 180"/>
              <a:gd name="T47" fmla="*/ 2147483647 h 274"/>
              <a:gd name="T48" fmla="*/ 2147483647 w 180"/>
              <a:gd name="T49" fmla="*/ 2147483647 h 274"/>
              <a:gd name="T50" fmla="*/ 2147483647 w 180"/>
              <a:gd name="T51" fmla="*/ 2147483647 h 274"/>
              <a:gd name="T52" fmla="*/ 2147483647 w 180"/>
              <a:gd name="T53" fmla="*/ 2147483647 h 274"/>
              <a:gd name="T54" fmla="*/ 2147483647 w 180"/>
              <a:gd name="T55" fmla="*/ 2147483647 h 274"/>
              <a:gd name="T56" fmla="*/ 2147483647 w 180"/>
              <a:gd name="T57" fmla="*/ 2147483647 h 274"/>
              <a:gd name="T58" fmla="*/ 2147483647 w 180"/>
              <a:gd name="T59" fmla="*/ 2147483647 h 274"/>
              <a:gd name="T60" fmla="*/ 2147483647 w 180"/>
              <a:gd name="T61" fmla="*/ 2147483647 h 274"/>
              <a:gd name="T62" fmla="*/ 2147483647 w 180"/>
              <a:gd name="T63" fmla="*/ 2147483647 h 274"/>
              <a:gd name="T64" fmla="*/ 2147483647 w 180"/>
              <a:gd name="T65" fmla="*/ 2147483647 h 274"/>
              <a:gd name="T66" fmla="*/ 2147483647 w 180"/>
              <a:gd name="T67" fmla="*/ 2147483647 h 274"/>
              <a:gd name="T68" fmla="*/ 2147483647 w 180"/>
              <a:gd name="T69" fmla="*/ 2147483647 h 274"/>
              <a:gd name="T70" fmla="*/ 2147483647 w 180"/>
              <a:gd name="T71" fmla="*/ 2147483647 h 274"/>
              <a:gd name="T72" fmla="*/ 2147483647 w 180"/>
              <a:gd name="T73" fmla="*/ 2147483647 h 274"/>
              <a:gd name="T74" fmla="*/ 2147483647 w 180"/>
              <a:gd name="T75" fmla="*/ 2147483647 h 274"/>
              <a:gd name="T76" fmla="*/ 2147483647 w 180"/>
              <a:gd name="T77" fmla="*/ 2147483647 h 274"/>
              <a:gd name="T78" fmla="*/ 2147483647 w 180"/>
              <a:gd name="T79" fmla="*/ 2147483647 h 274"/>
              <a:gd name="T80" fmla="*/ 2147483647 w 180"/>
              <a:gd name="T81" fmla="*/ 2147483647 h 274"/>
              <a:gd name="T82" fmla="*/ 2147483647 w 180"/>
              <a:gd name="T83" fmla="*/ 2147483647 h 274"/>
              <a:gd name="T84" fmla="*/ 2147483647 w 180"/>
              <a:gd name="T85" fmla="*/ 2147483647 h 274"/>
              <a:gd name="T86" fmla="*/ 2147483647 w 180"/>
              <a:gd name="T87" fmla="*/ 2147483647 h 274"/>
              <a:gd name="T88" fmla="*/ 2147483647 w 180"/>
              <a:gd name="T89" fmla="*/ 2147483647 h 274"/>
              <a:gd name="T90" fmla="*/ 2147483647 w 180"/>
              <a:gd name="T91" fmla="*/ 2147483647 h 274"/>
              <a:gd name="T92" fmla="*/ 2147483647 w 180"/>
              <a:gd name="T93" fmla="*/ 2147483647 h 274"/>
              <a:gd name="T94" fmla="*/ 2147483647 w 180"/>
              <a:gd name="T95" fmla="*/ 0 h 274"/>
              <a:gd name="T96" fmla="*/ 2147483647 w 180"/>
              <a:gd name="T97" fmla="*/ 2147483647 h 274"/>
              <a:gd name="T98" fmla="*/ 2147483647 w 180"/>
              <a:gd name="T99" fmla="*/ 2147483647 h 274"/>
              <a:gd name="T100" fmla="*/ 2147483647 w 180"/>
              <a:gd name="T101" fmla="*/ 2147483647 h 274"/>
              <a:gd name="T102" fmla="*/ 2147483647 w 180"/>
              <a:gd name="T103" fmla="*/ 2147483647 h 27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80"/>
              <a:gd name="T157" fmla="*/ 0 h 274"/>
              <a:gd name="T158" fmla="*/ 180 w 180"/>
              <a:gd name="T159" fmla="*/ 274 h 27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80" h="274">
                <a:moveTo>
                  <a:pt x="173" y="37"/>
                </a:moveTo>
                <a:lnTo>
                  <a:pt x="168" y="60"/>
                </a:lnTo>
                <a:lnTo>
                  <a:pt x="156" y="84"/>
                </a:lnTo>
                <a:lnTo>
                  <a:pt x="144" y="108"/>
                </a:lnTo>
                <a:lnTo>
                  <a:pt x="132" y="132"/>
                </a:lnTo>
                <a:lnTo>
                  <a:pt x="120" y="157"/>
                </a:lnTo>
                <a:lnTo>
                  <a:pt x="109" y="168"/>
                </a:lnTo>
                <a:lnTo>
                  <a:pt x="98" y="178"/>
                </a:lnTo>
                <a:lnTo>
                  <a:pt x="88" y="189"/>
                </a:lnTo>
                <a:lnTo>
                  <a:pt x="78" y="200"/>
                </a:lnTo>
                <a:lnTo>
                  <a:pt x="64" y="212"/>
                </a:lnTo>
                <a:lnTo>
                  <a:pt x="52" y="225"/>
                </a:lnTo>
                <a:lnTo>
                  <a:pt x="41" y="237"/>
                </a:lnTo>
                <a:lnTo>
                  <a:pt x="27" y="249"/>
                </a:lnTo>
                <a:lnTo>
                  <a:pt x="19" y="261"/>
                </a:lnTo>
                <a:lnTo>
                  <a:pt x="11" y="274"/>
                </a:lnTo>
                <a:lnTo>
                  <a:pt x="1" y="258"/>
                </a:lnTo>
                <a:lnTo>
                  <a:pt x="1" y="239"/>
                </a:lnTo>
                <a:lnTo>
                  <a:pt x="1" y="221"/>
                </a:lnTo>
                <a:lnTo>
                  <a:pt x="1" y="202"/>
                </a:lnTo>
                <a:lnTo>
                  <a:pt x="0" y="184"/>
                </a:lnTo>
                <a:lnTo>
                  <a:pt x="9" y="172"/>
                </a:lnTo>
                <a:lnTo>
                  <a:pt x="17" y="161"/>
                </a:lnTo>
                <a:lnTo>
                  <a:pt x="25" y="156"/>
                </a:lnTo>
                <a:lnTo>
                  <a:pt x="43" y="145"/>
                </a:lnTo>
                <a:lnTo>
                  <a:pt x="57" y="142"/>
                </a:lnTo>
                <a:lnTo>
                  <a:pt x="71" y="141"/>
                </a:lnTo>
                <a:lnTo>
                  <a:pt x="84" y="126"/>
                </a:lnTo>
                <a:lnTo>
                  <a:pt x="97" y="111"/>
                </a:lnTo>
                <a:lnTo>
                  <a:pt x="110" y="95"/>
                </a:lnTo>
                <a:lnTo>
                  <a:pt x="123" y="79"/>
                </a:lnTo>
                <a:lnTo>
                  <a:pt x="106" y="79"/>
                </a:lnTo>
                <a:lnTo>
                  <a:pt x="92" y="74"/>
                </a:lnTo>
                <a:lnTo>
                  <a:pt x="79" y="69"/>
                </a:lnTo>
                <a:lnTo>
                  <a:pt x="66" y="64"/>
                </a:lnTo>
                <a:lnTo>
                  <a:pt x="52" y="59"/>
                </a:lnTo>
                <a:lnTo>
                  <a:pt x="41" y="44"/>
                </a:lnTo>
                <a:lnTo>
                  <a:pt x="30" y="29"/>
                </a:lnTo>
                <a:lnTo>
                  <a:pt x="32" y="18"/>
                </a:lnTo>
                <a:lnTo>
                  <a:pt x="37" y="8"/>
                </a:lnTo>
                <a:lnTo>
                  <a:pt x="48" y="19"/>
                </a:lnTo>
                <a:lnTo>
                  <a:pt x="59" y="30"/>
                </a:lnTo>
                <a:lnTo>
                  <a:pt x="81" y="22"/>
                </a:lnTo>
                <a:lnTo>
                  <a:pt x="97" y="24"/>
                </a:lnTo>
                <a:lnTo>
                  <a:pt x="115" y="16"/>
                </a:lnTo>
                <a:lnTo>
                  <a:pt x="140" y="11"/>
                </a:lnTo>
                <a:lnTo>
                  <a:pt x="164" y="5"/>
                </a:lnTo>
                <a:lnTo>
                  <a:pt x="173" y="0"/>
                </a:lnTo>
                <a:lnTo>
                  <a:pt x="179" y="5"/>
                </a:lnTo>
                <a:lnTo>
                  <a:pt x="177" y="30"/>
                </a:lnTo>
                <a:lnTo>
                  <a:pt x="180" y="30"/>
                </a:lnTo>
                <a:lnTo>
                  <a:pt x="173" y="37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96" name="Freeform 154"/>
          <p:cNvSpPr>
            <a:spLocks/>
          </p:cNvSpPr>
          <p:nvPr/>
        </p:nvSpPr>
        <p:spPr bwMode="auto">
          <a:xfrm>
            <a:off x="4836659" y="3651239"/>
            <a:ext cx="460375" cy="630238"/>
          </a:xfrm>
          <a:custGeom>
            <a:avLst/>
            <a:gdLst>
              <a:gd name="T0" fmla="*/ 2147483647 w 290"/>
              <a:gd name="T1" fmla="*/ 2147483647 h 397"/>
              <a:gd name="T2" fmla="*/ 2147483647 w 290"/>
              <a:gd name="T3" fmla="*/ 2147483647 h 397"/>
              <a:gd name="T4" fmla="*/ 2147483647 w 290"/>
              <a:gd name="T5" fmla="*/ 2147483647 h 397"/>
              <a:gd name="T6" fmla="*/ 2147483647 w 290"/>
              <a:gd name="T7" fmla="*/ 2147483647 h 397"/>
              <a:gd name="T8" fmla="*/ 2147483647 w 290"/>
              <a:gd name="T9" fmla="*/ 2147483647 h 397"/>
              <a:gd name="T10" fmla="*/ 2147483647 w 290"/>
              <a:gd name="T11" fmla="*/ 2147483647 h 397"/>
              <a:gd name="T12" fmla="*/ 2147483647 w 290"/>
              <a:gd name="T13" fmla="*/ 2147483647 h 397"/>
              <a:gd name="T14" fmla="*/ 2147483647 w 290"/>
              <a:gd name="T15" fmla="*/ 2147483647 h 397"/>
              <a:gd name="T16" fmla="*/ 2147483647 w 290"/>
              <a:gd name="T17" fmla="*/ 2147483647 h 397"/>
              <a:gd name="T18" fmla="*/ 2147483647 w 290"/>
              <a:gd name="T19" fmla="*/ 2147483647 h 397"/>
              <a:gd name="T20" fmla="*/ 2147483647 w 290"/>
              <a:gd name="T21" fmla="*/ 0 h 397"/>
              <a:gd name="T22" fmla="*/ 2147483647 w 290"/>
              <a:gd name="T23" fmla="*/ 2147483647 h 397"/>
              <a:gd name="T24" fmla="*/ 2147483647 w 290"/>
              <a:gd name="T25" fmla="*/ 2147483647 h 397"/>
              <a:gd name="T26" fmla="*/ 2147483647 w 290"/>
              <a:gd name="T27" fmla="*/ 2147483647 h 397"/>
              <a:gd name="T28" fmla="*/ 2147483647 w 290"/>
              <a:gd name="T29" fmla="*/ 2147483647 h 397"/>
              <a:gd name="T30" fmla="*/ 2147483647 w 290"/>
              <a:gd name="T31" fmla="*/ 2147483647 h 397"/>
              <a:gd name="T32" fmla="*/ 2147483647 w 290"/>
              <a:gd name="T33" fmla="*/ 2147483647 h 397"/>
              <a:gd name="T34" fmla="*/ 2147483647 w 290"/>
              <a:gd name="T35" fmla="*/ 2147483647 h 397"/>
              <a:gd name="T36" fmla="*/ 2147483647 w 290"/>
              <a:gd name="T37" fmla="*/ 2147483647 h 397"/>
              <a:gd name="T38" fmla="*/ 2147483647 w 290"/>
              <a:gd name="T39" fmla="*/ 2147483647 h 397"/>
              <a:gd name="T40" fmla="*/ 2147483647 w 290"/>
              <a:gd name="T41" fmla="*/ 2147483647 h 397"/>
              <a:gd name="T42" fmla="*/ 2147483647 w 290"/>
              <a:gd name="T43" fmla="*/ 2147483647 h 397"/>
              <a:gd name="T44" fmla="*/ 2147483647 w 290"/>
              <a:gd name="T45" fmla="*/ 2147483647 h 397"/>
              <a:gd name="T46" fmla="*/ 2147483647 w 290"/>
              <a:gd name="T47" fmla="*/ 2147483647 h 397"/>
              <a:gd name="T48" fmla="*/ 2147483647 w 290"/>
              <a:gd name="T49" fmla="*/ 2147483647 h 397"/>
              <a:gd name="T50" fmla="*/ 2147483647 w 290"/>
              <a:gd name="T51" fmla="*/ 2147483647 h 397"/>
              <a:gd name="T52" fmla="*/ 2147483647 w 290"/>
              <a:gd name="T53" fmla="*/ 2147483647 h 397"/>
              <a:gd name="T54" fmla="*/ 2147483647 w 290"/>
              <a:gd name="T55" fmla="*/ 2147483647 h 397"/>
              <a:gd name="T56" fmla="*/ 2147483647 w 290"/>
              <a:gd name="T57" fmla="*/ 2147483647 h 397"/>
              <a:gd name="T58" fmla="*/ 2147483647 w 290"/>
              <a:gd name="T59" fmla="*/ 2147483647 h 397"/>
              <a:gd name="T60" fmla="*/ 2147483647 w 290"/>
              <a:gd name="T61" fmla="*/ 2147483647 h 397"/>
              <a:gd name="T62" fmla="*/ 2147483647 w 290"/>
              <a:gd name="T63" fmla="*/ 2147483647 h 397"/>
              <a:gd name="T64" fmla="*/ 2147483647 w 290"/>
              <a:gd name="T65" fmla="*/ 2147483647 h 397"/>
              <a:gd name="T66" fmla="*/ 2147483647 w 290"/>
              <a:gd name="T67" fmla="*/ 2147483647 h 397"/>
              <a:gd name="T68" fmla="*/ 2147483647 w 290"/>
              <a:gd name="T69" fmla="*/ 2147483647 h 397"/>
              <a:gd name="T70" fmla="*/ 2147483647 w 290"/>
              <a:gd name="T71" fmla="*/ 2147483647 h 397"/>
              <a:gd name="T72" fmla="*/ 2147483647 w 290"/>
              <a:gd name="T73" fmla="*/ 2147483647 h 397"/>
              <a:gd name="T74" fmla="*/ 0 w 290"/>
              <a:gd name="T75" fmla="*/ 2147483647 h 397"/>
              <a:gd name="T76" fmla="*/ 2147483647 w 290"/>
              <a:gd name="T77" fmla="*/ 2147483647 h 397"/>
              <a:gd name="T78" fmla="*/ 2147483647 w 290"/>
              <a:gd name="T79" fmla="*/ 2147483647 h 397"/>
              <a:gd name="T80" fmla="*/ 2147483647 w 290"/>
              <a:gd name="T81" fmla="*/ 2147483647 h 397"/>
              <a:gd name="T82" fmla="*/ 2147483647 w 290"/>
              <a:gd name="T83" fmla="*/ 2147483647 h 397"/>
              <a:gd name="T84" fmla="*/ 2147483647 w 290"/>
              <a:gd name="T85" fmla="*/ 2147483647 h 39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90"/>
              <a:gd name="T130" fmla="*/ 0 h 397"/>
              <a:gd name="T131" fmla="*/ 290 w 290"/>
              <a:gd name="T132" fmla="*/ 397 h 39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90" h="397">
                <a:moveTo>
                  <a:pt x="34" y="74"/>
                </a:moveTo>
                <a:lnTo>
                  <a:pt x="34" y="63"/>
                </a:lnTo>
                <a:lnTo>
                  <a:pt x="51" y="63"/>
                </a:lnTo>
                <a:lnTo>
                  <a:pt x="50" y="44"/>
                </a:lnTo>
                <a:lnTo>
                  <a:pt x="49" y="23"/>
                </a:lnTo>
                <a:lnTo>
                  <a:pt x="63" y="23"/>
                </a:lnTo>
                <a:lnTo>
                  <a:pt x="77" y="23"/>
                </a:lnTo>
                <a:lnTo>
                  <a:pt x="91" y="23"/>
                </a:lnTo>
                <a:lnTo>
                  <a:pt x="105" y="23"/>
                </a:lnTo>
                <a:lnTo>
                  <a:pt x="118" y="23"/>
                </a:lnTo>
                <a:lnTo>
                  <a:pt x="132" y="23"/>
                </a:lnTo>
                <a:lnTo>
                  <a:pt x="145" y="23"/>
                </a:lnTo>
                <a:lnTo>
                  <a:pt x="159" y="23"/>
                </a:lnTo>
                <a:lnTo>
                  <a:pt x="161" y="19"/>
                </a:lnTo>
                <a:lnTo>
                  <a:pt x="162" y="23"/>
                </a:lnTo>
                <a:lnTo>
                  <a:pt x="184" y="26"/>
                </a:lnTo>
                <a:lnTo>
                  <a:pt x="206" y="29"/>
                </a:lnTo>
                <a:lnTo>
                  <a:pt x="209" y="20"/>
                </a:lnTo>
                <a:lnTo>
                  <a:pt x="219" y="18"/>
                </a:lnTo>
                <a:lnTo>
                  <a:pt x="222" y="7"/>
                </a:lnTo>
                <a:lnTo>
                  <a:pt x="228" y="8"/>
                </a:lnTo>
                <a:lnTo>
                  <a:pt x="233" y="0"/>
                </a:lnTo>
                <a:lnTo>
                  <a:pt x="245" y="13"/>
                </a:lnTo>
                <a:lnTo>
                  <a:pt x="257" y="26"/>
                </a:lnTo>
                <a:lnTo>
                  <a:pt x="263" y="41"/>
                </a:lnTo>
                <a:lnTo>
                  <a:pt x="267" y="66"/>
                </a:lnTo>
                <a:lnTo>
                  <a:pt x="272" y="90"/>
                </a:lnTo>
                <a:lnTo>
                  <a:pt x="290" y="107"/>
                </a:lnTo>
                <a:lnTo>
                  <a:pt x="278" y="116"/>
                </a:lnTo>
                <a:lnTo>
                  <a:pt x="267" y="124"/>
                </a:lnTo>
                <a:lnTo>
                  <a:pt x="260" y="149"/>
                </a:lnTo>
                <a:lnTo>
                  <a:pt x="258" y="178"/>
                </a:lnTo>
                <a:lnTo>
                  <a:pt x="256" y="193"/>
                </a:lnTo>
                <a:lnTo>
                  <a:pt x="238" y="226"/>
                </a:lnTo>
                <a:lnTo>
                  <a:pt x="233" y="249"/>
                </a:lnTo>
                <a:lnTo>
                  <a:pt x="225" y="250"/>
                </a:lnTo>
                <a:lnTo>
                  <a:pt x="222" y="273"/>
                </a:lnTo>
                <a:lnTo>
                  <a:pt x="219" y="294"/>
                </a:lnTo>
                <a:lnTo>
                  <a:pt x="207" y="296"/>
                </a:lnTo>
                <a:lnTo>
                  <a:pt x="201" y="306"/>
                </a:lnTo>
                <a:lnTo>
                  <a:pt x="207" y="312"/>
                </a:lnTo>
                <a:lnTo>
                  <a:pt x="225" y="327"/>
                </a:lnTo>
                <a:lnTo>
                  <a:pt x="231" y="340"/>
                </a:lnTo>
                <a:lnTo>
                  <a:pt x="238" y="354"/>
                </a:lnTo>
                <a:lnTo>
                  <a:pt x="248" y="359"/>
                </a:lnTo>
                <a:lnTo>
                  <a:pt x="253" y="374"/>
                </a:lnTo>
                <a:lnTo>
                  <a:pt x="240" y="374"/>
                </a:lnTo>
                <a:lnTo>
                  <a:pt x="226" y="374"/>
                </a:lnTo>
                <a:lnTo>
                  <a:pt x="219" y="383"/>
                </a:lnTo>
                <a:lnTo>
                  <a:pt x="210" y="392"/>
                </a:lnTo>
                <a:lnTo>
                  <a:pt x="191" y="392"/>
                </a:lnTo>
                <a:lnTo>
                  <a:pt x="182" y="395"/>
                </a:lnTo>
                <a:lnTo>
                  <a:pt x="178" y="392"/>
                </a:lnTo>
                <a:lnTo>
                  <a:pt x="165" y="393"/>
                </a:lnTo>
                <a:lnTo>
                  <a:pt x="164" y="397"/>
                </a:lnTo>
                <a:lnTo>
                  <a:pt x="150" y="386"/>
                </a:lnTo>
                <a:lnTo>
                  <a:pt x="138" y="374"/>
                </a:lnTo>
                <a:lnTo>
                  <a:pt x="131" y="378"/>
                </a:lnTo>
                <a:lnTo>
                  <a:pt x="121" y="379"/>
                </a:lnTo>
                <a:lnTo>
                  <a:pt x="107" y="371"/>
                </a:lnTo>
                <a:lnTo>
                  <a:pt x="103" y="366"/>
                </a:lnTo>
                <a:lnTo>
                  <a:pt x="99" y="360"/>
                </a:lnTo>
                <a:lnTo>
                  <a:pt x="89" y="347"/>
                </a:lnTo>
                <a:lnTo>
                  <a:pt x="83" y="336"/>
                </a:lnTo>
                <a:lnTo>
                  <a:pt x="67" y="320"/>
                </a:lnTo>
                <a:lnTo>
                  <a:pt x="63" y="313"/>
                </a:lnTo>
                <a:lnTo>
                  <a:pt x="47" y="301"/>
                </a:lnTo>
                <a:lnTo>
                  <a:pt x="44" y="295"/>
                </a:lnTo>
                <a:lnTo>
                  <a:pt x="31" y="292"/>
                </a:lnTo>
                <a:lnTo>
                  <a:pt x="34" y="273"/>
                </a:lnTo>
                <a:lnTo>
                  <a:pt x="26" y="259"/>
                </a:lnTo>
                <a:lnTo>
                  <a:pt x="19" y="247"/>
                </a:lnTo>
                <a:lnTo>
                  <a:pt x="18" y="237"/>
                </a:lnTo>
                <a:lnTo>
                  <a:pt x="14" y="226"/>
                </a:lnTo>
                <a:lnTo>
                  <a:pt x="7" y="210"/>
                </a:lnTo>
                <a:lnTo>
                  <a:pt x="0" y="209"/>
                </a:lnTo>
                <a:lnTo>
                  <a:pt x="7" y="194"/>
                </a:lnTo>
                <a:lnTo>
                  <a:pt x="8" y="184"/>
                </a:lnTo>
                <a:lnTo>
                  <a:pt x="10" y="179"/>
                </a:lnTo>
                <a:lnTo>
                  <a:pt x="10" y="172"/>
                </a:lnTo>
                <a:lnTo>
                  <a:pt x="19" y="156"/>
                </a:lnTo>
                <a:lnTo>
                  <a:pt x="25" y="151"/>
                </a:lnTo>
                <a:lnTo>
                  <a:pt x="36" y="151"/>
                </a:lnTo>
                <a:lnTo>
                  <a:pt x="36" y="132"/>
                </a:lnTo>
                <a:lnTo>
                  <a:pt x="35" y="112"/>
                </a:lnTo>
                <a:lnTo>
                  <a:pt x="35" y="93"/>
                </a:lnTo>
                <a:lnTo>
                  <a:pt x="34" y="74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97" name="Freeform 155"/>
          <p:cNvSpPr>
            <a:spLocks/>
          </p:cNvSpPr>
          <p:nvPr/>
        </p:nvSpPr>
        <p:spPr bwMode="auto">
          <a:xfrm>
            <a:off x="5044621" y="4467214"/>
            <a:ext cx="49213" cy="68263"/>
          </a:xfrm>
          <a:custGeom>
            <a:avLst/>
            <a:gdLst>
              <a:gd name="T0" fmla="*/ 2147483647 w 31"/>
              <a:gd name="T1" fmla="*/ 2147483647 h 43"/>
              <a:gd name="T2" fmla="*/ 2147483647 w 31"/>
              <a:gd name="T3" fmla="*/ 2147483647 h 43"/>
              <a:gd name="T4" fmla="*/ 2147483647 w 31"/>
              <a:gd name="T5" fmla="*/ 0 h 43"/>
              <a:gd name="T6" fmla="*/ 2147483647 w 31"/>
              <a:gd name="T7" fmla="*/ 2147483647 h 43"/>
              <a:gd name="T8" fmla="*/ 0 w 31"/>
              <a:gd name="T9" fmla="*/ 2147483647 h 43"/>
              <a:gd name="T10" fmla="*/ 0 w 31"/>
              <a:gd name="T11" fmla="*/ 2147483647 h 43"/>
              <a:gd name="T12" fmla="*/ 0 w 31"/>
              <a:gd name="T13" fmla="*/ 2147483647 h 43"/>
              <a:gd name="T14" fmla="*/ 2147483647 w 31"/>
              <a:gd name="T15" fmla="*/ 2147483647 h 43"/>
              <a:gd name="T16" fmla="*/ 2147483647 w 31"/>
              <a:gd name="T17" fmla="*/ 2147483647 h 43"/>
              <a:gd name="T18" fmla="*/ 2147483647 w 31"/>
              <a:gd name="T19" fmla="*/ 2147483647 h 43"/>
              <a:gd name="T20" fmla="*/ 2147483647 w 31"/>
              <a:gd name="T21" fmla="*/ 2147483647 h 43"/>
              <a:gd name="T22" fmla="*/ 2147483647 w 31"/>
              <a:gd name="T23" fmla="*/ 2147483647 h 43"/>
              <a:gd name="T24" fmla="*/ 2147483647 w 31"/>
              <a:gd name="T25" fmla="*/ 2147483647 h 4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1"/>
              <a:gd name="T40" fmla="*/ 0 h 43"/>
              <a:gd name="T41" fmla="*/ 31 w 31"/>
              <a:gd name="T42" fmla="*/ 43 h 4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1" h="43">
                <a:moveTo>
                  <a:pt x="27" y="12"/>
                </a:moveTo>
                <a:lnTo>
                  <a:pt x="27" y="1"/>
                </a:lnTo>
                <a:lnTo>
                  <a:pt x="17" y="0"/>
                </a:lnTo>
                <a:lnTo>
                  <a:pt x="15" y="7"/>
                </a:lnTo>
                <a:lnTo>
                  <a:pt x="0" y="8"/>
                </a:lnTo>
                <a:lnTo>
                  <a:pt x="0" y="9"/>
                </a:lnTo>
                <a:lnTo>
                  <a:pt x="0" y="10"/>
                </a:lnTo>
                <a:lnTo>
                  <a:pt x="3" y="26"/>
                </a:lnTo>
                <a:lnTo>
                  <a:pt x="6" y="43"/>
                </a:lnTo>
                <a:lnTo>
                  <a:pt x="11" y="43"/>
                </a:lnTo>
                <a:lnTo>
                  <a:pt x="21" y="31"/>
                </a:lnTo>
                <a:lnTo>
                  <a:pt x="31" y="19"/>
                </a:lnTo>
                <a:lnTo>
                  <a:pt x="27" y="12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98" name="Freeform 156"/>
          <p:cNvSpPr>
            <a:spLocks/>
          </p:cNvSpPr>
          <p:nvPr/>
        </p:nvSpPr>
        <p:spPr bwMode="auto">
          <a:xfrm>
            <a:off x="4539796" y="4279889"/>
            <a:ext cx="211138" cy="274638"/>
          </a:xfrm>
          <a:custGeom>
            <a:avLst/>
            <a:gdLst>
              <a:gd name="T0" fmla="*/ 2147483647 w 133"/>
              <a:gd name="T1" fmla="*/ 2147483647 h 173"/>
              <a:gd name="T2" fmla="*/ 2147483647 w 133"/>
              <a:gd name="T3" fmla="*/ 2147483647 h 173"/>
              <a:gd name="T4" fmla="*/ 2147483647 w 133"/>
              <a:gd name="T5" fmla="*/ 2147483647 h 173"/>
              <a:gd name="T6" fmla="*/ 2147483647 w 133"/>
              <a:gd name="T7" fmla="*/ 2147483647 h 173"/>
              <a:gd name="T8" fmla="*/ 2147483647 w 133"/>
              <a:gd name="T9" fmla="*/ 2147483647 h 173"/>
              <a:gd name="T10" fmla="*/ 2147483647 w 133"/>
              <a:gd name="T11" fmla="*/ 2147483647 h 173"/>
              <a:gd name="T12" fmla="*/ 2147483647 w 133"/>
              <a:gd name="T13" fmla="*/ 2147483647 h 173"/>
              <a:gd name="T14" fmla="*/ 0 w 133"/>
              <a:gd name="T15" fmla="*/ 2147483647 h 173"/>
              <a:gd name="T16" fmla="*/ 2147483647 w 133"/>
              <a:gd name="T17" fmla="*/ 2147483647 h 173"/>
              <a:gd name="T18" fmla="*/ 2147483647 w 133"/>
              <a:gd name="T19" fmla="*/ 2147483647 h 173"/>
              <a:gd name="T20" fmla="*/ 2147483647 w 133"/>
              <a:gd name="T21" fmla="*/ 2147483647 h 173"/>
              <a:gd name="T22" fmla="*/ 2147483647 w 133"/>
              <a:gd name="T23" fmla="*/ 2147483647 h 173"/>
              <a:gd name="T24" fmla="*/ 2147483647 w 133"/>
              <a:gd name="T25" fmla="*/ 2147483647 h 173"/>
              <a:gd name="T26" fmla="*/ 2147483647 w 133"/>
              <a:gd name="T27" fmla="*/ 2147483647 h 173"/>
              <a:gd name="T28" fmla="*/ 2147483647 w 133"/>
              <a:gd name="T29" fmla="*/ 2147483647 h 173"/>
              <a:gd name="T30" fmla="*/ 2147483647 w 133"/>
              <a:gd name="T31" fmla="*/ 2147483647 h 173"/>
              <a:gd name="T32" fmla="*/ 2147483647 w 133"/>
              <a:gd name="T33" fmla="*/ 2147483647 h 173"/>
              <a:gd name="T34" fmla="*/ 2147483647 w 133"/>
              <a:gd name="T35" fmla="*/ 2147483647 h 173"/>
              <a:gd name="T36" fmla="*/ 2147483647 w 133"/>
              <a:gd name="T37" fmla="*/ 2147483647 h 173"/>
              <a:gd name="T38" fmla="*/ 2147483647 w 133"/>
              <a:gd name="T39" fmla="*/ 2147483647 h 173"/>
              <a:gd name="T40" fmla="*/ 2147483647 w 133"/>
              <a:gd name="T41" fmla="*/ 2147483647 h 173"/>
              <a:gd name="T42" fmla="*/ 2147483647 w 133"/>
              <a:gd name="T43" fmla="*/ 2147483647 h 173"/>
              <a:gd name="T44" fmla="*/ 2147483647 w 133"/>
              <a:gd name="T45" fmla="*/ 2147483647 h 173"/>
              <a:gd name="T46" fmla="*/ 2147483647 w 133"/>
              <a:gd name="T47" fmla="*/ 2147483647 h 173"/>
              <a:gd name="T48" fmla="*/ 2147483647 w 133"/>
              <a:gd name="T49" fmla="*/ 2147483647 h 173"/>
              <a:gd name="T50" fmla="*/ 2147483647 w 133"/>
              <a:gd name="T51" fmla="*/ 2147483647 h 173"/>
              <a:gd name="T52" fmla="*/ 2147483647 w 133"/>
              <a:gd name="T53" fmla="*/ 2147483647 h 173"/>
              <a:gd name="T54" fmla="*/ 2147483647 w 133"/>
              <a:gd name="T55" fmla="*/ 0 h 173"/>
              <a:gd name="T56" fmla="*/ 2147483647 w 133"/>
              <a:gd name="T57" fmla="*/ 2147483647 h 173"/>
              <a:gd name="T58" fmla="*/ 2147483647 w 133"/>
              <a:gd name="T59" fmla="*/ 2147483647 h 173"/>
              <a:gd name="T60" fmla="*/ 2147483647 w 133"/>
              <a:gd name="T61" fmla="*/ 2147483647 h 173"/>
              <a:gd name="T62" fmla="*/ 2147483647 w 133"/>
              <a:gd name="T63" fmla="*/ 2147483647 h 173"/>
              <a:gd name="T64" fmla="*/ 2147483647 w 133"/>
              <a:gd name="T65" fmla="*/ 2147483647 h 173"/>
              <a:gd name="T66" fmla="*/ 2147483647 w 133"/>
              <a:gd name="T67" fmla="*/ 2147483647 h 173"/>
              <a:gd name="T68" fmla="*/ 2147483647 w 133"/>
              <a:gd name="T69" fmla="*/ 2147483647 h 173"/>
              <a:gd name="T70" fmla="*/ 2147483647 w 133"/>
              <a:gd name="T71" fmla="*/ 2147483647 h 173"/>
              <a:gd name="T72" fmla="*/ 2147483647 w 133"/>
              <a:gd name="T73" fmla="*/ 2147483647 h 173"/>
              <a:gd name="T74" fmla="*/ 2147483647 w 133"/>
              <a:gd name="T75" fmla="*/ 2147483647 h 173"/>
              <a:gd name="T76" fmla="*/ 2147483647 w 133"/>
              <a:gd name="T77" fmla="*/ 2147483647 h 173"/>
              <a:gd name="T78" fmla="*/ 2147483647 w 133"/>
              <a:gd name="T79" fmla="*/ 2147483647 h 173"/>
              <a:gd name="T80" fmla="*/ 2147483647 w 133"/>
              <a:gd name="T81" fmla="*/ 2147483647 h 173"/>
              <a:gd name="T82" fmla="*/ 2147483647 w 133"/>
              <a:gd name="T83" fmla="*/ 2147483647 h 173"/>
              <a:gd name="T84" fmla="*/ 2147483647 w 133"/>
              <a:gd name="T85" fmla="*/ 2147483647 h 173"/>
              <a:gd name="T86" fmla="*/ 2147483647 w 133"/>
              <a:gd name="T87" fmla="*/ 2147483647 h 173"/>
              <a:gd name="T88" fmla="*/ 2147483647 w 133"/>
              <a:gd name="T89" fmla="*/ 2147483647 h 17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33"/>
              <a:gd name="T136" fmla="*/ 0 h 173"/>
              <a:gd name="T137" fmla="*/ 133 w 133"/>
              <a:gd name="T138" fmla="*/ 173 h 17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33" h="173">
                <a:moveTo>
                  <a:pt x="23" y="121"/>
                </a:moveTo>
                <a:lnTo>
                  <a:pt x="7" y="122"/>
                </a:lnTo>
                <a:lnTo>
                  <a:pt x="7" y="128"/>
                </a:lnTo>
                <a:lnTo>
                  <a:pt x="10" y="134"/>
                </a:lnTo>
                <a:lnTo>
                  <a:pt x="13" y="142"/>
                </a:lnTo>
                <a:lnTo>
                  <a:pt x="10" y="146"/>
                </a:lnTo>
                <a:lnTo>
                  <a:pt x="5" y="142"/>
                </a:lnTo>
                <a:lnTo>
                  <a:pt x="0" y="151"/>
                </a:lnTo>
                <a:lnTo>
                  <a:pt x="15" y="173"/>
                </a:lnTo>
                <a:lnTo>
                  <a:pt x="27" y="162"/>
                </a:lnTo>
                <a:lnTo>
                  <a:pt x="34" y="165"/>
                </a:lnTo>
                <a:lnTo>
                  <a:pt x="42" y="168"/>
                </a:lnTo>
                <a:lnTo>
                  <a:pt x="48" y="162"/>
                </a:lnTo>
                <a:lnTo>
                  <a:pt x="59" y="161"/>
                </a:lnTo>
                <a:lnTo>
                  <a:pt x="60" y="170"/>
                </a:lnTo>
                <a:lnTo>
                  <a:pt x="74" y="156"/>
                </a:lnTo>
                <a:lnTo>
                  <a:pt x="87" y="143"/>
                </a:lnTo>
                <a:lnTo>
                  <a:pt x="90" y="128"/>
                </a:lnTo>
                <a:lnTo>
                  <a:pt x="92" y="112"/>
                </a:lnTo>
                <a:lnTo>
                  <a:pt x="104" y="95"/>
                </a:lnTo>
                <a:lnTo>
                  <a:pt x="117" y="79"/>
                </a:lnTo>
                <a:lnTo>
                  <a:pt x="120" y="64"/>
                </a:lnTo>
                <a:lnTo>
                  <a:pt x="122" y="49"/>
                </a:lnTo>
                <a:lnTo>
                  <a:pt x="125" y="33"/>
                </a:lnTo>
                <a:lnTo>
                  <a:pt x="127" y="19"/>
                </a:lnTo>
                <a:lnTo>
                  <a:pt x="133" y="1"/>
                </a:lnTo>
                <a:lnTo>
                  <a:pt x="119" y="1"/>
                </a:lnTo>
                <a:lnTo>
                  <a:pt x="104" y="0"/>
                </a:lnTo>
                <a:lnTo>
                  <a:pt x="95" y="5"/>
                </a:lnTo>
                <a:lnTo>
                  <a:pt x="89" y="27"/>
                </a:lnTo>
                <a:lnTo>
                  <a:pt x="86" y="36"/>
                </a:lnTo>
                <a:lnTo>
                  <a:pt x="71" y="32"/>
                </a:lnTo>
                <a:lnTo>
                  <a:pt x="55" y="28"/>
                </a:lnTo>
                <a:lnTo>
                  <a:pt x="38" y="28"/>
                </a:lnTo>
                <a:lnTo>
                  <a:pt x="36" y="46"/>
                </a:lnTo>
                <a:lnTo>
                  <a:pt x="55" y="45"/>
                </a:lnTo>
                <a:lnTo>
                  <a:pt x="56" y="58"/>
                </a:lnTo>
                <a:lnTo>
                  <a:pt x="49" y="70"/>
                </a:lnTo>
                <a:lnTo>
                  <a:pt x="59" y="88"/>
                </a:lnTo>
                <a:lnTo>
                  <a:pt x="54" y="116"/>
                </a:lnTo>
                <a:lnTo>
                  <a:pt x="48" y="122"/>
                </a:lnTo>
                <a:lnTo>
                  <a:pt x="46" y="115"/>
                </a:lnTo>
                <a:lnTo>
                  <a:pt x="35" y="119"/>
                </a:lnTo>
                <a:lnTo>
                  <a:pt x="25" y="109"/>
                </a:lnTo>
                <a:lnTo>
                  <a:pt x="23" y="121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99" name="Freeform 157"/>
          <p:cNvSpPr>
            <a:spLocks/>
          </p:cNvSpPr>
          <p:nvPr/>
        </p:nvSpPr>
        <p:spPr bwMode="auto">
          <a:xfrm>
            <a:off x="5182734" y="4244964"/>
            <a:ext cx="225425" cy="296863"/>
          </a:xfrm>
          <a:custGeom>
            <a:avLst/>
            <a:gdLst>
              <a:gd name="T0" fmla="*/ 2147483647 w 142"/>
              <a:gd name="T1" fmla="*/ 2147483647 h 187"/>
              <a:gd name="T2" fmla="*/ 2147483647 w 142"/>
              <a:gd name="T3" fmla="*/ 2147483647 h 187"/>
              <a:gd name="T4" fmla="*/ 2147483647 w 142"/>
              <a:gd name="T5" fmla="*/ 2147483647 h 187"/>
              <a:gd name="T6" fmla="*/ 2147483647 w 142"/>
              <a:gd name="T7" fmla="*/ 2147483647 h 187"/>
              <a:gd name="T8" fmla="*/ 0 w 142"/>
              <a:gd name="T9" fmla="*/ 2147483647 h 187"/>
              <a:gd name="T10" fmla="*/ 0 w 142"/>
              <a:gd name="T11" fmla="*/ 2147483647 h 187"/>
              <a:gd name="T12" fmla="*/ 2147483647 w 142"/>
              <a:gd name="T13" fmla="*/ 2147483647 h 187"/>
              <a:gd name="T14" fmla="*/ 2147483647 w 142"/>
              <a:gd name="T15" fmla="*/ 2147483647 h 187"/>
              <a:gd name="T16" fmla="*/ 2147483647 w 142"/>
              <a:gd name="T17" fmla="*/ 2147483647 h 187"/>
              <a:gd name="T18" fmla="*/ 2147483647 w 142"/>
              <a:gd name="T19" fmla="*/ 2147483647 h 187"/>
              <a:gd name="T20" fmla="*/ 2147483647 w 142"/>
              <a:gd name="T21" fmla="*/ 2147483647 h 187"/>
              <a:gd name="T22" fmla="*/ 2147483647 w 142"/>
              <a:gd name="T23" fmla="*/ 0 h 187"/>
              <a:gd name="T24" fmla="*/ 2147483647 w 142"/>
              <a:gd name="T25" fmla="*/ 0 h 187"/>
              <a:gd name="T26" fmla="*/ 2147483647 w 142"/>
              <a:gd name="T27" fmla="*/ 0 h 187"/>
              <a:gd name="T28" fmla="*/ 2147483647 w 142"/>
              <a:gd name="T29" fmla="*/ 2147483647 h 187"/>
              <a:gd name="T30" fmla="*/ 2147483647 w 142"/>
              <a:gd name="T31" fmla="*/ 2147483647 h 187"/>
              <a:gd name="T32" fmla="*/ 2147483647 w 142"/>
              <a:gd name="T33" fmla="*/ 2147483647 h 187"/>
              <a:gd name="T34" fmla="*/ 2147483647 w 142"/>
              <a:gd name="T35" fmla="*/ 2147483647 h 187"/>
              <a:gd name="T36" fmla="*/ 2147483647 w 142"/>
              <a:gd name="T37" fmla="*/ 2147483647 h 187"/>
              <a:gd name="T38" fmla="*/ 2147483647 w 142"/>
              <a:gd name="T39" fmla="*/ 2147483647 h 187"/>
              <a:gd name="T40" fmla="*/ 2147483647 w 142"/>
              <a:gd name="T41" fmla="*/ 2147483647 h 187"/>
              <a:gd name="T42" fmla="*/ 2147483647 w 142"/>
              <a:gd name="T43" fmla="*/ 2147483647 h 187"/>
              <a:gd name="T44" fmla="*/ 2147483647 w 142"/>
              <a:gd name="T45" fmla="*/ 2147483647 h 187"/>
              <a:gd name="T46" fmla="*/ 2147483647 w 142"/>
              <a:gd name="T47" fmla="*/ 2147483647 h 187"/>
              <a:gd name="T48" fmla="*/ 2147483647 w 142"/>
              <a:gd name="T49" fmla="*/ 2147483647 h 187"/>
              <a:gd name="T50" fmla="*/ 2147483647 w 142"/>
              <a:gd name="T51" fmla="*/ 2147483647 h 187"/>
              <a:gd name="T52" fmla="*/ 2147483647 w 142"/>
              <a:gd name="T53" fmla="*/ 2147483647 h 187"/>
              <a:gd name="T54" fmla="*/ 2147483647 w 142"/>
              <a:gd name="T55" fmla="*/ 2147483647 h 187"/>
              <a:gd name="T56" fmla="*/ 2147483647 w 142"/>
              <a:gd name="T57" fmla="*/ 2147483647 h 187"/>
              <a:gd name="T58" fmla="*/ 2147483647 w 142"/>
              <a:gd name="T59" fmla="*/ 2147483647 h 187"/>
              <a:gd name="T60" fmla="*/ 2147483647 w 142"/>
              <a:gd name="T61" fmla="*/ 2147483647 h 187"/>
              <a:gd name="T62" fmla="*/ 2147483647 w 142"/>
              <a:gd name="T63" fmla="*/ 2147483647 h 187"/>
              <a:gd name="T64" fmla="*/ 2147483647 w 142"/>
              <a:gd name="T65" fmla="*/ 2147483647 h 187"/>
              <a:gd name="T66" fmla="*/ 2147483647 w 142"/>
              <a:gd name="T67" fmla="*/ 2147483647 h 187"/>
              <a:gd name="T68" fmla="*/ 2147483647 w 142"/>
              <a:gd name="T69" fmla="*/ 2147483647 h 187"/>
              <a:gd name="T70" fmla="*/ 2147483647 w 142"/>
              <a:gd name="T71" fmla="*/ 2147483647 h 18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42"/>
              <a:gd name="T109" fmla="*/ 0 h 187"/>
              <a:gd name="T110" fmla="*/ 142 w 142"/>
              <a:gd name="T111" fmla="*/ 187 h 18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42" h="187">
                <a:moveTo>
                  <a:pt x="65" y="155"/>
                </a:moveTo>
                <a:lnTo>
                  <a:pt x="49" y="144"/>
                </a:lnTo>
                <a:lnTo>
                  <a:pt x="33" y="134"/>
                </a:lnTo>
                <a:lnTo>
                  <a:pt x="16" y="124"/>
                </a:lnTo>
                <a:lnTo>
                  <a:pt x="0" y="114"/>
                </a:lnTo>
                <a:lnTo>
                  <a:pt x="0" y="91"/>
                </a:lnTo>
                <a:lnTo>
                  <a:pt x="12" y="72"/>
                </a:lnTo>
                <a:lnTo>
                  <a:pt x="20" y="55"/>
                </a:lnTo>
                <a:lnTo>
                  <a:pt x="14" y="40"/>
                </a:lnTo>
                <a:lnTo>
                  <a:pt x="9" y="24"/>
                </a:lnTo>
                <a:lnTo>
                  <a:pt x="1" y="9"/>
                </a:lnTo>
                <a:lnTo>
                  <a:pt x="8" y="0"/>
                </a:lnTo>
                <a:lnTo>
                  <a:pt x="22" y="0"/>
                </a:lnTo>
                <a:lnTo>
                  <a:pt x="35" y="0"/>
                </a:lnTo>
                <a:lnTo>
                  <a:pt x="51" y="3"/>
                </a:lnTo>
                <a:lnTo>
                  <a:pt x="72" y="18"/>
                </a:lnTo>
                <a:lnTo>
                  <a:pt x="97" y="23"/>
                </a:lnTo>
                <a:lnTo>
                  <a:pt x="106" y="15"/>
                </a:lnTo>
                <a:lnTo>
                  <a:pt x="124" y="10"/>
                </a:lnTo>
                <a:lnTo>
                  <a:pt x="142" y="14"/>
                </a:lnTo>
                <a:lnTo>
                  <a:pt x="134" y="25"/>
                </a:lnTo>
                <a:lnTo>
                  <a:pt x="125" y="37"/>
                </a:lnTo>
                <a:lnTo>
                  <a:pt x="126" y="55"/>
                </a:lnTo>
                <a:lnTo>
                  <a:pt x="126" y="74"/>
                </a:lnTo>
                <a:lnTo>
                  <a:pt x="126" y="92"/>
                </a:lnTo>
                <a:lnTo>
                  <a:pt x="126" y="111"/>
                </a:lnTo>
                <a:lnTo>
                  <a:pt x="136" y="127"/>
                </a:lnTo>
                <a:lnTo>
                  <a:pt x="125" y="133"/>
                </a:lnTo>
                <a:lnTo>
                  <a:pt x="119" y="145"/>
                </a:lnTo>
                <a:lnTo>
                  <a:pt x="111" y="152"/>
                </a:lnTo>
                <a:lnTo>
                  <a:pt x="103" y="170"/>
                </a:lnTo>
                <a:lnTo>
                  <a:pt x="95" y="187"/>
                </a:lnTo>
                <a:lnTo>
                  <a:pt x="94" y="187"/>
                </a:lnTo>
                <a:lnTo>
                  <a:pt x="81" y="174"/>
                </a:lnTo>
                <a:lnTo>
                  <a:pt x="66" y="161"/>
                </a:lnTo>
                <a:lnTo>
                  <a:pt x="65" y="155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00" name="Freeform 164"/>
          <p:cNvSpPr>
            <a:spLocks/>
          </p:cNvSpPr>
          <p:nvPr/>
        </p:nvSpPr>
        <p:spPr bwMode="auto">
          <a:xfrm>
            <a:off x="4298496" y="3952864"/>
            <a:ext cx="336550" cy="300038"/>
          </a:xfrm>
          <a:custGeom>
            <a:avLst/>
            <a:gdLst>
              <a:gd name="T0" fmla="*/ 2147483647 w 212"/>
              <a:gd name="T1" fmla="*/ 2147483647 h 189"/>
              <a:gd name="T2" fmla="*/ 2147483647 w 212"/>
              <a:gd name="T3" fmla="*/ 2147483647 h 189"/>
              <a:gd name="T4" fmla="*/ 2147483647 w 212"/>
              <a:gd name="T5" fmla="*/ 2147483647 h 189"/>
              <a:gd name="T6" fmla="*/ 2147483647 w 212"/>
              <a:gd name="T7" fmla="*/ 2147483647 h 189"/>
              <a:gd name="T8" fmla="*/ 2147483647 w 212"/>
              <a:gd name="T9" fmla="*/ 2147483647 h 189"/>
              <a:gd name="T10" fmla="*/ 2147483647 w 212"/>
              <a:gd name="T11" fmla="*/ 2147483647 h 189"/>
              <a:gd name="T12" fmla="*/ 2147483647 w 212"/>
              <a:gd name="T13" fmla="*/ 2147483647 h 189"/>
              <a:gd name="T14" fmla="*/ 2147483647 w 212"/>
              <a:gd name="T15" fmla="*/ 2147483647 h 189"/>
              <a:gd name="T16" fmla="*/ 2147483647 w 212"/>
              <a:gd name="T17" fmla="*/ 2147483647 h 189"/>
              <a:gd name="T18" fmla="*/ 2147483647 w 212"/>
              <a:gd name="T19" fmla="*/ 2147483647 h 189"/>
              <a:gd name="T20" fmla="*/ 2147483647 w 212"/>
              <a:gd name="T21" fmla="*/ 2147483647 h 189"/>
              <a:gd name="T22" fmla="*/ 2147483647 w 212"/>
              <a:gd name="T23" fmla="*/ 2147483647 h 189"/>
              <a:gd name="T24" fmla="*/ 2147483647 w 212"/>
              <a:gd name="T25" fmla="*/ 2147483647 h 189"/>
              <a:gd name="T26" fmla="*/ 2147483647 w 212"/>
              <a:gd name="T27" fmla="*/ 2147483647 h 189"/>
              <a:gd name="T28" fmla="*/ 2147483647 w 212"/>
              <a:gd name="T29" fmla="*/ 2147483647 h 189"/>
              <a:gd name="T30" fmla="*/ 2147483647 w 212"/>
              <a:gd name="T31" fmla="*/ 2147483647 h 189"/>
              <a:gd name="T32" fmla="*/ 2147483647 w 212"/>
              <a:gd name="T33" fmla="*/ 2147483647 h 189"/>
              <a:gd name="T34" fmla="*/ 2147483647 w 212"/>
              <a:gd name="T35" fmla="*/ 2147483647 h 189"/>
              <a:gd name="T36" fmla="*/ 2147483647 w 212"/>
              <a:gd name="T37" fmla="*/ 2147483647 h 189"/>
              <a:gd name="T38" fmla="*/ 2147483647 w 212"/>
              <a:gd name="T39" fmla="*/ 2147483647 h 189"/>
              <a:gd name="T40" fmla="*/ 2147483647 w 212"/>
              <a:gd name="T41" fmla="*/ 2147483647 h 189"/>
              <a:gd name="T42" fmla="*/ 2147483647 w 212"/>
              <a:gd name="T43" fmla="*/ 2147483647 h 189"/>
              <a:gd name="T44" fmla="*/ 2147483647 w 212"/>
              <a:gd name="T45" fmla="*/ 2147483647 h 189"/>
              <a:gd name="T46" fmla="*/ 2147483647 w 212"/>
              <a:gd name="T47" fmla="*/ 2147483647 h 189"/>
              <a:gd name="T48" fmla="*/ 2147483647 w 212"/>
              <a:gd name="T49" fmla="*/ 2147483647 h 189"/>
              <a:gd name="T50" fmla="*/ 0 w 212"/>
              <a:gd name="T51" fmla="*/ 2147483647 h 189"/>
              <a:gd name="T52" fmla="*/ 2147483647 w 212"/>
              <a:gd name="T53" fmla="*/ 2147483647 h 189"/>
              <a:gd name="T54" fmla="*/ 2147483647 w 212"/>
              <a:gd name="T55" fmla="*/ 2147483647 h 189"/>
              <a:gd name="T56" fmla="*/ 2147483647 w 212"/>
              <a:gd name="T57" fmla="*/ 2147483647 h 189"/>
              <a:gd name="T58" fmla="*/ 2147483647 w 212"/>
              <a:gd name="T59" fmla="*/ 2147483647 h 189"/>
              <a:gd name="T60" fmla="*/ 2147483647 w 212"/>
              <a:gd name="T61" fmla="*/ 2147483647 h 189"/>
              <a:gd name="T62" fmla="*/ 2147483647 w 212"/>
              <a:gd name="T63" fmla="*/ 2147483647 h 189"/>
              <a:gd name="T64" fmla="*/ 2147483647 w 212"/>
              <a:gd name="T65" fmla="*/ 2147483647 h 189"/>
              <a:gd name="T66" fmla="*/ 2147483647 w 212"/>
              <a:gd name="T67" fmla="*/ 2147483647 h 189"/>
              <a:gd name="T68" fmla="*/ 2147483647 w 212"/>
              <a:gd name="T69" fmla="*/ 2147483647 h 189"/>
              <a:gd name="T70" fmla="*/ 2147483647 w 212"/>
              <a:gd name="T71" fmla="*/ 0 h 189"/>
              <a:gd name="T72" fmla="*/ 2147483647 w 212"/>
              <a:gd name="T73" fmla="*/ 2147483647 h 189"/>
              <a:gd name="T74" fmla="*/ 2147483647 w 212"/>
              <a:gd name="T75" fmla="*/ 2147483647 h 189"/>
              <a:gd name="T76" fmla="*/ 2147483647 w 212"/>
              <a:gd name="T77" fmla="*/ 2147483647 h 189"/>
              <a:gd name="T78" fmla="*/ 2147483647 w 212"/>
              <a:gd name="T79" fmla="*/ 2147483647 h 189"/>
              <a:gd name="T80" fmla="*/ 2147483647 w 212"/>
              <a:gd name="T81" fmla="*/ 2147483647 h 189"/>
              <a:gd name="T82" fmla="*/ 2147483647 w 212"/>
              <a:gd name="T83" fmla="*/ 2147483647 h 189"/>
              <a:gd name="T84" fmla="*/ 2147483647 w 212"/>
              <a:gd name="T85" fmla="*/ 2147483647 h 189"/>
              <a:gd name="T86" fmla="*/ 2147483647 w 212"/>
              <a:gd name="T87" fmla="*/ 2147483647 h 189"/>
              <a:gd name="T88" fmla="*/ 2147483647 w 212"/>
              <a:gd name="T89" fmla="*/ 2147483647 h 189"/>
              <a:gd name="T90" fmla="*/ 2147483647 w 212"/>
              <a:gd name="T91" fmla="*/ 2147483647 h 189"/>
              <a:gd name="T92" fmla="*/ 2147483647 w 212"/>
              <a:gd name="T93" fmla="*/ 2147483647 h 189"/>
              <a:gd name="T94" fmla="*/ 2147483647 w 212"/>
              <a:gd name="T95" fmla="*/ 2147483647 h 189"/>
              <a:gd name="T96" fmla="*/ 2147483647 w 212"/>
              <a:gd name="T97" fmla="*/ 2147483647 h 189"/>
              <a:gd name="T98" fmla="*/ 2147483647 w 212"/>
              <a:gd name="T99" fmla="*/ 2147483647 h 189"/>
              <a:gd name="T100" fmla="*/ 2147483647 w 212"/>
              <a:gd name="T101" fmla="*/ 2147483647 h 189"/>
              <a:gd name="T102" fmla="*/ 2147483647 w 212"/>
              <a:gd name="T103" fmla="*/ 2147483647 h 189"/>
              <a:gd name="T104" fmla="*/ 2147483647 w 212"/>
              <a:gd name="T105" fmla="*/ 2147483647 h 189"/>
              <a:gd name="T106" fmla="*/ 2147483647 w 212"/>
              <a:gd name="T107" fmla="*/ 2147483647 h 189"/>
              <a:gd name="T108" fmla="*/ 2147483647 w 212"/>
              <a:gd name="T109" fmla="*/ 2147483647 h 189"/>
              <a:gd name="T110" fmla="*/ 2147483647 w 212"/>
              <a:gd name="T111" fmla="*/ 2147483647 h 189"/>
              <a:gd name="T112" fmla="*/ 2147483647 w 212"/>
              <a:gd name="T113" fmla="*/ 2147483647 h 18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12"/>
              <a:gd name="T172" fmla="*/ 0 h 189"/>
              <a:gd name="T173" fmla="*/ 212 w 212"/>
              <a:gd name="T174" fmla="*/ 189 h 18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12" h="189">
                <a:moveTo>
                  <a:pt x="140" y="136"/>
                </a:moveTo>
                <a:lnTo>
                  <a:pt x="127" y="140"/>
                </a:lnTo>
                <a:lnTo>
                  <a:pt x="119" y="152"/>
                </a:lnTo>
                <a:lnTo>
                  <a:pt x="110" y="164"/>
                </a:lnTo>
                <a:lnTo>
                  <a:pt x="106" y="181"/>
                </a:lnTo>
                <a:lnTo>
                  <a:pt x="100" y="179"/>
                </a:lnTo>
                <a:lnTo>
                  <a:pt x="101" y="186"/>
                </a:lnTo>
                <a:lnTo>
                  <a:pt x="83" y="186"/>
                </a:lnTo>
                <a:lnTo>
                  <a:pt x="80" y="184"/>
                </a:lnTo>
                <a:lnTo>
                  <a:pt x="78" y="185"/>
                </a:lnTo>
                <a:lnTo>
                  <a:pt x="74" y="188"/>
                </a:lnTo>
                <a:lnTo>
                  <a:pt x="72" y="182"/>
                </a:lnTo>
                <a:lnTo>
                  <a:pt x="72" y="189"/>
                </a:lnTo>
                <a:lnTo>
                  <a:pt x="72" y="186"/>
                </a:lnTo>
                <a:lnTo>
                  <a:pt x="70" y="187"/>
                </a:lnTo>
                <a:lnTo>
                  <a:pt x="64" y="188"/>
                </a:lnTo>
                <a:lnTo>
                  <a:pt x="57" y="188"/>
                </a:lnTo>
                <a:lnTo>
                  <a:pt x="49" y="170"/>
                </a:lnTo>
                <a:lnTo>
                  <a:pt x="51" y="167"/>
                </a:lnTo>
                <a:lnTo>
                  <a:pt x="47" y="165"/>
                </a:lnTo>
                <a:lnTo>
                  <a:pt x="48" y="164"/>
                </a:lnTo>
                <a:lnTo>
                  <a:pt x="44" y="160"/>
                </a:lnTo>
                <a:lnTo>
                  <a:pt x="25" y="148"/>
                </a:lnTo>
                <a:lnTo>
                  <a:pt x="16" y="148"/>
                </a:lnTo>
                <a:lnTo>
                  <a:pt x="19" y="145"/>
                </a:lnTo>
                <a:lnTo>
                  <a:pt x="0" y="149"/>
                </a:lnTo>
                <a:lnTo>
                  <a:pt x="3" y="122"/>
                </a:lnTo>
                <a:lnTo>
                  <a:pt x="4" y="95"/>
                </a:lnTo>
                <a:lnTo>
                  <a:pt x="17" y="72"/>
                </a:lnTo>
                <a:lnTo>
                  <a:pt x="19" y="53"/>
                </a:lnTo>
                <a:lnTo>
                  <a:pt x="16" y="42"/>
                </a:lnTo>
                <a:lnTo>
                  <a:pt x="17" y="42"/>
                </a:lnTo>
                <a:lnTo>
                  <a:pt x="17" y="34"/>
                </a:lnTo>
                <a:lnTo>
                  <a:pt x="22" y="20"/>
                </a:lnTo>
                <a:lnTo>
                  <a:pt x="25" y="5"/>
                </a:lnTo>
                <a:lnTo>
                  <a:pt x="43" y="0"/>
                </a:lnTo>
                <a:lnTo>
                  <a:pt x="60" y="2"/>
                </a:lnTo>
                <a:lnTo>
                  <a:pt x="72" y="13"/>
                </a:lnTo>
                <a:lnTo>
                  <a:pt x="91" y="8"/>
                </a:lnTo>
                <a:lnTo>
                  <a:pt x="104" y="14"/>
                </a:lnTo>
                <a:lnTo>
                  <a:pt x="117" y="19"/>
                </a:lnTo>
                <a:lnTo>
                  <a:pt x="138" y="8"/>
                </a:lnTo>
                <a:lnTo>
                  <a:pt x="155" y="11"/>
                </a:lnTo>
                <a:lnTo>
                  <a:pt x="174" y="13"/>
                </a:lnTo>
                <a:lnTo>
                  <a:pt x="193" y="1"/>
                </a:lnTo>
                <a:lnTo>
                  <a:pt x="201" y="14"/>
                </a:lnTo>
                <a:lnTo>
                  <a:pt x="204" y="28"/>
                </a:lnTo>
                <a:lnTo>
                  <a:pt x="212" y="36"/>
                </a:lnTo>
                <a:lnTo>
                  <a:pt x="207" y="48"/>
                </a:lnTo>
                <a:lnTo>
                  <a:pt x="195" y="59"/>
                </a:lnTo>
                <a:lnTo>
                  <a:pt x="189" y="73"/>
                </a:lnTo>
                <a:lnTo>
                  <a:pt x="182" y="88"/>
                </a:lnTo>
                <a:lnTo>
                  <a:pt x="176" y="104"/>
                </a:lnTo>
                <a:lnTo>
                  <a:pt x="169" y="114"/>
                </a:lnTo>
                <a:lnTo>
                  <a:pt x="163" y="132"/>
                </a:lnTo>
                <a:lnTo>
                  <a:pt x="152" y="148"/>
                </a:lnTo>
                <a:lnTo>
                  <a:pt x="140" y="136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01" name="Freeform 165"/>
          <p:cNvSpPr>
            <a:spLocks/>
          </p:cNvSpPr>
          <p:nvPr/>
        </p:nvSpPr>
        <p:spPr bwMode="auto">
          <a:xfrm>
            <a:off x="4246109" y="3997314"/>
            <a:ext cx="82550" cy="196850"/>
          </a:xfrm>
          <a:custGeom>
            <a:avLst/>
            <a:gdLst>
              <a:gd name="T0" fmla="*/ 2147483647 w 52"/>
              <a:gd name="T1" fmla="*/ 2147483647 h 124"/>
              <a:gd name="T2" fmla="*/ 2147483647 w 52"/>
              <a:gd name="T3" fmla="*/ 2147483647 h 124"/>
              <a:gd name="T4" fmla="*/ 0 w 52"/>
              <a:gd name="T5" fmla="*/ 2147483647 h 124"/>
              <a:gd name="T6" fmla="*/ 2147483647 w 52"/>
              <a:gd name="T7" fmla="*/ 2147483647 h 124"/>
              <a:gd name="T8" fmla="*/ 2147483647 w 52"/>
              <a:gd name="T9" fmla="*/ 2147483647 h 124"/>
              <a:gd name="T10" fmla="*/ 2147483647 w 52"/>
              <a:gd name="T11" fmla="*/ 2147483647 h 124"/>
              <a:gd name="T12" fmla="*/ 2147483647 w 52"/>
              <a:gd name="T13" fmla="*/ 2147483647 h 124"/>
              <a:gd name="T14" fmla="*/ 2147483647 w 52"/>
              <a:gd name="T15" fmla="*/ 2147483647 h 124"/>
              <a:gd name="T16" fmla="*/ 2147483647 w 52"/>
              <a:gd name="T17" fmla="*/ 2147483647 h 124"/>
              <a:gd name="T18" fmla="*/ 2147483647 w 52"/>
              <a:gd name="T19" fmla="*/ 2147483647 h 124"/>
              <a:gd name="T20" fmla="*/ 2147483647 w 52"/>
              <a:gd name="T21" fmla="*/ 2147483647 h 124"/>
              <a:gd name="T22" fmla="*/ 2147483647 w 52"/>
              <a:gd name="T23" fmla="*/ 2147483647 h 124"/>
              <a:gd name="T24" fmla="*/ 2147483647 w 52"/>
              <a:gd name="T25" fmla="*/ 2147483647 h 124"/>
              <a:gd name="T26" fmla="*/ 2147483647 w 52"/>
              <a:gd name="T27" fmla="*/ 2147483647 h 124"/>
              <a:gd name="T28" fmla="*/ 2147483647 w 52"/>
              <a:gd name="T29" fmla="*/ 2147483647 h 124"/>
              <a:gd name="T30" fmla="*/ 2147483647 w 52"/>
              <a:gd name="T31" fmla="*/ 2147483647 h 124"/>
              <a:gd name="T32" fmla="*/ 2147483647 w 52"/>
              <a:gd name="T33" fmla="*/ 0 h 124"/>
              <a:gd name="T34" fmla="*/ 2147483647 w 52"/>
              <a:gd name="T35" fmla="*/ 2147483647 h 124"/>
              <a:gd name="T36" fmla="*/ 2147483647 w 52"/>
              <a:gd name="T37" fmla="*/ 2147483647 h 124"/>
              <a:gd name="T38" fmla="*/ 2147483647 w 52"/>
              <a:gd name="T39" fmla="*/ 2147483647 h 124"/>
              <a:gd name="T40" fmla="*/ 2147483647 w 52"/>
              <a:gd name="T41" fmla="*/ 2147483647 h 124"/>
              <a:gd name="T42" fmla="*/ 2147483647 w 52"/>
              <a:gd name="T43" fmla="*/ 2147483647 h 12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2"/>
              <a:gd name="T67" fmla="*/ 0 h 124"/>
              <a:gd name="T68" fmla="*/ 52 w 52"/>
              <a:gd name="T69" fmla="*/ 124 h 12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2" h="124">
                <a:moveTo>
                  <a:pt x="3" y="27"/>
                </a:moveTo>
                <a:lnTo>
                  <a:pt x="2" y="27"/>
                </a:lnTo>
                <a:lnTo>
                  <a:pt x="0" y="36"/>
                </a:lnTo>
                <a:lnTo>
                  <a:pt x="9" y="48"/>
                </a:lnTo>
                <a:lnTo>
                  <a:pt x="12" y="63"/>
                </a:lnTo>
                <a:lnTo>
                  <a:pt x="13" y="78"/>
                </a:lnTo>
                <a:lnTo>
                  <a:pt x="14" y="94"/>
                </a:lnTo>
                <a:lnTo>
                  <a:pt x="14" y="109"/>
                </a:lnTo>
                <a:lnTo>
                  <a:pt x="15" y="124"/>
                </a:lnTo>
                <a:lnTo>
                  <a:pt x="33" y="121"/>
                </a:lnTo>
                <a:lnTo>
                  <a:pt x="36" y="94"/>
                </a:lnTo>
                <a:lnTo>
                  <a:pt x="37" y="67"/>
                </a:lnTo>
                <a:lnTo>
                  <a:pt x="50" y="44"/>
                </a:lnTo>
                <a:lnTo>
                  <a:pt x="52" y="25"/>
                </a:lnTo>
                <a:lnTo>
                  <a:pt x="49" y="14"/>
                </a:lnTo>
                <a:lnTo>
                  <a:pt x="50" y="14"/>
                </a:lnTo>
                <a:lnTo>
                  <a:pt x="33" y="0"/>
                </a:lnTo>
                <a:lnTo>
                  <a:pt x="29" y="7"/>
                </a:lnTo>
                <a:lnTo>
                  <a:pt x="28" y="10"/>
                </a:lnTo>
                <a:lnTo>
                  <a:pt x="27" y="12"/>
                </a:lnTo>
                <a:lnTo>
                  <a:pt x="14" y="20"/>
                </a:lnTo>
                <a:lnTo>
                  <a:pt x="3" y="27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02" name="Freeform 166"/>
          <p:cNvSpPr>
            <a:spLocks/>
          </p:cNvSpPr>
          <p:nvPr/>
        </p:nvSpPr>
        <p:spPr bwMode="auto">
          <a:xfrm>
            <a:off x="4066721" y="3911589"/>
            <a:ext cx="223838" cy="177800"/>
          </a:xfrm>
          <a:custGeom>
            <a:avLst/>
            <a:gdLst>
              <a:gd name="T0" fmla="*/ 2147483647 w 141"/>
              <a:gd name="T1" fmla="*/ 2147483647 h 112"/>
              <a:gd name="T2" fmla="*/ 2147483647 w 141"/>
              <a:gd name="T3" fmla="*/ 2147483647 h 112"/>
              <a:gd name="T4" fmla="*/ 2147483647 w 141"/>
              <a:gd name="T5" fmla="*/ 2147483647 h 112"/>
              <a:gd name="T6" fmla="*/ 2147483647 w 141"/>
              <a:gd name="T7" fmla="*/ 2147483647 h 112"/>
              <a:gd name="T8" fmla="*/ 2147483647 w 141"/>
              <a:gd name="T9" fmla="*/ 2147483647 h 112"/>
              <a:gd name="T10" fmla="*/ 2147483647 w 141"/>
              <a:gd name="T11" fmla="*/ 2147483647 h 112"/>
              <a:gd name="T12" fmla="*/ 2147483647 w 141"/>
              <a:gd name="T13" fmla="*/ 2147483647 h 112"/>
              <a:gd name="T14" fmla="*/ 2147483647 w 141"/>
              <a:gd name="T15" fmla="*/ 2147483647 h 112"/>
              <a:gd name="T16" fmla="*/ 2147483647 w 141"/>
              <a:gd name="T17" fmla="*/ 2147483647 h 112"/>
              <a:gd name="T18" fmla="*/ 2147483647 w 141"/>
              <a:gd name="T19" fmla="*/ 2147483647 h 112"/>
              <a:gd name="T20" fmla="*/ 2147483647 w 141"/>
              <a:gd name="T21" fmla="*/ 2147483647 h 112"/>
              <a:gd name="T22" fmla="*/ 0 w 141"/>
              <a:gd name="T23" fmla="*/ 2147483647 h 112"/>
              <a:gd name="T24" fmla="*/ 2147483647 w 141"/>
              <a:gd name="T25" fmla="*/ 2147483647 h 112"/>
              <a:gd name="T26" fmla="*/ 2147483647 w 141"/>
              <a:gd name="T27" fmla="*/ 2147483647 h 112"/>
              <a:gd name="T28" fmla="*/ 2147483647 w 141"/>
              <a:gd name="T29" fmla="*/ 2147483647 h 112"/>
              <a:gd name="T30" fmla="*/ 2147483647 w 141"/>
              <a:gd name="T31" fmla="*/ 2147483647 h 112"/>
              <a:gd name="T32" fmla="*/ 2147483647 w 141"/>
              <a:gd name="T33" fmla="*/ 2147483647 h 112"/>
              <a:gd name="T34" fmla="*/ 2147483647 w 141"/>
              <a:gd name="T35" fmla="*/ 2147483647 h 112"/>
              <a:gd name="T36" fmla="*/ 2147483647 w 141"/>
              <a:gd name="T37" fmla="*/ 2147483647 h 112"/>
              <a:gd name="T38" fmla="*/ 2147483647 w 141"/>
              <a:gd name="T39" fmla="*/ 2147483647 h 112"/>
              <a:gd name="T40" fmla="*/ 2147483647 w 141"/>
              <a:gd name="T41" fmla="*/ 2147483647 h 112"/>
              <a:gd name="T42" fmla="*/ 2147483647 w 141"/>
              <a:gd name="T43" fmla="*/ 2147483647 h 112"/>
              <a:gd name="T44" fmla="*/ 2147483647 w 141"/>
              <a:gd name="T45" fmla="*/ 2147483647 h 112"/>
              <a:gd name="T46" fmla="*/ 2147483647 w 141"/>
              <a:gd name="T47" fmla="*/ 0 h 112"/>
              <a:gd name="T48" fmla="*/ 2147483647 w 141"/>
              <a:gd name="T49" fmla="*/ 2147483647 h 112"/>
              <a:gd name="T50" fmla="*/ 2147483647 w 141"/>
              <a:gd name="T51" fmla="*/ 2147483647 h 112"/>
              <a:gd name="T52" fmla="*/ 2147483647 w 141"/>
              <a:gd name="T53" fmla="*/ 2147483647 h 112"/>
              <a:gd name="T54" fmla="*/ 2147483647 w 141"/>
              <a:gd name="T55" fmla="*/ 2147483647 h 112"/>
              <a:gd name="T56" fmla="*/ 2147483647 w 141"/>
              <a:gd name="T57" fmla="*/ 2147483647 h 112"/>
              <a:gd name="T58" fmla="*/ 2147483647 w 141"/>
              <a:gd name="T59" fmla="*/ 2147483647 h 112"/>
              <a:gd name="T60" fmla="*/ 2147483647 w 141"/>
              <a:gd name="T61" fmla="*/ 2147483647 h 112"/>
              <a:gd name="T62" fmla="*/ 2147483647 w 141"/>
              <a:gd name="T63" fmla="*/ 2147483647 h 112"/>
              <a:gd name="T64" fmla="*/ 2147483647 w 141"/>
              <a:gd name="T65" fmla="*/ 2147483647 h 112"/>
              <a:gd name="T66" fmla="*/ 2147483647 w 141"/>
              <a:gd name="T67" fmla="*/ 2147483647 h 112"/>
              <a:gd name="T68" fmla="*/ 2147483647 w 141"/>
              <a:gd name="T69" fmla="*/ 2147483647 h 112"/>
              <a:gd name="T70" fmla="*/ 2147483647 w 141"/>
              <a:gd name="T71" fmla="*/ 2147483647 h 11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41"/>
              <a:gd name="T109" fmla="*/ 0 h 112"/>
              <a:gd name="T110" fmla="*/ 141 w 141"/>
              <a:gd name="T111" fmla="*/ 112 h 11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41" h="112">
                <a:moveTo>
                  <a:pt x="116" y="81"/>
                </a:moveTo>
                <a:lnTo>
                  <a:pt x="110" y="81"/>
                </a:lnTo>
                <a:lnTo>
                  <a:pt x="95" y="79"/>
                </a:lnTo>
                <a:lnTo>
                  <a:pt x="91" y="80"/>
                </a:lnTo>
                <a:lnTo>
                  <a:pt x="69" y="81"/>
                </a:lnTo>
                <a:lnTo>
                  <a:pt x="48" y="81"/>
                </a:lnTo>
                <a:lnTo>
                  <a:pt x="49" y="97"/>
                </a:lnTo>
                <a:lnTo>
                  <a:pt x="51" y="112"/>
                </a:lnTo>
                <a:lnTo>
                  <a:pt x="35" y="103"/>
                </a:lnTo>
                <a:lnTo>
                  <a:pt x="18" y="107"/>
                </a:lnTo>
                <a:lnTo>
                  <a:pt x="8" y="97"/>
                </a:lnTo>
                <a:lnTo>
                  <a:pt x="0" y="93"/>
                </a:lnTo>
                <a:lnTo>
                  <a:pt x="5" y="66"/>
                </a:lnTo>
                <a:lnTo>
                  <a:pt x="10" y="62"/>
                </a:lnTo>
                <a:lnTo>
                  <a:pt x="20" y="53"/>
                </a:lnTo>
                <a:lnTo>
                  <a:pt x="24" y="44"/>
                </a:lnTo>
                <a:lnTo>
                  <a:pt x="27" y="33"/>
                </a:lnTo>
                <a:lnTo>
                  <a:pt x="38" y="38"/>
                </a:lnTo>
                <a:lnTo>
                  <a:pt x="41" y="30"/>
                </a:lnTo>
                <a:lnTo>
                  <a:pt x="44" y="28"/>
                </a:lnTo>
                <a:lnTo>
                  <a:pt x="51" y="18"/>
                </a:lnTo>
                <a:lnTo>
                  <a:pt x="61" y="18"/>
                </a:lnTo>
                <a:lnTo>
                  <a:pt x="64" y="10"/>
                </a:lnTo>
                <a:lnTo>
                  <a:pt x="85" y="0"/>
                </a:lnTo>
                <a:lnTo>
                  <a:pt x="103" y="1"/>
                </a:lnTo>
                <a:lnTo>
                  <a:pt x="105" y="18"/>
                </a:lnTo>
                <a:lnTo>
                  <a:pt x="119" y="33"/>
                </a:lnTo>
                <a:lnTo>
                  <a:pt x="116" y="33"/>
                </a:lnTo>
                <a:lnTo>
                  <a:pt x="116" y="40"/>
                </a:lnTo>
                <a:lnTo>
                  <a:pt x="127" y="49"/>
                </a:lnTo>
                <a:lnTo>
                  <a:pt x="132" y="48"/>
                </a:lnTo>
                <a:lnTo>
                  <a:pt x="137" y="53"/>
                </a:lnTo>
                <a:lnTo>
                  <a:pt x="141" y="64"/>
                </a:lnTo>
                <a:lnTo>
                  <a:pt x="140" y="66"/>
                </a:lnTo>
                <a:lnTo>
                  <a:pt x="127" y="74"/>
                </a:lnTo>
                <a:lnTo>
                  <a:pt x="116" y="81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03" name="Freeform 167"/>
          <p:cNvSpPr>
            <a:spLocks/>
          </p:cNvSpPr>
          <p:nvPr/>
        </p:nvSpPr>
        <p:spPr bwMode="auto">
          <a:xfrm>
            <a:off x="4463596" y="3975089"/>
            <a:ext cx="217488" cy="361950"/>
          </a:xfrm>
          <a:custGeom>
            <a:avLst/>
            <a:gdLst>
              <a:gd name="T0" fmla="*/ 2147483647 w 137"/>
              <a:gd name="T1" fmla="*/ 2147483647 h 228"/>
              <a:gd name="T2" fmla="*/ 2147483647 w 137"/>
              <a:gd name="T3" fmla="*/ 2147483647 h 228"/>
              <a:gd name="T4" fmla="*/ 2147483647 w 137"/>
              <a:gd name="T5" fmla="*/ 2147483647 h 228"/>
              <a:gd name="T6" fmla="*/ 2147483647 w 137"/>
              <a:gd name="T7" fmla="*/ 2147483647 h 228"/>
              <a:gd name="T8" fmla="*/ 2147483647 w 137"/>
              <a:gd name="T9" fmla="*/ 2147483647 h 228"/>
              <a:gd name="T10" fmla="*/ 2147483647 w 137"/>
              <a:gd name="T11" fmla="*/ 2147483647 h 228"/>
              <a:gd name="T12" fmla="*/ 2147483647 w 137"/>
              <a:gd name="T13" fmla="*/ 2147483647 h 228"/>
              <a:gd name="T14" fmla="*/ 2147483647 w 137"/>
              <a:gd name="T15" fmla="*/ 2147483647 h 228"/>
              <a:gd name="T16" fmla="*/ 2147483647 w 137"/>
              <a:gd name="T17" fmla="*/ 2147483647 h 228"/>
              <a:gd name="T18" fmla="*/ 2147483647 w 137"/>
              <a:gd name="T19" fmla="*/ 2147483647 h 228"/>
              <a:gd name="T20" fmla="*/ 2147483647 w 137"/>
              <a:gd name="T21" fmla="*/ 2147483647 h 228"/>
              <a:gd name="T22" fmla="*/ 2147483647 w 137"/>
              <a:gd name="T23" fmla="*/ 2147483647 h 228"/>
              <a:gd name="T24" fmla="*/ 2147483647 w 137"/>
              <a:gd name="T25" fmla="*/ 2147483647 h 228"/>
              <a:gd name="T26" fmla="*/ 2147483647 w 137"/>
              <a:gd name="T27" fmla="*/ 2147483647 h 228"/>
              <a:gd name="T28" fmla="*/ 2147483647 w 137"/>
              <a:gd name="T29" fmla="*/ 2147483647 h 228"/>
              <a:gd name="T30" fmla="*/ 2147483647 w 137"/>
              <a:gd name="T31" fmla="*/ 2147483647 h 228"/>
              <a:gd name="T32" fmla="*/ 2147483647 w 137"/>
              <a:gd name="T33" fmla="*/ 2147483647 h 228"/>
              <a:gd name="T34" fmla="*/ 2147483647 w 137"/>
              <a:gd name="T35" fmla="*/ 2147483647 h 228"/>
              <a:gd name="T36" fmla="*/ 2147483647 w 137"/>
              <a:gd name="T37" fmla="*/ 2147483647 h 228"/>
              <a:gd name="T38" fmla="*/ 2147483647 w 137"/>
              <a:gd name="T39" fmla="*/ 2147483647 h 228"/>
              <a:gd name="T40" fmla="*/ 2147483647 w 137"/>
              <a:gd name="T41" fmla="*/ 2147483647 h 228"/>
              <a:gd name="T42" fmla="*/ 2147483647 w 137"/>
              <a:gd name="T43" fmla="*/ 2147483647 h 228"/>
              <a:gd name="T44" fmla="*/ 2147483647 w 137"/>
              <a:gd name="T45" fmla="*/ 2147483647 h 228"/>
              <a:gd name="T46" fmla="*/ 2147483647 w 137"/>
              <a:gd name="T47" fmla="*/ 2147483647 h 228"/>
              <a:gd name="T48" fmla="*/ 0 w 137"/>
              <a:gd name="T49" fmla="*/ 2147483647 h 228"/>
              <a:gd name="T50" fmla="*/ 2147483647 w 137"/>
              <a:gd name="T51" fmla="*/ 2147483647 h 228"/>
              <a:gd name="T52" fmla="*/ 2147483647 w 137"/>
              <a:gd name="T53" fmla="*/ 2147483647 h 228"/>
              <a:gd name="T54" fmla="*/ 2147483647 w 137"/>
              <a:gd name="T55" fmla="*/ 2147483647 h 228"/>
              <a:gd name="T56" fmla="*/ 2147483647 w 137"/>
              <a:gd name="T57" fmla="*/ 2147483647 h 228"/>
              <a:gd name="T58" fmla="*/ 2147483647 w 137"/>
              <a:gd name="T59" fmla="*/ 2147483647 h 228"/>
              <a:gd name="T60" fmla="*/ 2147483647 w 137"/>
              <a:gd name="T61" fmla="*/ 2147483647 h 228"/>
              <a:gd name="T62" fmla="*/ 2147483647 w 137"/>
              <a:gd name="T63" fmla="*/ 2147483647 h 228"/>
              <a:gd name="T64" fmla="*/ 2147483647 w 137"/>
              <a:gd name="T65" fmla="*/ 2147483647 h 228"/>
              <a:gd name="T66" fmla="*/ 2147483647 w 137"/>
              <a:gd name="T67" fmla="*/ 2147483647 h 228"/>
              <a:gd name="T68" fmla="*/ 2147483647 w 137"/>
              <a:gd name="T69" fmla="*/ 2147483647 h 228"/>
              <a:gd name="T70" fmla="*/ 2147483647 w 137"/>
              <a:gd name="T71" fmla="*/ 2147483647 h 228"/>
              <a:gd name="T72" fmla="*/ 2147483647 w 137"/>
              <a:gd name="T73" fmla="*/ 2147483647 h 228"/>
              <a:gd name="T74" fmla="*/ 2147483647 w 137"/>
              <a:gd name="T75" fmla="*/ 2147483647 h 228"/>
              <a:gd name="T76" fmla="*/ 2147483647 w 137"/>
              <a:gd name="T77" fmla="*/ 2147483647 h 228"/>
              <a:gd name="T78" fmla="*/ 2147483647 w 137"/>
              <a:gd name="T79" fmla="*/ 2147483647 h 228"/>
              <a:gd name="T80" fmla="*/ 2147483647 w 137"/>
              <a:gd name="T81" fmla="*/ 0 h 228"/>
              <a:gd name="T82" fmla="*/ 2147483647 w 137"/>
              <a:gd name="T83" fmla="*/ 0 h 228"/>
              <a:gd name="T84" fmla="*/ 2147483647 w 137"/>
              <a:gd name="T85" fmla="*/ 2147483647 h 228"/>
              <a:gd name="T86" fmla="*/ 2147483647 w 137"/>
              <a:gd name="T87" fmla="*/ 2147483647 h 228"/>
              <a:gd name="T88" fmla="*/ 2147483647 w 137"/>
              <a:gd name="T89" fmla="*/ 2147483647 h 22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37"/>
              <a:gd name="T136" fmla="*/ 0 h 228"/>
              <a:gd name="T137" fmla="*/ 137 w 137"/>
              <a:gd name="T138" fmla="*/ 228 h 228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37" h="228">
                <a:moveTo>
                  <a:pt x="127" y="62"/>
                </a:moveTo>
                <a:lnTo>
                  <a:pt x="107" y="62"/>
                </a:lnTo>
                <a:lnTo>
                  <a:pt x="97" y="66"/>
                </a:lnTo>
                <a:lnTo>
                  <a:pt x="112" y="86"/>
                </a:lnTo>
                <a:lnTo>
                  <a:pt x="124" y="111"/>
                </a:lnTo>
                <a:lnTo>
                  <a:pt x="115" y="127"/>
                </a:lnTo>
                <a:lnTo>
                  <a:pt x="107" y="144"/>
                </a:lnTo>
                <a:lnTo>
                  <a:pt x="112" y="172"/>
                </a:lnTo>
                <a:lnTo>
                  <a:pt x="122" y="186"/>
                </a:lnTo>
                <a:lnTo>
                  <a:pt x="132" y="200"/>
                </a:lnTo>
                <a:lnTo>
                  <a:pt x="137" y="219"/>
                </a:lnTo>
                <a:lnTo>
                  <a:pt x="134" y="228"/>
                </a:lnTo>
                <a:lnTo>
                  <a:pt x="119" y="224"/>
                </a:lnTo>
                <a:lnTo>
                  <a:pt x="103" y="220"/>
                </a:lnTo>
                <a:lnTo>
                  <a:pt x="86" y="220"/>
                </a:lnTo>
                <a:lnTo>
                  <a:pt x="67" y="220"/>
                </a:lnTo>
                <a:lnTo>
                  <a:pt x="50" y="220"/>
                </a:lnTo>
                <a:lnTo>
                  <a:pt x="37" y="218"/>
                </a:lnTo>
                <a:lnTo>
                  <a:pt x="24" y="216"/>
                </a:lnTo>
                <a:lnTo>
                  <a:pt x="24" y="195"/>
                </a:lnTo>
                <a:lnTo>
                  <a:pt x="22" y="186"/>
                </a:lnTo>
                <a:lnTo>
                  <a:pt x="19" y="182"/>
                </a:lnTo>
                <a:lnTo>
                  <a:pt x="9" y="181"/>
                </a:lnTo>
                <a:lnTo>
                  <a:pt x="3" y="170"/>
                </a:lnTo>
                <a:lnTo>
                  <a:pt x="0" y="170"/>
                </a:lnTo>
                <a:lnTo>
                  <a:pt x="2" y="167"/>
                </a:lnTo>
                <a:lnTo>
                  <a:pt x="6" y="150"/>
                </a:lnTo>
                <a:lnTo>
                  <a:pt x="15" y="138"/>
                </a:lnTo>
                <a:lnTo>
                  <a:pt x="23" y="126"/>
                </a:lnTo>
                <a:lnTo>
                  <a:pt x="36" y="122"/>
                </a:lnTo>
                <a:lnTo>
                  <a:pt x="48" y="134"/>
                </a:lnTo>
                <a:lnTo>
                  <a:pt x="59" y="118"/>
                </a:lnTo>
                <a:lnTo>
                  <a:pt x="65" y="100"/>
                </a:lnTo>
                <a:lnTo>
                  <a:pt x="72" y="90"/>
                </a:lnTo>
                <a:lnTo>
                  <a:pt x="78" y="74"/>
                </a:lnTo>
                <a:lnTo>
                  <a:pt x="85" y="59"/>
                </a:lnTo>
                <a:lnTo>
                  <a:pt x="91" y="45"/>
                </a:lnTo>
                <a:lnTo>
                  <a:pt x="103" y="34"/>
                </a:lnTo>
                <a:lnTo>
                  <a:pt x="108" y="22"/>
                </a:lnTo>
                <a:lnTo>
                  <a:pt x="100" y="14"/>
                </a:lnTo>
                <a:lnTo>
                  <a:pt x="97" y="0"/>
                </a:lnTo>
                <a:lnTo>
                  <a:pt x="104" y="0"/>
                </a:lnTo>
                <a:lnTo>
                  <a:pt x="113" y="20"/>
                </a:lnTo>
                <a:lnTo>
                  <a:pt x="115" y="42"/>
                </a:lnTo>
                <a:lnTo>
                  <a:pt x="127" y="62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04" name="Freeform 168"/>
          <p:cNvSpPr>
            <a:spLocks/>
          </p:cNvSpPr>
          <p:nvPr/>
        </p:nvSpPr>
        <p:spPr bwMode="auto">
          <a:xfrm>
            <a:off x="4633459" y="4043352"/>
            <a:ext cx="366712" cy="279400"/>
          </a:xfrm>
          <a:custGeom>
            <a:avLst/>
            <a:gdLst>
              <a:gd name="T0" fmla="*/ 2147483647 w 231"/>
              <a:gd name="T1" fmla="*/ 2147483647 h 176"/>
              <a:gd name="T2" fmla="*/ 2147483647 w 231"/>
              <a:gd name="T3" fmla="*/ 2147483647 h 176"/>
              <a:gd name="T4" fmla="*/ 2147483647 w 231"/>
              <a:gd name="T5" fmla="*/ 2147483647 h 176"/>
              <a:gd name="T6" fmla="*/ 2147483647 w 231"/>
              <a:gd name="T7" fmla="*/ 2147483647 h 176"/>
              <a:gd name="T8" fmla="*/ 2147483647 w 231"/>
              <a:gd name="T9" fmla="*/ 2147483647 h 176"/>
              <a:gd name="T10" fmla="*/ 2147483647 w 231"/>
              <a:gd name="T11" fmla="*/ 0 h 176"/>
              <a:gd name="T12" fmla="*/ 2147483647 w 231"/>
              <a:gd name="T13" fmla="*/ 2147483647 h 176"/>
              <a:gd name="T14" fmla="*/ 2147483647 w 231"/>
              <a:gd name="T15" fmla="*/ 2147483647 h 176"/>
              <a:gd name="T16" fmla="*/ 2147483647 w 231"/>
              <a:gd name="T17" fmla="*/ 2147483647 h 176"/>
              <a:gd name="T18" fmla="*/ 2147483647 w 231"/>
              <a:gd name="T19" fmla="*/ 2147483647 h 176"/>
              <a:gd name="T20" fmla="*/ 2147483647 w 231"/>
              <a:gd name="T21" fmla="*/ 2147483647 h 176"/>
              <a:gd name="T22" fmla="*/ 2147483647 w 231"/>
              <a:gd name="T23" fmla="*/ 2147483647 h 176"/>
              <a:gd name="T24" fmla="*/ 2147483647 w 231"/>
              <a:gd name="T25" fmla="*/ 2147483647 h 176"/>
              <a:gd name="T26" fmla="*/ 2147483647 w 231"/>
              <a:gd name="T27" fmla="*/ 2147483647 h 176"/>
              <a:gd name="T28" fmla="*/ 2147483647 w 231"/>
              <a:gd name="T29" fmla="*/ 2147483647 h 176"/>
              <a:gd name="T30" fmla="*/ 2147483647 w 231"/>
              <a:gd name="T31" fmla="*/ 2147483647 h 176"/>
              <a:gd name="T32" fmla="*/ 2147483647 w 231"/>
              <a:gd name="T33" fmla="*/ 2147483647 h 176"/>
              <a:gd name="T34" fmla="*/ 2147483647 w 231"/>
              <a:gd name="T35" fmla="*/ 2147483647 h 176"/>
              <a:gd name="T36" fmla="*/ 2147483647 w 231"/>
              <a:gd name="T37" fmla="*/ 2147483647 h 176"/>
              <a:gd name="T38" fmla="*/ 2147483647 w 231"/>
              <a:gd name="T39" fmla="*/ 2147483647 h 176"/>
              <a:gd name="T40" fmla="*/ 2147483647 w 231"/>
              <a:gd name="T41" fmla="*/ 2147483647 h 176"/>
              <a:gd name="T42" fmla="*/ 2147483647 w 231"/>
              <a:gd name="T43" fmla="*/ 2147483647 h 176"/>
              <a:gd name="T44" fmla="*/ 2147483647 w 231"/>
              <a:gd name="T45" fmla="*/ 2147483647 h 176"/>
              <a:gd name="T46" fmla="*/ 2147483647 w 231"/>
              <a:gd name="T47" fmla="*/ 2147483647 h 176"/>
              <a:gd name="T48" fmla="*/ 2147483647 w 231"/>
              <a:gd name="T49" fmla="*/ 2147483647 h 176"/>
              <a:gd name="T50" fmla="*/ 2147483647 w 231"/>
              <a:gd name="T51" fmla="*/ 2147483647 h 176"/>
              <a:gd name="T52" fmla="*/ 2147483647 w 231"/>
              <a:gd name="T53" fmla="*/ 2147483647 h 176"/>
              <a:gd name="T54" fmla="*/ 2147483647 w 231"/>
              <a:gd name="T55" fmla="*/ 2147483647 h 176"/>
              <a:gd name="T56" fmla="*/ 2147483647 w 231"/>
              <a:gd name="T57" fmla="*/ 2147483647 h 176"/>
              <a:gd name="T58" fmla="*/ 2147483647 w 231"/>
              <a:gd name="T59" fmla="*/ 2147483647 h 176"/>
              <a:gd name="T60" fmla="*/ 2147483647 w 231"/>
              <a:gd name="T61" fmla="*/ 2147483647 h 176"/>
              <a:gd name="T62" fmla="*/ 2147483647 w 231"/>
              <a:gd name="T63" fmla="*/ 2147483647 h 176"/>
              <a:gd name="T64" fmla="*/ 2147483647 w 231"/>
              <a:gd name="T65" fmla="*/ 2147483647 h 176"/>
              <a:gd name="T66" fmla="*/ 2147483647 w 231"/>
              <a:gd name="T67" fmla="*/ 2147483647 h 176"/>
              <a:gd name="T68" fmla="*/ 2147483647 w 231"/>
              <a:gd name="T69" fmla="*/ 2147483647 h 176"/>
              <a:gd name="T70" fmla="*/ 2147483647 w 231"/>
              <a:gd name="T71" fmla="*/ 2147483647 h 176"/>
              <a:gd name="T72" fmla="*/ 2147483647 w 231"/>
              <a:gd name="T73" fmla="*/ 2147483647 h 176"/>
              <a:gd name="T74" fmla="*/ 0 w 231"/>
              <a:gd name="T75" fmla="*/ 2147483647 h 176"/>
              <a:gd name="T76" fmla="*/ 2147483647 w 231"/>
              <a:gd name="T77" fmla="*/ 2147483647 h 176"/>
              <a:gd name="T78" fmla="*/ 2147483647 w 231"/>
              <a:gd name="T79" fmla="*/ 2147483647 h 176"/>
              <a:gd name="T80" fmla="*/ 2147483647 w 231"/>
              <a:gd name="T81" fmla="*/ 2147483647 h 176"/>
              <a:gd name="T82" fmla="*/ 2147483647 w 231"/>
              <a:gd name="T83" fmla="*/ 2147483647 h 176"/>
              <a:gd name="T84" fmla="*/ 2147483647 w 231"/>
              <a:gd name="T85" fmla="*/ 2147483647 h 176"/>
              <a:gd name="T86" fmla="*/ 2147483647 w 231"/>
              <a:gd name="T87" fmla="*/ 2147483647 h 176"/>
              <a:gd name="T88" fmla="*/ 2147483647 w 231"/>
              <a:gd name="T89" fmla="*/ 2147483647 h 17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31"/>
              <a:gd name="T136" fmla="*/ 0 h 176"/>
              <a:gd name="T137" fmla="*/ 231 w 231"/>
              <a:gd name="T138" fmla="*/ 176 h 17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31" h="176">
                <a:moveTo>
                  <a:pt x="80" y="48"/>
                </a:moveTo>
                <a:lnTo>
                  <a:pt x="77" y="42"/>
                </a:lnTo>
                <a:lnTo>
                  <a:pt x="102" y="36"/>
                </a:lnTo>
                <a:lnTo>
                  <a:pt x="116" y="20"/>
                </a:lnTo>
                <a:lnTo>
                  <a:pt x="130" y="4"/>
                </a:lnTo>
                <a:lnTo>
                  <a:pt x="147" y="0"/>
                </a:lnTo>
                <a:lnTo>
                  <a:pt x="154" y="12"/>
                </a:lnTo>
                <a:lnTo>
                  <a:pt x="162" y="26"/>
                </a:lnTo>
                <a:lnTo>
                  <a:pt x="159" y="45"/>
                </a:lnTo>
                <a:lnTo>
                  <a:pt x="172" y="48"/>
                </a:lnTo>
                <a:lnTo>
                  <a:pt x="175" y="54"/>
                </a:lnTo>
                <a:lnTo>
                  <a:pt x="191" y="66"/>
                </a:lnTo>
                <a:lnTo>
                  <a:pt x="195" y="73"/>
                </a:lnTo>
                <a:lnTo>
                  <a:pt x="211" y="89"/>
                </a:lnTo>
                <a:lnTo>
                  <a:pt x="217" y="100"/>
                </a:lnTo>
                <a:lnTo>
                  <a:pt x="227" y="113"/>
                </a:lnTo>
                <a:lnTo>
                  <a:pt x="231" y="119"/>
                </a:lnTo>
                <a:lnTo>
                  <a:pt x="221" y="117"/>
                </a:lnTo>
                <a:lnTo>
                  <a:pt x="207" y="116"/>
                </a:lnTo>
                <a:lnTo>
                  <a:pt x="192" y="114"/>
                </a:lnTo>
                <a:lnTo>
                  <a:pt x="186" y="120"/>
                </a:lnTo>
                <a:lnTo>
                  <a:pt x="174" y="120"/>
                </a:lnTo>
                <a:lnTo>
                  <a:pt x="155" y="127"/>
                </a:lnTo>
                <a:lnTo>
                  <a:pt x="147" y="126"/>
                </a:lnTo>
                <a:lnTo>
                  <a:pt x="139" y="137"/>
                </a:lnTo>
                <a:lnTo>
                  <a:pt x="123" y="132"/>
                </a:lnTo>
                <a:lnTo>
                  <a:pt x="105" y="127"/>
                </a:lnTo>
                <a:lnTo>
                  <a:pt x="87" y="117"/>
                </a:lnTo>
                <a:lnTo>
                  <a:pt x="73" y="136"/>
                </a:lnTo>
                <a:lnTo>
                  <a:pt x="74" y="150"/>
                </a:lnTo>
                <a:lnTo>
                  <a:pt x="60" y="150"/>
                </a:lnTo>
                <a:lnTo>
                  <a:pt x="45" y="149"/>
                </a:lnTo>
                <a:lnTo>
                  <a:pt x="36" y="154"/>
                </a:lnTo>
                <a:lnTo>
                  <a:pt x="30" y="176"/>
                </a:lnTo>
                <a:lnTo>
                  <a:pt x="25" y="157"/>
                </a:lnTo>
                <a:lnTo>
                  <a:pt x="15" y="143"/>
                </a:lnTo>
                <a:lnTo>
                  <a:pt x="5" y="129"/>
                </a:lnTo>
                <a:lnTo>
                  <a:pt x="0" y="101"/>
                </a:lnTo>
                <a:lnTo>
                  <a:pt x="8" y="84"/>
                </a:lnTo>
                <a:lnTo>
                  <a:pt x="17" y="68"/>
                </a:lnTo>
                <a:lnTo>
                  <a:pt x="33" y="64"/>
                </a:lnTo>
                <a:lnTo>
                  <a:pt x="37" y="66"/>
                </a:lnTo>
                <a:lnTo>
                  <a:pt x="46" y="64"/>
                </a:lnTo>
                <a:lnTo>
                  <a:pt x="72" y="58"/>
                </a:lnTo>
                <a:lnTo>
                  <a:pt x="80" y="48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05" name="Freeform 169"/>
          <p:cNvSpPr>
            <a:spLocks/>
          </p:cNvSpPr>
          <p:nvPr/>
        </p:nvSpPr>
        <p:spPr bwMode="auto">
          <a:xfrm>
            <a:off x="3752396" y="3952864"/>
            <a:ext cx="80963" cy="22225"/>
          </a:xfrm>
          <a:custGeom>
            <a:avLst/>
            <a:gdLst>
              <a:gd name="T0" fmla="*/ 2147483647 w 51"/>
              <a:gd name="T1" fmla="*/ 2147483647 h 14"/>
              <a:gd name="T2" fmla="*/ 0 w 51"/>
              <a:gd name="T3" fmla="*/ 2147483647 h 14"/>
              <a:gd name="T4" fmla="*/ 2147483647 w 51"/>
              <a:gd name="T5" fmla="*/ 2147483647 h 14"/>
              <a:gd name="T6" fmla="*/ 2147483647 w 51"/>
              <a:gd name="T7" fmla="*/ 2147483647 h 14"/>
              <a:gd name="T8" fmla="*/ 2147483647 w 51"/>
              <a:gd name="T9" fmla="*/ 2147483647 h 14"/>
              <a:gd name="T10" fmla="*/ 2147483647 w 51"/>
              <a:gd name="T11" fmla="*/ 2147483647 h 14"/>
              <a:gd name="T12" fmla="*/ 2147483647 w 51"/>
              <a:gd name="T13" fmla="*/ 0 h 14"/>
              <a:gd name="T14" fmla="*/ 2147483647 w 51"/>
              <a:gd name="T15" fmla="*/ 2147483647 h 14"/>
              <a:gd name="T16" fmla="*/ 2147483647 w 51"/>
              <a:gd name="T17" fmla="*/ 2147483647 h 14"/>
              <a:gd name="T18" fmla="*/ 2147483647 w 51"/>
              <a:gd name="T19" fmla="*/ 2147483647 h 14"/>
              <a:gd name="T20" fmla="*/ 2147483647 w 51"/>
              <a:gd name="T21" fmla="*/ 2147483647 h 14"/>
              <a:gd name="T22" fmla="*/ 2147483647 w 51"/>
              <a:gd name="T23" fmla="*/ 2147483647 h 14"/>
              <a:gd name="T24" fmla="*/ 2147483647 w 51"/>
              <a:gd name="T25" fmla="*/ 2147483647 h 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1"/>
              <a:gd name="T40" fmla="*/ 0 h 14"/>
              <a:gd name="T41" fmla="*/ 51 w 51"/>
              <a:gd name="T42" fmla="*/ 14 h 1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1" h="14">
                <a:moveTo>
                  <a:pt x="2" y="5"/>
                </a:moveTo>
                <a:lnTo>
                  <a:pt x="0" y="14"/>
                </a:lnTo>
                <a:lnTo>
                  <a:pt x="14" y="10"/>
                </a:lnTo>
                <a:lnTo>
                  <a:pt x="27" y="4"/>
                </a:lnTo>
                <a:lnTo>
                  <a:pt x="51" y="8"/>
                </a:lnTo>
                <a:lnTo>
                  <a:pt x="47" y="4"/>
                </a:lnTo>
                <a:lnTo>
                  <a:pt x="25" y="0"/>
                </a:lnTo>
                <a:lnTo>
                  <a:pt x="23" y="3"/>
                </a:lnTo>
                <a:lnTo>
                  <a:pt x="4" y="3"/>
                </a:lnTo>
                <a:lnTo>
                  <a:pt x="4" y="5"/>
                </a:lnTo>
                <a:lnTo>
                  <a:pt x="20" y="5"/>
                </a:lnTo>
                <a:lnTo>
                  <a:pt x="11" y="10"/>
                </a:lnTo>
                <a:lnTo>
                  <a:pt x="2" y="5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06" name="Freeform 170"/>
          <p:cNvSpPr>
            <a:spLocks/>
          </p:cNvSpPr>
          <p:nvPr/>
        </p:nvSpPr>
        <p:spPr bwMode="auto">
          <a:xfrm>
            <a:off x="4131809" y="4037002"/>
            <a:ext cx="125412" cy="203200"/>
          </a:xfrm>
          <a:custGeom>
            <a:avLst/>
            <a:gdLst>
              <a:gd name="T0" fmla="*/ 2147483647 w 79"/>
              <a:gd name="T1" fmla="*/ 2147483647 h 128"/>
              <a:gd name="T2" fmla="*/ 2147483647 w 79"/>
              <a:gd name="T3" fmla="*/ 2147483647 h 128"/>
              <a:gd name="T4" fmla="*/ 2147483647 w 79"/>
              <a:gd name="T5" fmla="*/ 2147483647 h 128"/>
              <a:gd name="T6" fmla="*/ 2147483647 w 79"/>
              <a:gd name="T7" fmla="*/ 2147483647 h 128"/>
              <a:gd name="T8" fmla="*/ 2147483647 w 79"/>
              <a:gd name="T9" fmla="*/ 2147483647 h 128"/>
              <a:gd name="T10" fmla="*/ 2147483647 w 79"/>
              <a:gd name="T11" fmla="*/ 2147483647 h 128"/>
              <a:gd name="T12" fmla="*/ 2147483647 w 79"/>
              <a:gd name="T13" fmla="*/ 2147483647 h 128"/>
              <a:gd name="T14" fmla="*/ 2147483647 w 79"/>
              <a:gd name="T15" fmla="*/ 2147483647 h 128"/>
              <a:gd name="T16" fmla="*/ 0 w 79"/>
              <a:gd name="T17" fmla="*/ 2147483647 h 128"/>
              <a:gd name="T18" fmla="*/ 2147483647 w 79"/>
              <a:gd name="T19" fmla="*/ 2147483647 h 128"/>
              <a:gd name="T20" fmla="*/ 2147483647 w 79"/>
              <a:gd name="T21" fmla="*/ 2147483647 h 128"/>
              <a:gd name="T22" fmla="*/ 2147483647 w 79"/>
              <a:gd name="T23" fmla="*/ 2147483647 h 128"/>
              <a:gd name="T24" fmla="*/ 2147483647 w 79"/>
              <a:gd name="T25" fmla="*/ 2147483647 h 128"/>
              <a:gd name="T26" fmla="*/ 2147483647 w 79"/>
              <a:gd name="T27" fmla="*/ 2147483647 h 128"/>
              <a:gd name="T28" fmla="*/ 2147483647 w 79"/>
              <a:gd name="T29" fmla="*/ 2147483647 h 128"/>
              <a:gd name="T30" fmla="*/ 2147483647 w 79"/>
              <a:gd name="T31" fmla="*/ 2147483647 h 128"/>
              <a:gd name="T32" fmla="*/ 2147483647 w 79"/>
              <a:gd name="T33" fmla="*/ 0 h 128"/>
              <a:gd name="T34" fmla="*/ 2147483647 w 79"/>
              <a:gd name="T35" fmla="*/ 2147483647 h 128"/>
              <a:gd name="T36" fmla="*/ 2147483647 w 79"/>
              <a:gd name="T37" fmla="*/ 2147483647 h 128"/>
              <a:gd name="T38" fmla="*/ 2147483647 w 79"/>
              <a:gd name="T39" fmla="*/ 2147483647 h 128"/>
              <a:gd name="T40" fmla="*/ 2147483647 w 79"/>
              <a:gd name="T41" fmla="*/ 2147483647 h 128"/>
              <a:gd name="T42" fmla="*/ 2147483647 w 79"/>
              <a:gd name="T43" fmla="*/ 2147483647 h 128"/>
              <a:gd name="T44" fmla="*/ 2147483647 w 79"/>
              <a:gd name="T45" fmla="*/ 2147483647 h 128"/>
              <a:gd name="T46" fmla="*/ 2147483647 w 79"/>
              <a:gd name="T47" fmla="*/ 2147483647 h 128"/>
              <a:gd name="T48" fmla="*/ 2147483647 w 79"/>
              <a:gd name="T49" fmla="*/ 2147483647 h 128"/>
              <a:gd name="T50" fmla="*/ 2147483647 w 79"/>
              <a:gd name="T51" fmla="*/ 2147483647 h 128"/>
              <a:gd name="T52" fmla="*/ 2147483647 w 79"/>
              <a:gd name="T53" fmla="*/ 2147483647 h 128"/>
              <a:gd name="T54" fmla="*/ 2147483647 w 79"/>
              <a:gd name="T55" fmla="*/ 2147483647 h 12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79"/>
              <a:gd name="T85" fmla="*/ 0 h 128"/>
              <a:gd name="T86" fmla="*/ 79 w 79"/>
              <a:gd name="T87" fmla="*/ 128 h 12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79" h="128">
                <a:moveTo>
                  <a:pt x="69" y="108"/>
                </a:moveTo>
                <a:lnTo>
                  <a:pt x="56" y="113"/>
                </a:lnTo>
                <a:lnTo>
                  <a:pt x="44" y="118"/>
                </a:lnTo>
                <a:lnTo>
                  <a:pt x="31" y="123"/>
                </a:lnTo>
                <a:lnTo>
                  <a:pt x="19" y="128"/>
                </a:lnTo>
                <a:lnTo>
                  <a:pt x="2" y="122"/>
                </a:lnTo>
                <a:lnTo>
                  <a:pt x="8" y="118"/>
                </a:lnTo>
                <a:lnTo>
                  <a:pt x="4" y="103"/>
                </a:lnTo>
                <a:lnTo>
                  <a:pt x="0" y="87"/>
                </a:lnTo>
                <a:lnTo>
                  <a:pt x="6" y="73"/>
                </a:lnTo>
                <a:lnTo>
                  <a:pt x="13" y="59"/>
                </a:lnTo>
                <a:lnTo>
                  <a:pt x="10" y="33"/>
                </a:lnTo>
                <a:lnTo>
                  <a:pt x="8" y="18"/>
                </a:lnTo>
                <a:lnTo>
                  <a:pt x="7" y="2"/>
                </a:lnTo>
                <a:lnTo>
                  <a:pt x="28" y="2"/>
                </a:lnTo>
                <a:lnTo>
                  <a:pt x="50" y="1"/>
                </a:lnTo>
                <a:lnTo>
                  <a:pt x="54" y="0"/>
                </a:lnTo>
                <a:lnTo>
                  <a:pt x="58" y="7"/>
                </a:lnTo>
                <a:lnTo>
                  <a:pt x="64" y="24"/>
                </a:lnTo>
                <a:lnTo>
                  <a:pt x="64" y="33"/>
                </a:lnTo>
                <a:lnTo>
                  <a:pt x="65" y="47"/>
                </a:lnTo>
                <a:lnTo>
                  <a:pt x="68" y="60"/>
                </a:lnTo>
                <a:lnTo>
                  <a:pt x="68" y="76"/>
                </a:lnTo>
                <a:lnTo>
                  <a:pt x="69" y="92"/>
                </a:lnTo>
                <a:lnTo>
                  <a:pt x="79" y="101"/>
                </a:lnTo>
                <a:lnTo>
                  <a:pt x="69" y="108"/>
                </a:lnTo>
                <a:lnTo>
                  <a:pt x="63" y="103"/>
                </a:lnTo>
                <a:lnTo>
                  <a:pt x="69" y="108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07" name="Freeform 171"/>
          <p:cNvSpPr>
            <a:spLocks/>
          </p:cNvSpPr>
          <p:nvPr/>
        </p:nvSpPr>
        <p:spPr bwMode="auto">
          <a:xfrm>
            <a:off x="3800021" y="3987789"/>
            <a:ext cx="204788" cy="171450"/>
          </a:xfrm>
          <a:custGeom>
            <a:avLst/>
            <a:gdLst>
              <a:gd name="T0" fmla="*/ 2147483647 w 129"/>
              <a:gd name="T1" fmla="*/ 2147483647 h 108"/>
              <a:gd name="T2" fmla="*/ 2147483647 w 129"/>
              <a:gd name="T3" fmla="*/ 2147483647 h 108"/>
              <a:gd name="T4" fmla="*/ 2147483647 w 129"/>
              <a:gd name="T5" fmla="*/ 2147483647 h 108"/>
              <a:gd name="T6" fmla="*/ 2147483647 w 129"/>
              <a:gd name="T7" fmla="*/ 2147483647 h 108"/>
              <a:gd name="T8" fmla="*/ 2147483647 w 129"/>
              <a:gd name="T9" fmla="*/ 2147483647 h 108"/>
              <a:gd name="T10" fmla="*/ 2147483647 w 129"/>
              <a:gd name="T11" fmla="*/ 2147483647 h 108"/>
              <a:gd name="T12" fmla="*/ 2147483647 w 129"/>
              <a:gd name="T13" fmla="*/ 2147483647 h 108"/>
              <a:gd name="T14" fmla="*/ 2147483647 w 129"/>
              <a:gd name="T15" fmla="*/ 2147483647 h 108"/>
              <a:gd name="T16" fmla="*/ 2147483647 w 129"/>
              <a:gd name="T17" fmla="*/ 2147483647 h 108"/>
              <a:gd name="T18" fmla="*/ 2147483647 w 129"/>
              <a:gd name="T19" fmla="*/ 2147483647 h 108"/>
              <a:gd name="T20" fmla="*/ 2147483647 w 129"/>
              <a:gd name="T21" fmla="*/ 2147483647 h 108"/>
              <a:gd name="T22" fmla="*/ 2147483647 w 129"/>
              <a:gd name="T23" fmla="*/ 2147483647 h 108"/>
              <a:gd name="T24" fmla="*/ 2147483647 w 129"/>
              <a:gd name="T25" fmla="*/ 2147483647 h 108"/>
              <a:gd name="T26" fmla="*/ 2147483647 w 129"/>
              <a:gd name="T27" fmla="*/ 2147483647 h 108"/>
              <a:gd name="T28" fmla="*/ 2147483647 w 129"/>
              <a:gd name="T29" fmla="*/ 2147483647 h 108"/>
              <a:gd name="T30" fmla="*/ 2147483647 w 129"/>
              <a:gd name="T31" fmla="*/ 2147483647 h 108"/>
              <a:gd name="T32" fmla="*/ 2147483647 w 129"/>
              <a:gd name="T33" fmla="*/ 2147483647 h 108"/>
              <a:gd name="T34" fmla="*/ 2147483647 w 129"/>
              <a:gd name="T35" fmla="*/ 2147483647 h 108"/>
              <a:gd name="T36" fmla="*/ 2147483647 w 129"/>
              <a:gd name="T37" fmla="*/ 2147483647 h 108"/>
              <a:gd name="T38" fmla="*/ 2147483647 w 129"/>
              <a:gd name="T39" fmla="*/ 2147483647 h 108"/>
              <a:gd name="T40" fmla="*/ 2147483647 w 129"/>
              <a:gd name="T41" fmla="*/ 2147483647 h 108"/>
              <a:gd name="T42" fmla="*/ 2147483647 w 129"/>
              <a:gd name="T43" fmla="*/ 2147483647 h 108"/>
              <a:gd name="T44" fmla="*/ 2147483647 w 129"/>
              <a:gd name="T45" fmla="*/ 2147483647 h 108"/>
              <a:gd name="T46" fmla="*/ 2147483647 w 129"/>
              <a:gd name="T47" fmla="*/ 2147483647 h 108"/>
              <a:gd name="T48" fmla="*/ 2147483647 w 129"/>
              <a:gd name="T49" fmla="*/ 2147483647 h 108"/>
              <a:gd name="T50" fmla="*/ 2147483647 w 129"/>
              <a:gd name="T51" fmla="*/ 2147483647 h 108"/>
              <a:gd name="T52" fmla="*/ 2147483647 w 129"/>
              <a:gd name="T53" fmla="*/ 2147483647 h 108"/>
              <a:gd name="T54" fmla="*/ 2147483647 w 129"/>
              <a:gd name="T55" fmla="*/ 2147483647 h 108"/>
              <a:gd name="T56" fmla="*/ 2147483647 w 129"/>
              <a:gd name="T57" fmla="*/ 2147483647 h 108"/>
              <a:gd name="T58" fmla="*/ 2147483647 w 129"/>
              <a:gd name="T59" fmla="*/ 2147483647 h 108"/>
              <a:gd name="T60" fmla="*/ 2147483647 w 129"/>
              <a:gd name="T61" fmla="*/ 2147483647 h 108"/>
              <a:gd name="T62" fmla="*/ 0 w 129"/>
              <a:gd name="T63" fmla="*/ 2147483647 h 108"/>
              <a:gd name="T64" fmla="*/ 2147483647 w 129"/>
              <a:gd name="T65" fmla="*/ 2147483647 h 108"/>
              <a:gd name="T66" fmla="*/ 2147483647 w 129"/>
              <a:gd name="T67" fmla="*/ 2147483647 h 108"/>
              <a:gd name="T68" fmla="*/ 2147483647 w 129"/>
              <a:gd name="T69" fmla="*/ 2147483647 h 108"/>
              <a:gd name="T70" fmla="*/ 2147483647 w 129"/>
              <a:gd name="T71" fmla="*/ 2147483647 h 108"/>
              <a:gd name="T72" fmla="*/ 2147483647 w 129"/>
              <a:gd name="T73" fmla="*/ 0 h 108"/>
              <a:gd name="T74" fmla="*/ 2147483647 w 129"/>
              <a:gd name="T75" fmla="*/ 2147483647 h 108"/>
              <a:gd name="T76" fmla="*/ 2147483647 w 129"/>
              <a:gd name="T77" fmla="*/ 2147483647 h 108"/>
              <a:gd name="T78" fmla="*/ 2147483647 w 129"/>
              <a:gd name="T79" fmla="*/ 2147483647 h 108"/>
              <a:gd name="T80" fmla="*/ 2147483647 w 129"/>
              <a:gd name="T81" fmla="*/ 2147483647 h 108"/>
              <a:gd name="T82" fmla="*/ 2147483647 w 129"/>
              <a:gd name="T83" fmla="*/ 2147483647 h 108"/>
              <a:gd name="T84" fmla="*/ 2147483647 w 129"/>
              <a:gd name="T85" fmla="*/ 2147483647 h 108"/>
              <a:gd name="T86" fmla="*/ 2147483647 w 129"/>
              <a:gd name="T87" fmla="*/ 2147483647 h 108"/>
              <a:gd name="T88" fmla="*/ 2147483647 w 129"/>
              <a:gd name="T89" fmla="*/ 2147483647 h 108"/>
              <a:gd name="T90" fmla="*/ 2147483647 w 129"/>
              <a:gd name="T91" fmla="*/ 2147483647 h 108"/>
              <a:gd name="T92" fmla="*/ 2147483647 w 129"/>
              <a:gd name="T93" fmla="*/ 2147483647 h 10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29"/>
              <a:gd name="T142" fmla="*/ 0 h 108"/>
              <a:gd name="T143" fmla="*/ 129 w 129"/>
              <a:gd name="T144" fmla="*/ 108 h 108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29" h="108">
                <a:moveTo>
                  <a:pt x="116" y="26"/>
                </a:moveTo>
                <a:lnTo>
                  <a:pt x="114" y="32"/>
                </a:lnTo>
                <a:lnTo>
                  <a:pt x="116" y="32"/>
                </a:lnTo>
                <a:lnTo>
                  <a:pt x="125" y="51"/>
                </a:lnTo>
                <a:lnTo>
                  <a:pt x="124" y="66"/>
                </a:lnTo>
                <a:lnTo>
                  <a:pt x="126" y="69"/>
                </a:lnTo>
                <a:lnTo>
                  <a:pt x="127" y="74"/>
                </a:lnTo>
                <a:lnTo>
                  <a:pt x="129" y="80"/>
                </a:lnTo>
                <a:lnTo>
                  <a:pt x="128" y="84"/>
                </a:lnTo>
                <a:lnTo>
                  <a:pt x="121" y="87"/>
                </a:lnTo>
                <a:lnTo>
                  <a:pt x="124" y="94"/>
                </a:lnTo>
                <a:lnTo>
                  <a:pt x="117" y="102"/>
                </a:lnTo>
                <a:lnTo>
                  <a:pt x="116" y="103"/>
                </a:lnTo>
                <a:lnTo>
                  <a:pt x="112" y="104"/>
                </a:lnTo>
                <a:lnTo>
                  <a:pt x="103" y="108"/>
                </a:lnTo>
                <a:lnTo>
                  <a:pt x="99" y="104"/>
                </a:lnTo>
                <a:lnTo>
                  <a:pt x="94" y="84"/>
                </a:lnTo>
                <a:lnTo>
                  <a:pt x="85" y="84"/>
                </a:lnTo>
                <a:lnTo>
                  <a:pt x="77" y="86"/>
                </a:lnTo>
                <a:lnTo>
                  <a:pt x="79" y="73"/>
                </a:lnTo>
                <a:lnTo>
                  <a:pt x="67" y="54"/>
                </a:lnTo>
                <a:lnTo>
                  <a:pt x="43" y="59"/>
                </a:lnTo>
                <a:lnTo>
                  <a:pt x="30" y="74"/>
                </a:lnTo>
                <a:lnTo>
                  <a:pt x="29" y="67"/>
                </a:lnTo>
                <a:lnTo>
                  <a:pt x="25" y="62"/>
                </a:lnTo>
                <a:lnTo>
                  <a:pt x="21" y="57"/>
                </a:lnTo>
                <a:lnTo>
                  <a:pt x="17" y="53"/>
                </a:lnTo>
                <a:lnTo>
                  <a:pt x="7" y="41"/>
                </a:lnTo>
                <a:lnTo>
                  <a:pt x="8" y="38"/>
                </a:lnTo>
                <a:lnTo>
                  <a:pt x="6" y="39"/>
                </a:lnTo>
                <a:lnTo>
                  <a:pt x="4" y="33"/>
                </a:lnTo>
                <a:lnTo>
                  <a:pt x="0" y="35"/>
                </a:lnTo>
                <a:lnTo>
                  <a:pt x="1" y="34"/>
                </a:lnTo>
                <a:lnTo>
                  <a:pt x="4" y="27"/>
                </a:lnTo>
                <a:lnTo>
                  <a:pt x="20" y="20"/>
                </a:lnTo>
                <a:lnTo>
                  <a:pt x="21" y="8"/>
                </a:lnTo>
                <a:lnTo>
                  <a:pt x="24" y="0"/>
                </a:lnTo>
                <a:lnTo>
                  <a:pt x="39" y="3"/>
                </a:lnTo>
                <a:lnTo>
                  <a:pt x="65" y="5"/>
                </a:lnTo>
                <a:lnTo>
                  <a:pt x="63" y="10"/>
                </a:lnTo>
                <a:lnTo>
                  <a:pt x="74" y="10"/>
                </a:lnTo>
                <a:lnTo>
                  <a:pt x="79" y="13"/>
                </a:lnTo>
                <a:lnTo>
                  <a:pt x="90" y="12"/>
                </a:lnTo>
                <a:lnTo>
                  <a:pt x="102" y="7"/>
                </a:lnTo>
                <a:lnTo>
                  <a:pt x="104" y="4"/>
                </a:lnTo>
                <a:lnTo>
                  <a:pt x="110" y="20"/>
                </a:lnTo>
                <a:lnTo>
                  <a:pt x="116" y="26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08" name="Freeform 172"/>
          <p:cNvSpPr>
            <a:spLocks/>
          </p:cNvSpPr>
          <p:nvPr/>
        </p:nvSpPr>
        <p:spPr bwMode="auto">
          <a:xfrm>
            <a:off x="3752396" y="3987789"/>
            <a:ext cx="85725" cy="53975"/>
          </a:xfrm>
          <a:custGeom>
            <a:avLst/>
            <a:gdLst>
              <a:gd name="T0" fmla="*/ 2147483647 w 54"/>
              <a:gd name="T1" fmla="*/ 2147483647 h 34"/>
              <a:gd name="T2" fmla="*/ 2147483647 w 54"/>
              <a:gd name="T3" fmla="*/ 2147483647 h 34"/>
              <a:gd name="T4" fmla="*/ 2147483647 w 54"/>
              <a:gd name="T5" fmla="*/ 2147483647 h 34"/>
              <a:gd name="T6" fmla="*/ 2147483647 w 54"/>
              <a:gd name="T7" fmla="*/ 2147483647 h 34"/>
              <a:gd name="T8" fmla="*/ 2147483647 w 54"/>
              <a:gd name="T9" fmla="*/ 2147483647 h 34"/>
              <a:gd name="T10" fmla="*/ 2147483647 w 54"/>
              <a:gd name="T11" fmla="*/ 2147483647 h 34"/>
              <a:gd name="T12" fmla="*/ 2147483647 w 54"/>
              <a:gd name="T13" fmla="*/ 2147483647 h 34"/>
              <a:gd name="T14" fmla="*/ 2147483647 w 54"/>
              <a:gd name="T15" fmla="*/ 0 h 34"/>
              <a:gd name="T16" fmla="*/ 2147483647 w 54"/>
              <a:gd name="T17" fmla="*/ 2147483647 h 34"/>
              <a:gd name="T18" fmla="*/ 2147483647 w 54"/>
              <a:gd name="T19" fmla="*/ 2147483647 h 34"/>
              <a:gd name="T20" fmla="*/ 0 w 54"/>
              <a:gd name="T21" fmla="*/ 2147483647 h 34"/>
              <a:gd name="T22" fmla="*/ 2147483647 w 54"/>
              <a:gd name="T23" fmla="*/ 2147483647 h 34"/>
              <a:gd name="T24" fmla="*/ 2147483647 w 54"/>
              <a:gd name="T25" fmla="*/ 2147483647 h 34"/>
              <a:gd name="T26" fmla="*/ 2147483647 w 54"/>
              <a:gd name="T27" fmla="*/ 2147483647 h 34"/>
              <a:gd name="T28" fmla="*/ 2147483647 w 54"/>
              <a:gd name="T29" fmla="*/ 2147483647 h 34"/>
              <a:gd name="T30" fmla="*/ 2147483647 w 54"/>
              <a:gd name="T31" fmla="*/ 2147483647 h 34"/>
              <a:gd name="T32" fmla="*/ 2147483647 w 54"/>
              <a:gd name="T33" fmla="*/ 2147483647 h 34"/>
              <a:gd name="T34" fmla="*/ 2147483647 w 54"/>
              <a:gd name="T35" fmla="*/ 2147483647 h 34"/>
              <a:gd name="T36" fmla="*/ 2147483647 w 54"/>
              <a:gd name="T37" fmla="*/ 2147483647 h 3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4"/>
              <a:gd name="T58" fmla="*/ 0 h 34"/>
              <a:gd name="T59" fmla="*/ 54 w 54"/>
              <a:gd name="T60" fmla="*/ 34 h 3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4" h="34">
                <a:moveTo>
                  <a:pt x="27" y="20"/>
                </a:moveTo>
                <a:lnTo>
                  <a:pt x="25" y="26"/>
                </a:lnTo>
                <a:lnTo>
                  <a:pt x="29" y="31"/>
                </a:lnTo>
                <a:lnTo>
                  <a:pt x="31" y="34"/>
                </a:lnTo>
                <a:lnTo>
                  <a:pt x="34" y="27"/>
                </a:lnTo>
                <a:lnTo>
                  <a:pt x="50" y="20"/>
                </a:lnTo>
                <a:lnTo>
                  <a:pt x="51" y="8"/>
                </a:lnTo>
                <a:lnTo>
                  <a:pt x="54" y="0"/>
                </a:lnTo>
                <a:lnTo>
                  <a:pt x="38" y="1"/>
                </a:lnTo>
                <a:lnTo>
                  <a:pt x="24" y="3"/>
                </a:lnTo>
                <a:lnTo>
                  <a:pt x="0" y="7"/>
                </a:lnTo>
                <a:lnTo>
                  <a:pt x="9" y="7"/>
                </a:lnTo>
                <a:lnTo>
                  <a:pt x="7" y="12"/>
                </a:lnTo>
                <a:lnTo>
                  <a:pt x="16" y="14"/>
                </a:lnTo>
                <a:lnTo>
                  <a:pt x="14" y="16"/>
                </a:lnTo>
                <a:lnTo>
                  <a:pt x="27" y="16"/>
                </a:lnTo>
                <a:lnTo>
                  <a:pt x="31" y="18"/>
                </a:lnTo>
                <a:lnTo>
                  <a:pt x="21" y="19"/>
                </a:lnTo>
                <a:lnTo>
                  <a:pt x="27" y="20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09" name="Freeform 173"/>
          <p:cNvSpPr>
            <a:spLocks/>
          </p:cNvSpPr>
          <p:nvPr/>
        </p:nvSpPr>
        <p:spPr bwMode="auto">
          <a:xfrm>
            <a:off x="3984171" y="4051289"/>
            <a:ext cx="168275" cy="201613"/>
          </a:xfrm>
          <a:custGeom>
            <a:avLst/>
            <a:gdLst>
              <a:gd name="T0" fmla="*/ 2147483647 w 106"/>
              <a:gd name="T1" fmla="*/ 2147483647 h 127"/>
              <a:gd name="T2" fmla="*/ 2147483647 w 106"/>
              <a:gd name="T3" fmla="*/ 2147483647 h 127"/>
              <a:gd name="T4" fmla="*/ 2147483647 w 106"/>
              <a:gd name="T5" fmla="*/ 2147483647 h 127"/>
              <a:gd name="T6" fmla="*/ 2147483647 w 106"/>
              <a:gd name="T7" fmla="*/ 0 h 127"/>
              <a:gd name="T8" fmla="*/ 2147483647 w 106"/>
              <a:gd name="T9" fmla="*/ 2147483647 h 127"/>
              <a:gd name="T10" fmla="*/ 2147483647 w 106"/>
              <a:gd name="T11" fmla="*/ 2147483647 h 127"/>
              <a:gd name="T12" fmla="*/ 2147483647 w 106"/>
              <a:gd name="T13" fmla="*/ 2147483647 h 127"/>
              <a:gd name="T14" fmla="*/ 2147483647 w 106"/>
              <a:gd name="T15" fmla="*/ 2147483647 h 127"/>
              <a:gd name="T16" fmla="*/ 2147483647 w 106"/>
              <a:gd name="T17" fmla="*/ 2147483647 h 127"/>
              <a:gd name="T18" fmla="*/ 2147483647 w 106"/>
              <a:gd name="T19" fmla="*/ 2147483647 h 127"/>
              <a:gd name="T20" fmla="*/ 2147483647 w 106"/>
              <a:gd name="T21" fmla="*/ 2147483647 h 127"/>
              <a:gd name="T22" fmla="*/ 2147483647 w 106"/>
              <a:gd name="T23" fmla="*/ 2147483647 h 127"/>
              <a:gd name="T24" fmla="*/ 2147483647 w 106"/>
              <a:gd name="T25" fmla="*/ 2147483647 h 127"/>
              <a:gd name="T26" fmla="*/ 2147483647 w 106"/>
              <a:gd name="T27" fmla="*/ 2147483647 h 127"/>
              <a:gd name="T28" fmla="*/ 2147483647 w 106"/>
              <a:gd name="T29" fmla="*/ 2147483647 h 127"/>
              <a:gd name="T30" fmla="*/ 2147483647 w 106"/>
              <a:gd name="T31" fmla="*/ 2147483647 h 127"/>
              <a:gd name="T32" fmla="*/ 0 w 106"/>
              <a:gd name="T33" fmla="*/ 2147483647 h 127"/>
              <a:gd name="T34" fmla="*/ 0 w 106"/>
              <a:gd name="T35" fmla="*/ 2147483647 h 127"/>
              <a:gd name="T36" fmla="*/ 0 w 106"/>
              <a:gd name="T37" fmla="*/ 2147483647 h 127"/>
              <a:gd name="T38" fmla="*/ 2147483647 w 106"/>
              <a:gd name="T39" fmla="*/ 2147483647 h 127"/>
              <a:gd name="T40" fmla="*/ 2147483647 w 106"/>
              <a:gd name="T41" fmla="*/ 2147483647 h 127"/>
              <a:gd name="T42" fmla="*/ 2147483647 w 106"/>
              <a:gd name="T43" fmla="*/ 2147483647 h 127"/>
              <a:gd name="T44" fmla="*/ 2147483647 w 106"/>
              <a:gd name="T45" fmla="*/ 2147483647 h 127"/>
              <a:gd name="T46" fmla="*/ 2147483647 w 106"/>
              <a:gd name="T47" fmla="*/ 2147483647 h 127"/>
              <a:gd name="T48" fmla="*/ 2147483647 w 106"/>
              <a:gd name="T49" fmla="*/ 2147483647 h 127"/>
              <a:gd name="T50" fmla="*/ 2147483647 w 106"/>
              <a:gd name="T51" fmla="*/ 2147483647 h 127"/>
              <a:gd name="T52" fmla="*/ 2147483647 w 106"/>
              <a:gd name="T53" fmla="*/ 2147483647 h 127"/>
              <a:gd name="T54" fmla="*/ 2147483647 w 106"/>
              <a:gd name="T55" fmla="*/ 2147483647 h 127"/>
              <a:gd name="T56" fmla="*/ 2147483647 w 106"/>
              <a:gd name="T57" fmla="*/ 2147483647 h 127"/>
              <a:gd name="T58" fmla="*/ 2147483647 w 106"/>
              <a:gd name="T59" fmla="*/ 2147483647 h 127"/>
              <a:gd name="T60" fmla="*/ 2147483647 w 106"/>
              <a:gd name="T61" fmla="*/ 2147483647 h 127"/>
              <a:gd name="T62" fmla="*/ 2147483647 w 106"/>
              <a:gd name="T63" fmla="*/ 2147483647 h 127"/>
              <a:gd name="T64" fmla="*/ 2147483647 w 106"/>
              <a:gd name="T65" fmla="*/ 2147483647 h 127"/>
              <a:gd name="T66" fmla="*/ 2147483647 w 106"/>
              <a:gd name="T67" fmla="*/ 2147483647 h 127"/>
              <a:gd name="T68" fmla="*/ 2147483647 w 106"/>
              <a:gd name="T69" fmla="*/ 2147483647 h 127"/>
              <a:gd name="T70" fmla="*/ 2147483647 w 106"/>
              <a:gd name="T71" fmla="*/ 2147483647 h 127"/>
              <a:gd name="T72" fmla="*/ 2147483647 w 106"/>
              <a:gd name="T73" fmla="*/ 2147483647 h 127"/>
              <a:gd name="T74" fmla="*/ 2147483647 w 106"/>
              <a:gd name="T75" fmla="*/ 2147483647 h 127"/>
              <a:gd name="T76" fmla="*/ 2147483647 w 106"/>
              <a:gd name="T77" fmla="*/ 2147483647 h 12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06"/>
              <a:gd name="T118" fmla="*/ 0 h 127"/>
              <a:gd name="T119" fmla="*/ 106 w 106"/>
              <a:gd name="T120" fmla="*/ 127 h 127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06" h="127">
                <a:moveTo>
                  <a:pt x="60" y="9"/>
                </a:moveTo>
                <a:lnTo>
                  <a:pt x="52" y="5"/>
                </a:lnTo>
                <a:lnTo>
                  <a:pt x="40" y="7"/>
                </a:lnTo>
                <a:lnTo>
                  <a:pt x="38" y="0"/>
                </a:lnTo>
                <a:lnTo>
                  <a:pt x="32" y="4"/>
                </a:lnTo>
                <a:lnTo>
                  <a:pt x="24" y="10"/>
                </a:lnTo>
                <a:lnTo>
                  <a:pt x="13" y="6"/>
                </a:lnTo>
                <a:lnTo>
                  <a:pt x="9" y="11"/>
                </a:lnTo>
                <a:lnTo>
                  <a:pt x="8" y="26"/>
                </a:lnTo>
                <a:lnTo>
                  <a:pt x="10" y="29"/>
                </a:lnTo>
                <a:lnTo>
                  <a:pt x="11" y="34"/>
                </a:lnTo>
                <a:lnTo>
                  <a:pt x="13" y="40"/>
                </a:lnTo>
                <a:lnTo>
                  <a:pt x="12" y="44"/>
                </a:lnTo>
                <a:lnTo>
                  <a:pt x="5" y="47"/>
                </a:lnTo>
                <a:lnTo>
                  <a:pt x="8" y="54"/>
                </a:lnTo>
                <a:lnTo>
                  <a:pt x="1" y="62"/>
                </a:lnTo>
                <a:lnTo>
                  <a:pt x="0" y="63"/>
                </a:lnTo>
                <a:lnTo>
                  <a:pt x="0" y="82"/>
                </a:lnTo>
                <a:lnTo>
                  <a:pt x="0" y="85"/>
                </a:lnTo>
                <a:lnTo>
                  <a:pt x="12" y="95"/>
                </a:lnTo>
                <a:lnTo>
                  <a:pt x="20" y="103"/>
                </a:lnTo>
                <a:lnTo>
                  <a:pt x="17" y="127"/>
                </a:lnTo>
                <a:lnTo>
                  <a:pt x="39" y="120"/>
                </a:lnTo>
                <a:lnTo>
                  <a:pt x="61" y="112"/>
                </a:lnTo>
                <a:lnTo>
                  <a:pt x="57" y="111"/>
                </a:lnTo>
                <a:lnTo>
                  <a:pt x="80" y="110"/>
                </a:lnTo>
                <a:lnTo>
                  <a:pt x="68" y="111"/>
                </a:lnTo>
                <a:lnTo>
                  <a:pt x="82" y="109"/>
                </a:lnTo>
                <a:lnTo>
                  <a:pt x="93" y="110"/>
                </a:lnTo>
                <a:lnTo>
                  <a:pt x="95" y="113"/>
                </a:lnTo>
                <a:lnTo>
                  <a:pt x="101" y="109"/>
                </a:lnTo>
                <a:lnTo>
                  <a:pt x="97" y="94"/>
                </a:lnTo>
                <a:lnTo>
                  <a:pt x="93" y="78"/>
                </a:lnTo>
                <a:lnTo>
                  <a:pt x="99" y="64"/>
                </a:lnTo>
                <a:lnTo>
                  <a:pt x="106" y="50"/>
                </a:lnTo>
                <a:lnTo>
                  <a:pt x="103" y="24"/>
                </a:lnTo>
                <a:lnTo>
                  <a:pt x="87" y="15"/>
                </a:lnTo>
                <a:lnTo>
                  <a:pt x="70" y="19"/>
                </a:lnTo>
                <a:lnTo>
                  <a:pt x="60" y="9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10" name="Freeform 174"/>
          <p:cNvSpPr>
            <a:spLocks/>
          </p:cNvSpPr>
          <p:nvPr/>
        </p:nvSpPr>
        <p:spPr bwMode="auto">
          <a:xfrm>
            <a:off x="3847646" y="4073514"/>
            <a:ext cx="87313" cy="98425"/>
          </a:xfrm>
          <a:custGeom>
            <a:avLst/>
            <a:gdLst>
              <a:gd name="T0" fmla="*/ 2147483647 w 55"/>
              <a:gd name="T1" fmla="*/ 2147483647 h 62"/>
              <a:gd name="T2" fmla="*/ 2147483647 w 55"/>
              <a:gd name="T3" fmla="*/ 2147483647 h 62"/>
              <a:gd name="T4" fmla="*/ 2147483647 w 55"/>
              <a:gd name="T5" fmla="*/ 2147483647 h 62"/>
              <a:gd name="T6" fmla="*/ 2147483647 w 55"/>
              <a:gd name="T7" fmla="*/ 2147483647 h 62"/>
              <a:gd name="T8" fmla="*/ 2147483647 w 55"/>
              <a:gd name="T9" fmla="*/ 2147483647 h 62"/>
              <a:gd name="T10" fmla="*/ 2147483647 w 55"/>
              <a:gd name="T11" fmla="*/ 2147483647 h 62"/>
              <a:gd name="T12" fmla="*/ 2147483647 w 55"/>
              <a:gd name="T13" fmla="*/ 2147483647 h 62"/>
              <a:gd name="T14" fmla="*/ 2147483647 w 55"/>
              <a:gd name="T15" fmla="*/ 2147483647 h 62"/>
              <a:gd name="T16" fmla="*/ 2147483647 w 55"/>
              <a:gd name="T17" fmla="*/ 2147483647 h 62"/>
              <a:gd name="T18" fmla="*/ 2147483647 w 55"/>
              <a:gd name="T19" fmla="*/ 2147483647 h 62"/>
              <a:gd name="T20" fmla="*/ 2147483647 w 55"/>
              <a:gd name="T21" fmla="*/ 2147483647 h 62"/>
              <a:gd name="T22" fmla="*/ 0 w 55"/>
              <a:gd name="T23" fmla="*/ 2147483647 h 62"/>
              <a:gd name="T24" fmla="*/ 2147483647 w 55"/>
              <a:gd name="T25" fmla="*/ 2147483647 h 62"/>
              <a:gd name="T26" fmla="*/ 2147483647 w 55"/>
              <a:gd name="T27" fmla="*/ 0 h 62"/>
              <a:gd name="T28" fmla="*/ 2147483647 w 55"/>
              <a:gd name="T29" fmla="*/ 2147483647 h 62"/>
              <a:gd name="T30" fmla="*/ 2147483647 w 55"/>
              <a:gd name="T31" fmla="*/ 2147483647 h 62"/>
              <a:gd name="T32" fmla="*/ 2147483647 w 55"/>
              <a:gd name="T33" fmla="*/ 2147483647 h 6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5"/>
              <a:gd name="T52" fmla="*/ 0 h 62"/>
              <a:gd name="T53" fmla="*/ 55 w 55"/>
              <a:gd name="T54" fmla="*/ 62 h 6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5" h="62">
                <a:moveTo>
                  <a:pt x="55" y="30"/>
                </a:moveTo>
                <a:lnTo>
                  <a:pt x="46" y="42"/>
                </a:lnTo>
                <a:lnTo>
                  <a:pt x="37" y="56"/>
                </a:lnTo>
                <a:lnTo>
                  <a:pt x="33" y="62"/>
                </a:lnTo>
                <a:lnTo>
                  <a:pt x="14" y="52"/>
                </a:lnTo>
                <a:lnTo>
                  <a:pt x="18" y="49"/>
                </a:lnTo>
                <a:lnTo>
                  <a:pt x="13" y="46"/>
                </a:lnTo>
                <a:lnTo>
                  <a:pt x="1" y="33"/>
                </a:lnTo>
                <a:lnTo>
                  <a:pt x="8" y="29"/>
                </a:lnTo>
                <a:lnTo>
                  <a:pt x="1" y="26"/>
                </a:lnTo>
                <a:lnTo>
                  <a:pt x="6" y="23"/>
                </a:lnTo>
                <a:lnTo>
                  <a:pt x="0" y="20"/>
                </a:lnTo>
                <a:lnTo>
                  <a:pt x="13" y="5"/>
                </a:lnTo>
                <a:lnTo>
                  <a:pt x="37" y="0"/>
                </a:lnTo>
                <a:lnTo>
                  <a:pt x="49" y="19"/>
                </a:lnTo>
                <a:lnTo>
                  <a:pt x="47" y="32"/>
                </a:lnTo>
                <a:lnTo>
                  <a:pt x="55" y="30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11" name="Freeform 175"/>
          <p:cNvSpPr>
            <a:spLocks/>
          </p:cNvSpPr>
          <p:nvPr/>
        </p:nvSpPr>
        <p:spPr bwMode="auto">
          <a:xfrm>
            <a:off x="4217534" y="4037002"/>
            <a:ext cx="52387" cy="160337"/>
          </a:xfrm>
          <a:custGeom>
            <a:avLst/>
            <a:gdLst>
              <a:gd name="T0" fmla="*/ 2147483647 w 33"/>
              <a:gd name="T1" fmla="*/ 2147483647 h 101"/>
              <a:gd name="T2" fmla="*/ 0 w 33"/>
              <a:gd name="T3" fmla="*/ 0 h 101"/>
              <a:gd name="T4" fmla="*/ 2147483647 w 33"/>
              <a:gd name="T5" fmla="*/ 2147483647 h 101"/>
              <a:gd name="T6" fmla="*/ 2147483647 w 33"/>
              <a:gd name="T7" fmla="*/ 2147483647 h 101"/>
              <a:gd name="T8" fmla="*/ 2147483647 w 33"/>
              <a:gd name="T9" fmla="*/ 2147483647 h 101"/>
              <a:gd name="T10" fmla="*/ 2147483647 w 33"/>
              <a:gd name="T11" fmla="*/ 2147483647 h 101"/>
              <a:gd name="T12" fmla="*/ 2147483647 w 33"/>
              <a:gd name="T13" fmla="*/ 2147483647 h 101"/>
              <a:gd name="T14" fmla="*/ 2147483647 w 33"/>
              <a:gd name="T15" fmla="*/ 2147483647 h 101"/>
              <a:gd name="T16" fmla="*/ 2147483647 w 33"/>
              <a:gd name="T17" fmla="*/ 2147483647 h 101"/>
              <a:gd name="T18" fmla="*/ 2147483647 w 33"/>
              <a:gd name="T19" fmla="*/ 2147483647 h 101"/>
              <a:gd name="T20" fmla="*/ 2147483647 w 33"/>
              <a:gd name="T21" fmla="*/ 2147483647 h 101"/>
              <a:gd name="T22" fmla="*/ 2147483647 w 33"/>
              <a:gd name="T23" fmla="*/ 2147483647 h 101"/>
              <a:gd name="T24" fmla="*/ 2147483647 w 33"/>
              <a:gd name="T25" fmla="*/ 2147483647 h 101"/>
              <a:gd name="T26" fmla="*/ 2147483647 w 33"/>
              <a:gd name="T27" fmla="*/ 2147483647 h 101"/>
              <a:gd name="T28" fmla="*/ 2147483647 w 33"/>
              <a:gd name="T29" fmla="*/ 2147483647 h 101"/>
              <a:gd name="T30" fmla="*/ 2147483647 w 33"/>
              <a:gd name="T31" fmla="*/ 2147483647 h 101"/>
              <a:gd name="T32" fmla="*/ 2147483647 w 33"/>
              <a:gd name="T33" fmla="*/ 2147483647 h 101"/>
              <a:gd name="T34" fmla="*/ 2147483647 w 33"/>
              <a:gd name="T35" fmla="*/ 2147483647 h 101"/>
              <a:gd name="T36" fmla="*/ 2147483647 w 33"/>
              <a:gd name="T37" fmla="*/ 2147483647 h 10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3"/>
              <a:gd name="T58" fmla="*/ 0 h 101"/>
              <a:gd name="T59" fmla="*/ 33 w 33"/>
              <a:gd name="T60" fmla="*/ 101 h 10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3" h="101">
                <a:moveTo>
                  <a:pt x="15" y="2"/>
                </a:moveTo>
                <a:lnTo>
                  <a:pt x="0" y="0"/>
                </a:lnTo>
                <a:lnTo>
                  <a:pt x="4" y="7"/>
                </a:lnTo>
                <a:lnTo>
                  <a:pt x="10" y="24"/>
                </a:lnTo>
                <a:lnTo>
                  <a:pt x="10" y="33"/>
                </a:lnTo>
                <a:lnTo>
                  <a:pt x="11" y="47"/>
                </a:lnTo>
                <a:lnTo>
                  <a:pt x="14" y="60"/>
                </a:lnTo>
                <a:lnTo>
                  <a:pt x="14" y="76"/>
                </a:lnTo>
                <a:lnTo>
                  <a:pt x="15" y="92"/>
                </a:lnTo>
                <a:lnTo>
                  <a:pt x="25" y="101"/>
                </a:lnTo>
                <a:lnTo>
                  <a:pt x="33" y="99"/>
                </a:lnTo>
                <a:lnTo>
                  <a:pt x="32" y="84"/>
                </a:lnTo>
                <a:lnTo>
                  <a:pt x="32" y="69"/>
                </a:lnTo>
                <a:lnTo>
                  <a:pt x="31" y="53"/>
                </a:lnTo>
                <a:lnTo>
                  <a:pt x="30" y="38"/>
                </a:lnTo>
                <a:lnTo>
                  <a:pt x="27" y="23"/>
                </a:lnTo>
                <a:lnTo>
                  <a:pt x="18" y="11"/>
                </a:lnTo>
                <a:lnTo>
                  <a:pt x="20" y="2"/>
                </a:lnTo>
                <a:lnTo>
                  <a:pt x="15" y="2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12" name="Freeform 176"/>
          <p:cNvSpPr>
            <a:spLocks/>
          </p:cNvSpPr>
          <p:nvPr/>
        </p:nvSpPr>
        <p:spPr bwMode="auto">
          <a:xfrm>
            <a:off x="3985759" y="3209914"/>
            <a:ext cx="568325" cy="569913"/>
          </a:xfrm>
          <a:custGeom>
            <a:avLst/>
            <a:gdLst>
              <a:gd name="T0" fmla="*/ 0 w 358"/>
              <a:gd name="T1" fmla="*/ 2147483647 h 359"/>
              <a:gd name="T2" fmla="*/ 2147483647 w 358"/>
              <a:gd name="T3" fmla="*/ 2147483647 h 359"/>
              <a:gd name="T4" fmla="*/ 2147483647 w 358"/>
              <a:gd name="T5" fmla="*/ 2147483647 h 359"/>
              <a:gd name="T6" fmla="*/ 2147483647 w 358"/>
              <a:gd name="T7" fmla="*/ 2147483647 h 359"/>
              <a:gd name="T8" fmla="*/ 2147483647 w 358"/>
              <a:gd name="T9" fmla="*/ 2147483647 h 359"/>
              <a:gd name="T10" fmla="*/ 2147483647 w 358"/>
              <a:gd name="T11" fmla="*/ 2147483647 h 359"/>
              <a:gd name="T12" fmla="*/ 2147483647 w 358"/>
              <a:gd name="T13" fmla="*/ 2147483647 h 359"/>
              <a:gd name="T14" fmla="*/ 2147483647 w 358"/>
              <a:gd name="T15" fmla="*/ 2147483647 h 359"/>
              <a:gd name="T16" fmla="*/ 2147483647 w 358"/>
              <a:gd name="T17" fmla="*/ 2147483647 h 359"/>
              <a:gd name="T18" fmla="*/ 2147483647 w 358"/>
              <a:gd name="T19" fmla="*/ 2147483647 h 359"/>
              <a:gd name="T20" fmla="*/ 2147483647 w 358"/>
              <a:gd name="T21" fmla="*/ 2147483647 h 359"/>
              <a:gd name="T22" fmla="*/ 2147483647 w 358"/>
              <a:gd name="T23" fmla="*/ 2147483647 h 359"/>
              <a:gd name="T24" fmla="*/ 2147483647 w 358"/>
              <a:gd name="T25" fmla="*/ 2147483647 h 359"/>
              <a:gd name="T26" fmla="*/ 2147483647 w 358"/>
              <a:gd name="T27" fmla="*/ 2147483647 h 359"/>
              <a:gd name="T28" fmla="*/ 2147483647 w 358"/>
              <a:gd name="T29" fmla="*/ 2147483647 h 359"/>
              <a:gd name="T30" fmla="*/ 2147483647 w 358"/>
              <a:gd name="T31" fmla="*/ 2147483647 h 359"/>
              <a:gd name="T32" fmla="*/ 2147483647 w 358"/>
              <a:gd name="T33" fmla="*/ 2147483647 h 359"/>
              <a:gd name="T34" fmla="*/ 2147483647 w 358"/>
              <a:gd name="T35" fmla="*/ 2147483647 h 359"/>
              <a:gd name="T36" fmla="*/ 2147483647 w 358"/>
              <a:gd name="T37" fmla="*/ 2147483647 h 359"/>
              <a:gd name="T38" fmla="*/ 2147483647 w 358"/>
              <a:gd name="T39" fmla="*/ 2147483647 h 359"/>
              <a:gd name="T40" fmla="*/ 2147483647 w 358"/>
              <a:gd name="T41" fmla="*/ 2147483647 h 359"/>
              <a:gd name="T42" fmla="*/ 2147483647 w 358"/>
              <a:gd name="T43" fmla="*/ 2147483647 h 359"/>
              <a:gd name="T44" fmla="*/ 2147483647 w 358"/>
              <a:gd name="T45" fmla="*/ 0 h 359"/>
              <a:gd name="T46" fmla="*/ 2147483647 w 358"/>
              <a:gd name="T47" fmla="*/ 2147483647 h 359"/>
              <a:gd name="T48" fmla="*/ 2147483647 w 358"/>
              <a:gd name="T49" fmla="*/ 2147483647 h 359"/>
              <a:gd name="T50" fmla="*/ 2147483647 w 358"/>
              <a:gd name="T51" fmla="*/ 2147483647 h 359"/>
              <a:gd name="T52" fmla="*/ 2147483647 w 358"/>
              <a:gd name="T53" fmla="*/ 2147483647 h 359"/>
              <a:gd name="T54" fmla="*/ 2147483647 w 358"/>
              <a:gd name="T55" fmla="*/ 2147483647 h 359"/>
              <a:gd name="T56" fmla="*/ 2147483647 w 358"/>
              <a:gd name="T57" fmla="*/ 2147483647 h 359"/>
              <a:gd name="T58" fmla="*/ 2147483647 w 358"/>
              <a:gd name="T59" fmla="*/ 2147483647 h 359"/>
              <a:gd name="T60" fmla="*/ 2147483647 w 358"/>
              <a:gd name="T61" fmla="*/ 2147483647 h 359"/>
              <a:gd name="T62" fmla="*/ 2147483647 w 358"/>
              <a:gd name="T63" fmla="*/ 2147483647 h 359"/>
              <a:gd name="T64" fmla="*/ 2147483647 w 358"/>
              <a:gd name="T65" fmla="*/ 2147483647 h 359"/>
              <a:gd name="T66" fmla="*/ 2147483647 w 358"/>
              <a:gd name="T67" fmla="*/ 2147483647 h 35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58"/>
              <a:gd name="T103" fmla="*/ 0 h 359"/>
              <a:gd name="T104" fmla="*/ 358 w 358"/>
              <a:gd name="T105" fmla="*/ 359 h 359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58" h="359">
                <a:moveTo>
                  <a:pt x="5" y="164"/>
                </a:moveTo>
                <a:lnTo>
                  <a:pt x="0" y="187"/>
                </a:lnTo>
                <a:lnTo>
                  <a:pt x="0" y="195"/>
                </a:lnTo>
                <a:lnTo>
                  <a:pt x="17" y="206"/>
                </a:lnTo>
                <a:lnTo>
                  <a:pt x="33" y="218"/>
                </a:lnTo>
                <a:lnTo>
                  <a:pt x="49" y="229"/>
                </a:lnTo>
                <a:lnTo>
                  <a:pt x="67" y="241"/>
                </a:lnTo>
                <a:lnTo>
                  <a:pt x="79" y="251"/>
                </a:lnTo>
                <a:lnTo>
                  <a:pt x="92" y="261"/>
                </a:lnTo>
                <a:lnTo>
                  <a:pt x="105" y="271"/>
                </a:lnTo>
                <a:lnTo>
                  <a:pt x="118" y="280"/>
                </a:lnTo>
                <a:lnTo>
                  <a:pt x="131" y="290"/>
                </a:lnTo>
                <a:lnTo>
                  <a:pt x="144" y="300"/>
                </a:lnTo>
                <a:lnTo>
                  <a:pt x="157" y="310"/>
                </a:lnTo>
                <a:lnTo>
                  <a:pt x="170" y="320"/>
                </a:lnTo>
                <a:lnTo>
                  <a:pt x="170" y="326"/>
                </a:lnTo>
                <a:lnTo>
                  <a:pt x="179" y="334"/>
                </a:lnTo>
                <a:lnTo>
                  <a:pt x="204" y="344"/>
                </a:lnTo>
                <a:lnTo>
                  <a:pt x="204" y="359"/>
                </a:lnTo>
                <a:lnTo>
                  <a:pt x="224" y="359"/>
                </a:lnTo>
                <a:lnTo>
                  <a:pt x="238" y="356"/>
                </a:lnTo>
                <a:lnTo>
                  <a:pt x="252" y="353"/>
                </a:lnTo>
                <a:lnTo>
                  <a:pt x="266" y="339"/>
                </a:lnTo>
                <a:lnTo>
                  <a:pt x="280" y="325"/>
                </a:lnTo>
                <a:lnTo>
                  <a:pt x="300" y="311"/>
                </a:lnTo>
                <a:lnTo>
                  <a:pt x="319" y="298"/>
                </a:lnTo>
                <a:lnTo>
                  <a:pt x="338" y="285"/>
                </a:lnTo>
                <a:lnTo>
                  <a:pt x="358" y="271"/>
                </a:lnTo>
                <a:lnTo>
                  <a:pt x="350" y="255"/>
                </a:lnTo>
                <a:lnTo>
                  <a:pt x="330" y="251"/>
                </a:lnTo>
                <a:lnTo>
                  <a:pt x="324" y="235"/>
                </a:lnTo>
                <a:lnTo>
                  <a:pt x="312" y="218"/>
                </a:lnTo>
                <a:lnTo>
                  <a:pt x="320" y="211"/>
                </a:lnTo>
                <a:lnTo>
                  <a:pt x="319" y="188"/>
                </a:lnTo>
                <a:lnTo>
                  <a:pt x="319" y="164"/>
                </a:lnTo>
                <a:lnTo>
                  <a:pt x="312" y="141"/>
                </a:lnTo>
                <a:lnTo>
                  <a:pt x="313" y="136"/>
                </a:lnTo>
                <a:lnTo>
                  <a:pt x="307" y="117"/>
                </a:lnTo>
                <a:lnTo>
                  <a:pt x="303" y="97"/>
                </a:lnTo>
                <a:lnTo>
                  <a:pt x="290" y="83"/>
                </a:lnTo>
                <a:lnTo>
                  <a:pt x="277" y="64"/>
                </a:lnTo>
                <a:lnTo>
                  <a:pt x="283" y="48"/>
                </a:lnTo>
                <a:lnTo>
                  <a:pt x="291" y="34"/>
                </a:lnTo>
                <a:lnTo>
                  <a:pt x="289" y="6"/>
                </a:lnTo>
                <a:lnTo>
                  <a:pt x="293" y="2"/>
                </a:lnTo>
                <a:lnTo>
                  <a:pt x="267" y="0"/>
                </a:lnTo>
                <a:lnTo>
                  <a:pt x="253" y="0"/>
                </a:lnTo>
                <a:lnTo>
                  <a:pt x="234" y="4"/>
                </a:lnTo>
                <a:lnTo>
                  <a:pt x="216" y="4"/>
                </a:lnTo>
                <a:lnTo>
                  <a:pt x="197" y="4"/>
                </a:lnTo>
                <a:lnTo>
                  <a:pt x="176" y="10"/>
                </a:lnTo>
                <a:lnTo>
                  <a:pt x="153" y="17"/>
                </a:lnTo>
                <a:lnTo>
                  <a:pt x="144" y="22"/>
                </a:lnTo>
                <a:lnTo>
                  <a:pt x="129" y="30"/>
                </a:lnTo>
                <a:lnTo>
                  <a:pt x="112" y="37"/>
                </a:lnTo>
                <a:lnTo>
                  <a:pt x="117" y="42"/>
                </a:lnTo>
                <a:lnTo>
                  <a:pt x="119" y="57"/>
                </a:lnTo>
                <a:lnTo>
                  <a:pt x="121" y="72"/>
                </a:lnTo>
                <a:lnTo>
                  <a:pt x="132" y="90"/>
                </a:lnTo>
                <a:lnTo>
                  <a:pt x="128" y="95"/>
                </a:lnTo>
                <a:lnTo>
                  <a:pt x="110" y="96"/>
                </a:lnTo>
                <a:lnTo>
                  <a:pt x="86" y="105"/>
                </a:lnTo>
                <a:lnTo>
                  <a:pt x="87" y="118"/>
                </a:lnTo>
                <a:lnTo>
                  <a:pt x="75" y="127"/>
                </a:lnTo>
                <a:lnTo>
                  <a:pt x="62" y="136"/>
                </a:lnTo>
                <a:lnTo>
                  <a:pt x="47" y="141"/>
                </a:lnTo>
                <a:lnTo>
                  <a:pt x="32" y="147"/>
                </a:lnTo>
                <a:lnTo>
                  <a:pt x="19" y="156"/>
                </a:lnTo>
                <a:lnTo>
                  <a:pt x="5" y="164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13" name="Freeform 177"/>
          <p:cNvSpPr>
            <a:spLocks/>
          </p:cNvSpPr>
          <p:nvPr/>
        </p:nvSpPr>
        <p:spPr bwMode="auto">
          <a:xfrm>
            <a:off x="3833359" y="3468677"/>
            <a:ext cx="15875" cy="17462"/>
          </a:xfrm>
          <a:custGeom>
            <a:avLst/>
            <a:gdLst>
              <a:gd name="T0" fmla="*/ 2147483647 w 10"/>
              <a:gd name="T1" fmla="*/ 0 h 11"/>
              <a:gd name="T2" fmla="*/ 2147483647 w 10"/>
              <a:gd name="T3" fmla="*/ 2147483647 h 11"/>
              <a:gd name="T4" fmla="*/ 0 w 10"/>
              <a:gd name="T5" fmla="*/ 2147483647 h 11"/>
              <a:gd name="T6" fmla="*/ 2147483647 w 10"/>
              <a:gd name="T7" fmla="*/ 0 h 11"/>
              <a:gd name="T8" fmla="*/ 0 60000 65536"/>
              <a:gd name="T9" fmla="*/ 0 60000 65536"/>
              <a:gd name="T10" fmla="*/ 0 60000 65536"/>
              <a:gd name="T11" fmla="*/ 0 60000 65536"/>
              <a:gd name="T12" fmla="*/ 0 w 10"/>
              <a:gd name="T13" fmla="*/ 0 h 11"/>
              <a:gd name="T14" fmla="*/ 10 w 10"/>
              <a:gd name="T15" fmla="*/ 11 h 1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" h="11">
                <a:moveTo>
                  <a:pt x="10" y="0"/>
                </a:moveTo>
                <a:lnTo>
                  <a:pt x="9" y="8"/>
                </a:lnTo>
                <a:lnTo>
                  <a:pt x="0" y="11"/>
                </a:lnTo>
                <a:lnTo>
                  <a:pt x="10" y="0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14" name="Freeform 178"/>
          <p:cNvSpPr>
            <a:spLocks/>
          </p:cNvSpPr>
          <p:nvPr/>
        </p:nvSpPr>
        <p:spPr bwMode="auto">
          <a:xfrm>
            <a:off x="3766684" y="3481377"/>
            <a:ext cx="14287" cy="12700"/>
          </a:xfrm>
          <a:custGeom>
            <a:avLst/>
            <a:gdLst>
              <a:gd name="T0" fmla="*/ 2147483647 w 9"/>
              <a:gd name="T1" fmla="*/ 0 h 8"/>
              <a:gd name="T2" fmla="*/ 0 w 9"/>
              <a:gd name="T3" fmla="*/ 2147483647 h 8"/>
              <a:gd name="T4" fmla="*/ 0 w 9"/>
              <a:gd name="T5" fmla="*/ 2147483647 h 8"/>
              <a:gd name="T6" fmla="*/ 2147483647 w 9"/>
              <a:gd name="T7" fmla="*/ 0 h 8"/>
              <a:gd name="T8" fmla="*/ 0 60000 65536"/>
              <a:gd name="T9" fmla="*/ 0 60000 65536"/>
              <a:gd name="T10" fmla="*/ 0 60000 65536"/>
              <a:gd name="T11" fmla="*/ 0 60000 65536"/>
              <a:gd name="T12" fmla="*/ 0 w 9"/>
              <a:gd name="T13" fmla="*/ 0 h 8"/>
              <a:gd name="T14" fmla="*/ 9 w 9"/>
              <a:gd name="T15" fmla="*/ 8 h 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" h="8">
                <a:moveTo>
                  <a:pt x="9" y="0"/>
                </a:moveTo>
                <a:lnTo>
                  <a:pt x="0" y="8"/>
                </a:lnTo>
                <a:lnTo>
                  <a:pt x="0" y="2"/>
                </a:lnTo>
                <a:lnTo>
                  <a:pt x="9" y="0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15" name="Freeform 179"/>
          <p:cNvSpPr>
            <a:spLocks/>
          </p:cNvSpPr>
          <p:nvPr/>
        </p:nvSpPr>
        <p:spPr bwMode="auto">
          <a:xfrm>
            <a:off x="3792084" y="3495664"/>
            <a:ext cx="11112" cy="7938"/>
          </a:xfrm>
          <a:custGeom>
            <a:avLst/>
            <a:gdLst>
              <a:gd name="T0" fmla="*/ 2147483647 w 7"/>
              <a:gd name="T1" fmla="*/ 0 h 5"/>
              <a:gd name="T2" fmla="*/ 2147483647 w 7"/>
              <a:gd name="T3" fmla="*/ 2147483647 h 5"/>
              <a:gd name="T4" fmla="*/ 0 w 7"/>
              <a:gd name="T5" fmla="*/ 0 h 5"/>
              <a:gd name="T6" fmla="*/ 2147483647 w 7"/>
              <a:gd name="T7" fmla="*/ 0 h 5"/>
              <a:gd name="T8" fmla="*/ 0 60000 65536"/>
              <a:gd name="T9" fmla="*/ 0 60000 65536"/>
              <a:gd name="T10" fmla="*/ 0 60000 65536"/>
              <a:gd name="T11" fmla="*/ 0 60000 65536"/>
              <a:gd name="T12" fmla="*/ 0 w 7"/>
              <a:gd name="T13" fmla="*/ 0 h 5"/>
              <a:gd name="T14" fmla="*/ 7 w 7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" h="5">
                <a:moveTo>
                  <a:pt x="7" y="0"/>
                </a:moveTo>
                <a:lnTo>
                  <a:pt x="6" y="5"/>
                </a:lnTo>
                <a:lnTo>
                  <a:pt x="0" y="0"/>
                </a:lnTo>
                <a:lnTo>
                  <a:pt x="7" y="0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16" name="Freeform 180"/>
          <p:cNvSpPr>
            <a:spLocks/>
          </p:cNvSpPr>
          <p:nvPr/>
        </p:nvSpPr>
        <p:spPr bwMode="auto">
          <a:xfrm>
            <a:off x="3849234" y="3455977"/>
            <a:ext cx="11112" cy="4762"/>
          </a:xfrm>
          <a:custGeom>
            <a:avLst/>
            <a:gdLst>
              <a:gd name="T0" fmla="*/ 2147483647 w 7"/>
              <a:gd name="T1" fmla="*/ 2147483647 h 3"/>
              <a:gd name="T2" fmla="*/ 2147483647 w 7"/>
              <a:gd name="T3" fmla="*/ 0 h 3"/>
              <a:gd name="T4" fmla="*/ 0 w 7"/>
              <a:gd name="T5" fmla="*/ 2147483647 h 3"/>
              <a:gd name="T6" fmla="*/ 2147483647 w 7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  <a:gd name="T12" fmla="*/ 0 w 7"/>
              <a:gd name="T13" fmla="*/ 0 h 3"/>
              <a:gd name="T14" fmla="*/ 7 w 7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" h="3">
                <a:moveTo>
                  <a:pt x="6" y="3"/>
                </a:moveTo>
                <a:lnTo>
                  <a:pt x="7" y="0"/>
                </a:lnTo>
                <a:lnTo>
                  <a:pt x="0" y="2"/>
                </a:lnTo>
                <a:lnTo>
                  <a:pt x="6" y="3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17" name="Freeform 181"/>
          <p:cNvSpPr>
            <a:spLocks/>
          </p:cNvSpPr>
          <p:nvPr/>
        </p:nvSpPr>
        <p:spPr bwMode="auto">
          <a:xfrm>
            <a:off x="3546021" y="3860789"/>
            <a:ext cx="6350" cy="1588"/>
          </a:xfrm>
          <a:custGeom>
            <a:avLst/>
            <a:gdLst>
              <a:gd name="T0" fmla="*/ 2147483647 w 4"/>
              <a:gd name="T1" fmla="*/ 2147483647 h 1"/>
              <a:gd name="T2" fmla="*/ 2147483647 w 4"/>
              <a:gd name="T3" fmla="*/ 2147483647 h 1"/>
              <a:gd name="T4" fmla="*/ 0 w 4"/>
              <a:gd name="T5" fmla="*/ 0 h 1"/>
              <a:gd name="T6" fmla="*/ 2147483647 w 4"/>
              <a:gd name="T7" fmla="*/ 2147483647 h 1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1"/>
              <a:gd name="T14" fmla="*/ 4 w 4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1">
                <a:moveTo>
                  <a:pt x="4" y="1"/>
                </a:moveTo>
                <a:lnTo>
                  <a:pt x="1" y="1"/>
                </a:lnTo>
                <a:lnTo>
                  <a:pt x="0" y="0"/>
                </a:lnTo>
                <a:lnTo>
                  <a:pt x="4" y="1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18" name="Rectangle 182"/>
          <p:cNvSpPr>
            <a:spLocks noChangeArrowheads="1"/>
          </p:cNvSpPr>
          <p:nvPr/>
        </p:nvSpPr>
        <p:spPr bwMode="auto">
          <a:xfrm>
            <a:off x="4079421" y="3235314"/>
            <a:ext cx="1588" cy="1588"/>
          </a:xfrm>
          <a:prstGeom prst="rect">
            <a:avLst/>
          </a:pr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7030A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19" name="Freeform 183"/>
          <p:cNvSpPr>
            <a:spLocks/>
          </p:cNvSpPr>
          <p:nvPr/>
        </p:nvSpPr>
        <p:spPr bwMode="auto">
          <a:xfrm>
            <a:off x="4481059" y="3332152"/>
            <a:ext cx="436562" cy="436562"/>
          </a:xfrm>
          <a:custGeom>
            <a:avLst/>
            <a:gdLst>
              <a:gd name="T0" fmla="*/ 2147483647 w 275"/>
              <a:gd name="T1" fmla="*/ 2147483647 h 275"/>
              <a:gd name="T2" fmla="*/ 2147483647 w 275"/>
              <a:gd name="T3" fmla="*/ 2147483647 h 275"/>
              <a:gd name="T4" fmla="*/ 2147483647 w 275"/>
              <a:gd name="T5" fmla="*/ 2147483647 h 275"/>
              <a:gd name="T6" fmla="*/ 2147483647 w 275"/>
              <a:gd name="T7" fmla="*/ 2147483647 h 275"/>
              <a:gd name="T8" fmla="*/ 2147483647 w 275"/>
              <a:gd name="T9" fmla="*/ 2147483647 h 275"/>
              <a:gd name="T10" fmla="*/ 2147483647 w 275"/>
              <a:gd name="T11" fmla="*/ 2147483647 h 275"/>
              <a:gd name="T12" fmla="*/ 2147483647 w 275"/>
              <a:gd name="T13" fmla="*/ 2147483647 h 275"/>
              <a:gd name="T14" fmla="*/ 2147483647 w 275"/>
              <a:gd name="T15" fmla="*/ 2147483647 h 275"/>
              <a:gd name="T16" fmla="*/ 2147483647 w 275"/>
              <a:gd name="T17" fmla="*/ 2147483647 h 275"/>
              <a:gd name="T18" fmla="*/ 2147483647 w 275"/>
              <a:gd name="T19" fmla="*/ 2147483647 h 275"/>
              <a:gd name="T20" fmla="*/ 2147483647 w 275"/>
              <a:gd name="T21" fmla="*/ 2147483647 h 275"/>
              <a:gd name="T22" fmla="*/ 2147483647 w 275"/>
              <a:gd name="T23" fmla="*/ 2147483647 h 275"/>
              <a:gd name="T24" fmla="*/ 2147483647 w 275"/>
              <a:gd name="T25" fmla="*/ 2147483647 h 275"/>
              <a:gd name="T26" fmla="*/ 2147483647 w 275"/>
              <a:gd name="T27" fmla="*/ 2147483647 h 275"/>
              <a:gd name="T28" fmla="*/ 2147483647 w 275"/>
              <a:gd name="T29" fmla="*/ 2147483647 h 275"/>
              <a:gd name="T30" fmla="*/ 2147483647 w 275"/>
              <a:gd name="T31" fmla="*/ 2147483647 h 275"/>
              <a:gd name="T32" fmla="*/ 2147483647 w 275"/>
              <a:gd name="T33" fmla="*/ 2147483647 h 275"/>
              <a:gd name="T34" fmla="*/ 2147483647 w 275"/>
              <a:gd name="T35" fmla="*/ 2147483647 h 275"/>
              <a:gd name="T36" fmla="*/ 2147483647 w 275"/>
              <a:gd name="T37" fmla="*/ 2147483647 h 275"/>
              <a:gd name="T38" fmla="*/ 2147483647 w 275"/>
              <a:gd name="T39" fmla="*/ 2147483647 h 275"/>
              <a:gd name="T40" fmla="*/ 2147483647 w 275"/>
              <a:gd name="T41" fmla="*/ 2147483647 h 275"/>
              <a:gd name="T42" fmla="*/ 2147483647 w 275"/>
              <a:gd name="T43" fmla="*/ 2147483647 h 275"/>
              <a:gd name="T44" fmla="*/ 2147483647 w 275"/>
              <a:gd name="T45" fmla="*/ 2147483647 h 275"/>
              <a:gd name="T46" fmla="*/ 2147483647 w 275"/>
              <a:gd name="T47" fmla="*/ 2147483647 h 275"/>
              <a:gd name="T48" fmla="*/ 2147483647 w 275"/>
              <a:gd name="T49" fmla="*/ 2147483647 h 275"/>
              <a:gd name="T50" fmla="*/ 2147483647 w 275"/>
              <a:gd name="T51" fmla="*/ 2147483647 h 275"/>
              <a:gd name="T52" fmla="*/ 2147483647 w 275"/>
              <a:gd name="T53" fmla="*/ 2147483647 h 275"/>
              <a:gd name="T54" fmla="*/ 2147483647 w 275"/>
              <a:gd name="T55" fmla="*/ 2147483647 h 275"/>
              <a:gd name="T56" fmla="*/ 2147483647 w 275"/>
              <a:gd name="T57" fmla="*/ 2147483647 h 275"/>
              <a:gd name="T58" fmla="*/ 2147483647 w 275"/>
              <a:gd name="T59" fmla="*/ 2147483647 h 275"/>
              <a:gd name="T60" fmla="*/ 2147483647 w 275"/>
              <a:gd name="T61" fmla="*/ 0 h 275"/>
              <a:gd name="T62" fmla="*/ 2147483647 w 275"/>
              <a:gd name="T63" fmla="*/ 2147483647 h 275"/>
              <a:gd name="T64" fmla="*/ 2147483647 w 275"/>
              <a:gd name="T65" fmla="*/ 2147483647 h 275"/>
              <a:gd name="T66" fmla="*/ 2147483647 w 275"/>
              <a:gd name="T67" fmla="*/ 2147483647 h 275"/>
              <a:gd name="T68" fmla="*/ 2147483647 w 275"/>
              <a:gd name="T69" fmla="*/ 2147483647 h 275"/>
              <a:gd name="T70" fmla="*/ 2147483647 w 275"/>
              <a:gd name="T71" fmla="*/ 2147483647 h 275"/>
              <a:gd name="T72" fmla="*/ 0 w 275"/>
              <a:gd name="T73" fmla="*/ 2147483647 h 275"/>
              <a:gd name="T74" fmla="*/ 2147483647 w 275"/>
              <a:gd name="T75" fmla="*/ 2147483647 h 275"/>
              <a:gd name="T76" fmla="*/ 2147483647 w 275"/>
              <a:gd name="T77" fmla="*/ 2147483647 h 275"/>
              <a:gd name="T78" fmla="*/ 2147483647 w 275"/>
              <a:gd name="T79" fmla="*/ 2147483647 h 275"/>
              <a:gd name="T80" fmla="*/ 0 w 275"/>
              <a:gd name="T81" fmla="*/ 2147483647 h 275"/>
              <a:gd name="T82" fmla="*/ 2147483647 w 275"/>
              <a:gd name="T83" fmla="*/ 2147483647 h 275"/>
              <a:gd name="T84" fmla="*/ 2147483647 w 275"/>
              <a:gd name="T85" fmla="*/ 2147483647 h 275"/>
              <a:gd name="T86" fmla="*/ 2147483647 w 275"/>
              <a:gd name="T87" fmla="*/ 2147483647 h 275"/>
              <a:gd name="T88" fmla="*/ 2147483647 w 275"/>
              <a:gd name="T89" fmla="*/ 2147483647 h 275"/>
              <a:gd name="T90" fmla="*/ 2147483647 w 275"/>
              <a:gd name="T91" fmla="*/ 2147483647 h 275"/>
              <a:gd name="T92" fmla="*/ 2147483647 w 275"/>
              <a:gd name="T93" fmla="*/ 2147483647 h 275"/>
              <a:gd name="T94" fmla="*/ 2147483647 w 275"/>
              <a:gd name="T95" fmla="*/ 2147483647 h 275"/>
              <a:gd name="T96" fmla="*/ 2147483647 w 275"/>
              <a:gd name="T97" fmla="*/ 2147483647 h 275"/>
              <a:gd name="T98" fmla="*/ 2147483647 w 275"/>
              <a:gd name="T99" fmla="*/ 2147483647 h 275"/>
              <a:gd name="T100" fmla="*/ 2147483647 w 275"/>
              <a:gd name="T101" fmla="*/ 2147483647 h 275"/>
              <a:gd name="T102" fmla="*/ 2147483647 w 275"/>
              <a:gd name="T103" fmla="*/ 2147483647 h 275"/>
              <a:gd name="T104" fmla="*/ 2147483647 w 275"/>
              <a:gd name="T105" fmla="*/ 2147483647 h 275"/>
              <a:gd name="T106" fmla="*/ 2147483647 w 275"/>
              <a:gd name="T107" fmla="*/ 2147483647 h 275"/>
              <a:gd name="T108" fmla="*/ 2147483647 w 275"/>
              <a:gd name="T109" fmla="*/ 2147483647 h 275"/>
              <a:gd name="T110" fmla="*/ 2147483647 w 275"/>
              <a:gd name="T111" fmla="*/ 2147483647 h 275"/>
              <a:gd name="T112" fmla="*/ 2147483647 w 275"/>
              <a:gd name="T113" fmla="*/ 2147483647 h 27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75"/>
              <a:gd name="T172" fmla="*/ 0 h 275"/>
              <a:gd name="T173" fmla="*/ 275 w 275"/>
              <a:gd name="T174" fmla="*/ 275 h 27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75" h="275">
                <a:moveTo>
                  <a:pt x="258" y="275"/>
                </a:moveTo>
                <a:lnTo>
                  <a:pt x="258" y="264"/>
                </a:lnTo>
                <a:lnTo>
                  <a:pt x="275" y="264"/>
                </a:lnTo>
                <a:lnTo>
                  <a:pt x="274" y="245"/>
                </a:lnTo>
                <a:lnTo>
                  <a:pt x="273" y="224"/>
                </a:lnTo>
                <a:lnTo>
                  <a:pt x="272" y="206"/>
                </a:lnTo>
                <a:lnTo>
                  <a:pt x="272" y="187"/>
                </a:lnTo>
                <a:lnTo>
                  <a:pt x="271" y="167"/>
                </a:lnTo>
                <a:lnTo>
                  <a:pt x="269" y="149"/>
                </a:lnTo>
                <a:lnTo>
                  <a:pt x="268" y="130"/>
                </a:lnTo>
                <a:lnTo>
                  <a:pt x="267" y="111"/>
                </a:lnTo>
                <a:lnTo>
                  <a:pt x="266" y="92"/>
                </a:lnTo>
                <a:lnTo>
                  <a:pt x="264" y="73"/>
                </a:lnTo>
                <a:lnTo>
                  <a:pt x="263" y="57"/>
                </a:lnTo>
                <a:lnTo>
                  <a:pt x="262" y="42"/>
                </a:lnTo>
                <a:lnTo>
                  <a:pt x="266" y="30"/>
                </a:lnTo>
                <a:lnTo>
                  <a:pt x="256" y="23"/>
                </a:lnTo>
                <a:lnTo>
                  <a:pt x="230" y="16"/>
                </a:lnTo>
                <a:lnTo>
                  <a:pt x="226" y="9"/>
                </a:lnTo>
                <a:lnTo>
                  <a:pt x="203" y="4"/>
                </a:lnTo>
                <a:lnTo>
                  <a:pt x="190" y="12"/>
                </a:lnTo>
                <a:lnTo>
                  <a:pt x="178" y="19"/>
                </a:lnTo>
                <a:lnTo>
                  <a:pt x="179" y="47"/>
                </a:lnTo>
                <a:lnTo>
                  <a:pt x="162" y="57"/>
                </a:lnTo>
                <a:lnTo>
                  <a:pt x="142" y="48"/>
                </a:lnTo>
                <a:lnTo>
                  <a:pt x="123" y="39"/>
                </a:lnTo>
                <a:lnTo>
                  <a:pt x="103" y="32"/>
                </a:lnTo>
                <a:lnTo>
                  <a:pt x="96" y="15"/>
                </a:lnTo>
                <a:lnTo>
                  <a:pt x="76" y="11"/>
                </a:lnTo>
                <a:lnTo>
                  <a:pt x="58" y="5"/>
                </a:lnTo>
                <a:lnTo>
                  <a:pt x="32" y="0"/>
                </a:lnTo>
                <a:lnTo>
                  <a:pt x="31" y="15"/>
                </a:lnTo>
                <a:lnTo>
                  <a:pt x="20" y="25"/>
                </a:lnTo>
                <a:lnTo>
                  <a:pt x="10" y="35"/>
                </a:lnTo>
                <a:lnTo>
                  <a:pt x="10" y="51"/>
                </a:lnTo>
                <a:lnTo>
                  <a:pt x="1" y="59"/>
                </a:lnTo>
                <a:lnTo>
                  <a:pt x="0" y="64"/>
                </a:lnTo>
                <a:lnTo>
                  <a:pt x="7" y="87"/>
                </a:lnTo>
                <a:lnTo>
                  <a:pt x="7" y="111"/>
                </a:lnTo>
                <a:lnTo>
                  <a:pt x="8" y="134"/>
                </a:lnTo>
                <a:lnTo>
                  <a:pt x="0" y="141"/>
                </a:lnTo>
                <a:lnTo>
                  <a:pt x="12" y="158"/>
                </a:lnTo>
                <a:lnTo>
                  <a:pt x="18" y="174"/>
                </a:lnTo>
                <a:lnTo>
                  <a:pt x="38" y="178"/>
                </a:lnTo>
                <a:lnTo>
                  <a:pt x="46" y="194"/>
                </a:lnTo>
                <a:lnTo>
                  <a:pt x="71" y="200"/>
                </a:lnTo>
                <a:lnTo>
                  <a:pt x="86" y="212"/>
                </a:lnTo>
                <a:lnTo>
                  <a:pt x="98" y="204"/>
                </a:lnTo>
                <a:lnTo>
                  <a:pt x="116" y="195"/>
                </a:lnTo>
                <a:lnTo>
                  <a:pt x="134" y="204"/>
                </a:lnTo>
                <a:lnTo>
                  <a:pt x="151" y="214"/>
                </a:lnTo>
                <a:lnTo>
                  <a:pt x="169" y="224"/>
                </a:lnTo>
                <a:lnTo>
                  <a:pt x="187" y="235"/>
                </a:lnTo>
                <a:lnTo>
                  <a:pt x="205" y="245"/>
                </a:lnTo>
                <a:lnTo>
                  <a:pt x="222" y="255"/>
                </a:lnTo>
                <a:lnTo>
                  <a:pt x="240" y="264"/>
                </a:lnTo>
                <a:lnTo>
                  <a:pt x="258" y="275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20" name="Freeform 184"/>
          <p:cNvSpPr>
            <a:spLocks/>
          </p:cNvSpPr>
          <p:nvPr/>
        </p:nvSpPr>
        <p:spPr bwMode="auto">
          <a:xfrm>
            <a:off x="3879396" y="3592502"/>
            <a:ext cx="461963" cy="476250"/>
          </a:xfrm>
          <a:custGeom>
            <a:avLst/>
            <a:gdLst>
              <a:gd name="T0" fmla="*/ 2147483647 w 291"/>
              <a:gd name="T1" fmla="*/ 2147483647 h 300"/>
              <a:gd name="T2" fmla="*/ 2147483647 w 291"/>
              <a:gd name="T3" fmla="*/ 2147483647 h 300"/>
              <a:gd name="T4" fmla="*/ 2147483647 w 291"/>
              <a:gd name="T5" fmla="*/ 2147483647 h 300"/>
              <a:gd name="T6" fmla="*/ 2147483647 w 291"/>
              <a:gd name="T7" fmla="*/ 2147483647 h 300"/>
              <a:gd name="T8" fmla="*/ 2147483647 w 291"/>
              <a:gd name="T9" fmla="*/ 2147483647 h 300"/>
              <a:gd name="T10" fmla="*/ 2147483647 w 291"/>
              <a:gd name="T11" fmla="*/ 2147483647 h 300"/>
              <a:gd name="T12" fmla="*/ 2147483647 w 291"/>
              <a:gd name="T13" fmla="*/ 2147483647 h 300"/>
              <a:gd name="T14" fmla="*/ 2147483647 w 291"/>
              <a:gd name="T15" fmla="*/ 2147483647 h 300"/>
              <a:gd name="T16" fmla="*/ 2147483647 w 291"/>
              <a:gd name="T17" fmla="*/ 2147483647 h 300"/>
              <a:gd name="T18" fmla="*/ 2147483647 w 291"/>
              <a:gd name="T19" fmla="*/ 2147483647 h 300"/>
              <a:gd name="T20" fmla="*/ 2147483647 w 291"/>
              <a:gd name="T21" fmla="*/ 2147483647 h 300"/>
              <a:gd name="T22" fmla="*/ 2147483647 w 291"/>
              <a:gd name="T23" fmla="*/ 2147483647 h 300"/>
              <a:gd name="T24" fmla="*/ 2147483647 w 291"/>
              <a:gd name="T25" fmla="*/ 2147483647 h 300"/>
              <a:gd name="T26" fmla="*/ 2147483647 w 291"/>
              <a:gd name="T27" fmla="*/ 2147483647 h 300"/>
              <a:gd name="T28" fmla="*/ 2147483647 w 291"/>
              <a:gd name="T29" fmla="*/ 2147483647 h 300"/>
              <a:gd name="T30" fmla="*/ 2147483647 w 291"/>
              <a:gd name="T31" fmla="*/ 2147483647 h 300"/>
              <a:gd name="T32" fmla="*/ 2147483647 w 291"/>
              <a:gd name="T33" fmla="*/ 2147483647 h 300"/>
              <a:gd name="T34" fmla="*/ 2147483647 w 291"/>
              <a:gd name="T35" fmla="*/ 2147483647 h 300"/>
              <a:gd name="T36" fmla="*/ 2147483647 w 291"/>
              <a:gd name="T37" fmla="*/ 2147483647 h 300"/>
              <a:gd name="T38" fmla="*/ 2147483647 w 291"/>
              <a:gd name="T39" fmla="*/ 2147483647 h 300"/>
              <a:gd name="T40" fmla="*/ 2147483647 w 291"/>
              <a:gd name="T41" fmla="*/ 2147483647 h 300"/>
              <a:gd name="T42" fmla="*/ 2147483647 w 291"/>
              <a:gd name="T43" fmla="*/ 2147483647 h 300"/>
              <a:gd name="T44" fmla="*/ 2147483647 w 291"/>
              <a:gd name="T45" fmla="*/ 0 h 300"/>
              <a:gd name="T46" fmla="*/ 2147483647 w 291"/>
              <a:gd name="T47" fmla="*/ 2147483647 h 300"/>
              <a:gd name="T48" fmla="*/ 2147483647 w 291"/>
              <a:gd name="T49" fmla="*/ 2147483647 h 300"/>
              <a:gd name="T50" fmla="*/ 2147483647 w 291"/>
              <a:gd name="T51" fmla="*/ 2147483647 h 300"/>
              <a:gd name="T52" fmla="*/ 2147483647 w 291"/>
              <a:gd name="T53" fmla="*/ 2147483647 h 300"/>
              <a:gd name="T54" fmla="*/ 2147483647 w 291"/>
              <a:gd name="T55" fmla="*/ 2147483647 h 300"/>
              <a:gd name="T56" fmla="*/ 2147483647 w 291"/>
              <a:gd name="T57" fmla="*/ 2147483647 h 300"/>
              <a:gd name="T58" fmla="*/ 2147483647 w 291"/>
              <a:gd name="T59" fmla="*/ 2147483647 h 300"/>
              <a:gd name="T60" fmla="*/ 2147483647 w 291"/>
              <a:gd name="T61" fmla="*/ 2147483647 h 300"/>
              <a:gd name="T62" fmla="*/ 2147483647 w 291"/>
              <a:gd name="T63" fmla="*/ 2147483647 h 300"/>
              <a:gd name="T64" fmla="*/ 2147483647 w 291"/>
              <a:gd name="T65" fmla="*/ 2147483647 h 300"/>
              <a:gd name="T66" fmla="*/ 2147483647 w 291"/>
              <a:gd name="T67" fmla="*/ 2147483647 h 300"/>
              <a:gd name="T68" fmla="*/ 2147483647 w 291"/>
              <a:gd name="T69" fmla="*/ 2147483647 h 300"/>
              <a:gd name="T70" fmla="*/ 2147483647 w 291"/>
              <a:gd name="T71" fmla="*/ 2147483647 h 300"/>
              <a:gd name="T72" fmla="*/ 2147483647 w 291"/>
              <a:gd name="T73" fmla="*/ 2147483647 h 300"/>
              <a:gd name="T74" fmla="*/ 2147483647 w 291"/>
              <a:gd name="T75" fmla="*/ 2147483647 h 300"/>
              <a:gd name="T76" fmla="*/ 2147483647 w 291"/>
              <a:gd name="T77" fmla="*/ 2147483647 h 30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291"/>
              <a:gd name="T118" fmla="*/ 0 h 300"/>
              <a:gd name="T119" fmla="*/ 291 w 291"/>
              <a:gd name="T120" fmla="*/ 300 h 300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291" h="300">
                <a:moveTo>
                  <a:pt x="66" y="275"/>
                </a:moveTo>
                <a:lnTo>
                  <a:pt x="64" y="281"/>
                </a:lnTo>
                <a:lnTo>
                  <a:pt x="66" y="281"/>
                </a:lnTo>
                <a:lnTo>
                  <a:pt x="75" y="300"/>
                </a:lnTo>
                <a:lnTo>
                  <a:pt x="79" y="295"/>
                </a:lnTo>
                <a:lnTo>
                  <a:pt x="90" y="299"/>
                </a:lnTo>
                <a:lnTo>
                  <a:pt x="98" y="293"/>
                </a:lnTo>
                <a:lnTo>
                  <a:pt x="104" y="289"/>
                </a:lnTo>
                <a:lnTo>
                  <a:pt x="106" y="296"/>
                </a:lnTo>
                <a:lnTo>
                  <a:pt x="118" y="294"/>
                </a:lnTo>
                <a:lnTo>
                  <a:pt x="123" y="267"/>
                </a:lnTo>
                <a:lnTo>
                  <a:pt x="128" y="263"/>
                </a:lnTo>
                <a:lnTo>
                  <a:pt x="138" y="254"/>
                </a:lnTo>
                <a:lnTo>
                  <a:pt x="142" y="245"/>
                </a:lnTo>
                <a:lnTo>
                  <a:pt x="145" y="234"/>
                </a:lnTo>
                <a:lnTo>
                  <a:pt x="156" y="239"/>
                </a:lnTo>
                <a:lnTo>
                  <a:pt x="159" y="231"/>
                </a:lnTo>
                <a:lnTo>
                  <a:pt x="162" y="229"/>
                </a:lnTo>
                <a:lnTo>
                  <a:pt x="169" y="219"/>
                </a:lnTo>
                <a:lnTo>
                  <a:pt x="179" y="219"/>
                </a:lnTo>
                <a:lnTo>
                  <a:pt x="182" y="211"/>
                </a:lnTo>
                <a:lnTo>
                  <a:pt x="203" y="201"/>
                </a:lnTo>
                <a:lnTo>
                  <a:pt x="221" y="202"/>
                </a:lnTo>
                <a:lnTo>
                  <a:pt x="223" y="203"/>
                </a:lnTo>
                <a:lnTo>
                  <a:pt x="239" y="196"/>
                </a:lnTo>
                <a:lnTo>
                  <a:pt x="259" y="195"/>
                </a:lnTo>
                <a:lnTo>
                  <a:pt x="279" y="195"/>
                </a:lnTo>
                <a:lnTo>
                  <a:pt x="287" y="177"/>
                </a:lnTo>
                <a:lnTo>
                  <a:pt x="288" y="162"/>
                </a:lnTo>
                <a:lnTo>
                  <a:pt x="289" y="147"/>
                </a:lnTo>
                <a:lnTo>
                  <a:pt x="291" y="133"/>
                </a:lnTo>
                <a:lnTo>
                  <a:pt x="291" y="118"/>
                </a:lnTo>
                <a:lnTo>
                  <a:pt x="271" y="118"/>
                </a:lnTo>
                <a:lnTo>
                  <a:pt x="271" y="103"/>
                </a:lnTo>
                <a:lnTo>
                  <a:pt x="246" y="93"/>
                </a:lnTo>
                <a:lnTo>
                  <a:pt x="237" y="85"/>
                </a:lnTo>
                <a:lnTo>
                  <a:pt x="237" y="79"/>
                </a:lnTo>
                <a:lnTo>
                  <a:pt x="224" y="69"/>
                </a:lnTo>
                <a:lnTo>
                  <a:pt x="211" y="59"/>
                </a:lnTo>
                <a:lnTo>
                  <a:pt x="198" y="49"/>
                </a:lnTo>
                <a:lnTo>
                  <a:pt x="185" y="39"/>
                </a:lnTo>
                <a:lnTo>
                  <a:pt x="172" y="30"/>
                </a:lnTo>
                <a:lnTo>
                  <a:pt x="159" y="20"/>
                </a:lnTo>
                <a:lnTo>
                  <a:pt x="146" y="10"/>
                </a:lnTo>
                <a:lnTo>
                  <a:pt x="134" y="0"/>
                </a:lnTo>
                <a:lnTo>
                  <a:pt x="117" y="0"/>
                </a:lnTo>
                <a:lnTo>
                  <a:pt x="102" y="0"/>
                </a:lnTo>
                <a:lnTo>
                  <a:pt x="104" y="22"/>
                </a:lnTo>
                <a:lnTo>
                  <a:pt x="106" y="43"/>
                </a:lnTo>
                <a:lnTo>
                  <a:pt x="108" y="64"/>
                </a:lnTo>
                <a:lnTo>
                  <a:pt x="110" y="86"/>
                </a:lnTo>
                <a:lnTo>
                  <a:pt x="112" y="107"/>
                </a:lnTo>
                <a:lnTo>
                  <a:pt x="114" y="129"/>
                </a:lnTo>
                <a:lnTo>
                  <a:pt x="116" y="150"/>
                </a:lnTo>
                <a:lnTo>
                  <a:pt x="117" y="171"/>
                </a:lnTo>
                <a:lnTo>
                  <a:pt x="123" y="174"/>
                </a:lnTo>
                <a:lnTo>
                  <a:pt x="120" y="192"/>
                </a:lnTo>
                <a:lnTo>
                  <a:pt x="102" y="192"/>
                </a:lnTo>
                <a:lnTo>
                  <a:pt x="86" y="192"/>
                </a:lnTo>
                <a:lnTo>
                  <a:pt x="68" y="192"/>
                </a:lnTo>
                <a:lnTo>
                  <a:pt x="52" y="192"/>
                </a:lnTo>
                <a:lnTo>
                  <a:pt x="50" y="190"/>
                </a:lnTo>
                <a:lnTo>
                  <a:pt x="26" y="196"/>
                </a:lnTo>
                <a:lnTo>
                  <a:pt x="23" y="196"/>
                </a:lnTo>
                <a:lnTo>
                  <a:pt x="12" y="191"/>
                </a:lnTo>
                <a:lnTo>
                  <a:pt x="4" y="207"/>
                </a:lnTo>
                <a:lnTo>
                  <a:pt x="0" y="206"/>
                </a:lnTo>
                <a:lnTo>
                  <a:pt x="5" y="227"/>
                </a:lnTo>
                <a:lnTo>
                  <a:pt x="10" y="234"/>
                </a:lnTo>
                <a:lnTo>
                  <a:pt x="15" y="254"/>
                </a:lnTo>
                <a:lnTo>
                  <a:pt x="13" y="259"/>
                </a:lnTo>
                <a:lnTo>
                  <a:pt x="24" y="259"/>
                </a:lnTo>
                <a:lnTo>
                  <a:pt x="29" y="262"/>
                </a:lnTo>
                <a:lnTo>
                  <a:pt x="40" y="261"/>
                </a:lnTo>
                <a:lnTo>
                  <a:pt x="52" y="256"/>
                </a:lnTo>
                <a:lnTo>
                  <a:pt x="54" y="253"/>
                </a:lnTo>
                <a:lnTo>
                  <a:pt x="60" y="269"/>
                </a:lnTo>
                <a:lnTo>
                  <a:pt x="66" y="275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21" name="Freeform 185"/>
          <p:cNvSpPr>
            <a:spLocks/>
          </p:cNvSpPr>
          <p:nvPr/>
        </p:nvSpPr>
        <p:spPr bwMode="auto">
          <a:xfrm>
            <a:off x="4603296" y="3241664"/>
            <a:ext cx="6350" cy="4763"/>
          </a:xfrm>
          <a:custGeom>
            <a:avLst/>
            <a:gdLst>
              <a:gd name="T0" fmla="*/ 2147483647 w 4"/>
              <a:gd name="T1" fmla="*/ 2147483647 h 3"/>
              <a:gd name="T2" fmla="*/ 2147483647 w 4"/>
              <a:gd name="T3" fmla="*/ 2147483647 h 3"/>
              <a:gd name="T4" fmla="*/ 0 w 4"/>
              <a:gd name="T5" fmla="*/ 0 h 3"/>
              <a:gd name="T6" fmla="*/ 2147483647 w 4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3"/>
              <a:gd name="T14" fmla="*/ 4 w 4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3">
                <a:moveTo>
                  <a:pt x="4" y="2"/>
                </a:moveTo>
                <a:lnTo>
                  <a:pt x="2" y="3"/>
                </a:lnTo>
                <a:lnTo>
                  <a:pt x="0" y="0"/>
                </a:lnTo>
                <a:lnTo>
                  <a:pt x="4" y="2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22" name="Freeform 186"/>
          <p:cNvSpPr>
            <a:spLocks/>
          </p:cNvSpPr>
          <p:nvPr/>
        </p:nvSpPr>
        <p:spPr bwMode="auto">
          <a:xfrm>
            <a:off x="3749221" y="3519477"/>
            <a:ext cx="342900" cy="401637"/>
          </a:xfrm>
          <a:custGeom>
            <a:avLst/>
            <a:gdLst>
              <a:gd name="T0" fmla="*/ 2147483647 w 216"/>
              <a:gd name="T1" fmla="*/ 2147483647 h 253"/>
              <a:gd name="T2" fmla="*/ 2147483647 w 216"/>
              <a:gd name="T3" fmla="*/ 2147483647 h 253"/>
              <a:gd name="T4" fmla="*/ 2147483647 w 216"/>
              <a:gd name="T5" fmla="*/ 2147483647 h 253"/>
              <a:gd name="T6" fmla="*/ 2147483647 w 216"/>
              <a:gd name="T7" fmla="*/ 2147483647 h 253"/>
              <a:gd name="T8" fmla="*/ 2147483647 w 216"/>
              <a:gd name="T9" fmla="*/ 2147483647 h 253"/>
              <a:gd name="T10" fmla="*/ 2147483647 w 216"/>
              <a:gd name="T11" fmla="*/ 2147483647 h 253"/>
              <a:gd name="T12" fmla="*/ 2147483647 w 216"/>
              <a:gd name="T13" fmla="*/ 2147483647 h 253"/>
              <a:gd name="T14" fmla="*/ 0 w 216"/>
              <a:gd name="T15" fmla="*/ 2147483647 h 253"/>
              <a:gd name="T16" fmla="*/ 2147483647 w 216"/>
              <a:gd name="T17" fmla="*/ 2147483647 h 253"/>
              <a:gd name="T18" fmla="*/ 2147483647 w 216"/>
              <a:gd name="T19" fmla="*/ 2147483647 h 253"/>
              <a:gd name="T20" fmla="*/ 2147483647 w 216"/>
              <a:gd name="T21" fmla="*/ 2147483647 h 253"/>
              <a:gd name="T22" fmla="*/ 2147483647 w 216"/>
              <a:gd name="T23" fmla="*/ 2147483647 h 253"/>
              <a:gd name="T24" fmla="*/ 2147483647 w 216"/>
              <a:gd name="T25" fmla="*/ 2147483647 h 253"/>
              <a:gd name="T26" fmla="*/ 2147483647 w 216"/>
              <a:gd name="T27" fmla="*/ 2147483647 h 253"/>
              <a:gd name="T28" fmla="*/ 2147483647 w 216"/>
              <a:gd name="T29" fmla="*/ 2147483647 h 253"/>
              <a:gd name="T30" fmla="*/ 2147483647 w 216"/>
              <a:gd name="T31" fmla="*/ 2147483647 h 253"/>
              <a:gd name="T32" fmla="*/ 2147483647 w 216"/>
              <a:gd name="T33" fmla="*/ 2147483647 h 253"/>
              <a:gd name="T34" fmla="*/ 2147483647 w 216"/>
              <a:gd name="T35" fmla="*/ 2147483647 h 253"/>
              <a:gd name="T36" fmla="*/ 2147483647 w 216"/>
              <a:gd name="T37" fmla="*/ 2147483647 h 253"/>
              <a:gd name="T38" fmla="*/ 2147483647 w 216"/>
              <a:gd name="T39" fmla="*/ 2147483647 h 253"/>
              <a:gd name="T40" fmla="*/ 2147483647 w 216"/>
              <a:gd name="T41" fmla="*/ 2147483647 h 253"/>
              <a:gd name="T42" fmla="*/ 2147483647 w 216"/>
              <a:gd name="T43" fmla="*/ 2147483647 h 253"/>
              <a:gd name="T44" fmla="*/ 2147483647 w 216"/>
              <a:gd name="T45" fmla="*/ 0 h 253"/>
              <a:gd name="T46" fmla="*/ 2147483647 w 216"/>
              <a:gd name="T47" fmla="*/ 2147483647 h 253"/>
              <a:gd name="T48" fmla="*/ 2147483647 w 216"/>
              <a:gd name="T49" fmla="*/ 2147483647 h 253"/>
              <a:gd name="T50" fmla="*/ 2147483647 w 216"/>
              <a:gd name="T51" fmla="*/ 2147483647 h 253"/>
              <a:gd name="T52" fmla="*/ 2147483647 w 216"/>
              <a:gd name="T53" fmla="*/ 2147483647 h 253"/>
              <a:gd name="T54" fmla="*/ 2147483647 w 216"/>
              <a:gd name="T55" fmla="*/ 2147483647 h 253"/>
              <a:gd name="T56" fmla="*/ 2147483647 w 216"/>
              <a:gd name="T57" fmla="*/ 2147483647 h 253"/>
              <a:gd name="T58" fmla="*/ 2147483647 w 216"/>
              <a:gd name="T59" fmla="*/ 2147483647 h 253"/>
              <a:gd name="T60" fmla="*/ 2147483647 w 216"/>
              <a:gd name="T61" fmla="*/ 2147483647 h 253"/>
              <a:gd name="T62" fmla="*/ 2147483647 w 216"/>
              <a:gd name="T63" fmla="*/ 2147483647 h 253"/>
              <a:gd name="T64" fmla="*/ 2147483647 w 216"/>
              <a:gd name="T65" fmla="*/ 2147483647 h 253"/>
              <a:gd name="T66" fmla="*/ 2147483647 w 216"/>
              <a:gd name="T67" fmla="*/ 2147483647 h 253"/>
              <a:gd name="T68" fmla="*/ 2147483647 w 216"/>
              <a:gd name="T69" fmla="*/ 2147483647 h 253"/>
              <a:gd name="T70" fmla="*/ 2147483647 w 216"/>
              <a:gd name="T71" fmla="*/ 2147483647 h 253"/>
              <a:gd name="T72" fmla="*/ 2147483647 w 216"/>
              <a:gd name="T73" fmla="*/ 2147483647 h 253"/>
              <a:gd name="T74" fmla="*/ 2147483647 w 216"/>
              <a:gd name="T75" fmla="*/ 2147483647 h 253"/>
              <a:gd name="T76" fmla="*/ 2147483647 w 216"/>
              <a:gd name="T77" fmla="*/ 2147483647 h 253"/>
              <a:gd name="T78" fmla="*/ 2147483647 w 216"/>
              <a:gd name="T79" fmla="*/ 2147483647 h 253"/>
              <a:gd name="T80" fmla="*/ 2147483647 w 216"/>
              <a:gd name="T81" fmla="*/ 2147483647 h 253"/>
              <a:gd name="T82" fmla="*/ 2147483647 w 216"/>
              <a:gd name="T83" fmla="*/ 2147483647 h 253"/>
              <a:gd name="T84" fmla="*/ 2147483647 w 216"/>
              <a:gd name="T85" fmla="*/ 2147483647 h 253"/>
              <a:gd name="T86" fmla="*/ 2147483647 w 216"/>
              <a:gd name="T87" fmla="*/ 2147483647 h 253"/>
              <a:gd name="T88" fmla="*/ 2147483647 w 216"/>
              <a:gd name="T89" fmla="*/ 2147483647 h 253"/>
              <a:gd name="T90" fmla="*/ 2147483647 w 216"/>
              <a:gd name="T91" fmla="*/ 2147483647 h 253"/>
              <a:gd name="T92" fmla="*/ 2147483647 w 216"/>
              <a:gd name="T93" fmla="*/ 2147483647 h 253"/>
              <a:gd name="T94" fmla="*/ 2147483647 w 216"/>
              <a:gd name="T95" fmla="*/ 2147483647 h 253"/>
              <a:gd name="T96" fmla="*/ 2147483647 w 216"/>
              <a:gd name="T97" fmla="*/ 2147483647 h 253"/>
              <a:gd name="T98" fmla="*/ 2147483647 w 216"/>
              <a:gd name="T99" fmla="*/ 2147483647 h 253"/>
              <a:gd name="T100" fmla="*/ 2147483647 w 216"/>
              <a:gd name="T101" fmla="*/ 2147483647 h 253"/>
              <a:gd name="T102" fmla="*/ 2147483647 w 216"/>
              <a:gd name="T103" fmla="*/ 2147483647 h 253"/>
              <a:gd name="T104" fmla="*/ 2147483647 w 216"/>
              <a:gd name="T105" fmla="*/ 2147483647 h 253"/>
              <a:gd name="T106" fmla="*/ 2147483647 w 216"/>
              <a:gd name="T107" fmla="*/ 2147483647 h 25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16"/>
              <a:gd name="T163" fmla="*/ 0 h 253"/>
              <a:gd name="T164" fmla="*/ 216 w 216"/>
              <a:gd name="T165" fmla="*/ 253 h 25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16" h="253">
                <a:moveTo>
                  <a:pt x="11" y="218"/>
                </a:moveTo>
                <a:lnTo>
                  <a:pt x="8" y="227"/>
                </a:lnTo>
                <a:lnTo>
                  <a:pt x="12" y="203"/>
                </a:lnTo>
                <a:lnTo>
                  <a:pt x="16" y="179"/>
                </a:lnTo>
                <a:lnTo>
                  <a:pt x="11" y="159"/>
                </a:lnTo>
                <a:lnTo>
                  <a:pt x="13" y="138"/>
                </a:lnTo>
                <a:lnTo>
                  <a:pt x="1" y="127"/>
                </a:lnTo>
                <a:lnTo>
                  <a:pt x="0" y="131"/>
                </a:lnTo>
                <a:lnTo>
                  <a:pt x="2" y="120"/>
                </a:lnTo>
                <a:lnTo>
                  <a:pt x="20" y="120"/>
                </a:lnTo>
                <a:lnTo>
                  <a:pt x="37" y="120"/>
                </a:lnTo>
                <a:lnTo>
                  <a:pt x="55" y="120"/>
                </a:lnTo>
                <a:lnTo>
                  <a:pt x="72" y="120"/>
                </a:lnTo>
                <a:lnTo>
                  <a:pt x="72" y="103"/>
                </a:lnTo>
                <a:lnTo>
                  <a:pt x="72" y="86"/>
                </a:lnTo>
                <a:lnTo>
                  <a:pt x="89" y="78"/>
                </a:lnTo>
                <a:lnTo>
                  <a:pt x="90" y="52"/>
                </a:lnTo>
                <a:lnTo>
                  <a:pt x="90" y="25"/>
                </a:lnTo>
                <a:lnTo>
                  <a:pt x="106" y="25"/>
                </a:lnTo>
                <a:lnTo>
                  <a:pt x="120" y="25"/>
                </a:lnTo>
                <a:lnTo>
                  <a:pt x="134" y="25"/>
                </a:lnTo>
                <a:lnTo>
                  <a:pt x="148" y="25"/>
                </a:lnTo>
                <a:lnTo>
                  <a:pt x="149" y="0"/>
                </a:lnTo>
                <a:lnTo>
                  <a:pt x="166" y="11"/>
                </a:lnTo>
                <a:lnTo>
                  <a:pt x="182" y="23"/>
                </a:lnTo>
                <a:lnTo>
                  <a:pt x="198" y="34"/>
                </a:lnTo>
                <a:lnTo>
                  <a:pt x="216" y="46"/>
                </a:lnTo>
                <a:lnTo>
                  <a:pt x="199" y="46"/>
                </a:lnTo>
                <a:lnTo>
                  <a:pt x="184" y="46"/>
                </a:lnTo>
                <a:lnTo>
                  <a:pt x="186" y="68"/>
                </a:lnTo>
                <a:lnTo>
                  <a:pt x="188" y="89"/>
                </a:lnTo>
                <a:lnTo>
                  <a:pt x="190" y="110"/>
                </a:lnTo>
                <a:lnTo>
                  <a:pt x="192" y="132"/>
                </a:lnTo>
                <a:lnTo>
                  <a:pt x="194" y="153"/>
                </a:lnTo>
                <a:lnTo>
                  <a:pt x="196" y="175"/>
                </a:lnTo>
                <a:lnTo>
                  <a:pt x="198" y="196"/>
                </a:lnTo>
                <a:lnTo>
                  <a:pt x="199" y="217"/>
                </a:lnTo>
                <a:lnTo>
                  <a:pt x="205" y="220"/>
                </a:lnTo>
                <a:lnTo>
                  <a:pt x="202" y="238"/>
                </a:lnTo>
                <a:lnTo>
                  <a:pt x="184" y="238"/>
                </a:lnTo>
                <a:lnTo>
                  <a:pt x="168" y="238"/>
                </a:lnTo>
                <a:lnTo>
                  <a:pt x="150" y="238"/>
                </a:lnTo>
                <a:lnTo>
                  <a:pt x="134" y="238"/>
                </a:lnTo>
                <a:lnTo>
                  <a:pt x="132" y="236"/>
                </a:lnTo>
                <a:lnTo>
                  <a:pt x="108" y="242"/>
                </a:lnTo>
                <a:lnTo>
                  <a:pt x="105" y="242"/>
                </a:lnTo>
                <a:lnTo>
                  <a:pt x="94" y="237"/>
                </a:lnTo>
                <a:lnTo>
                  <a:pt x="86" y="253"/>
                </a:lnTo>
                <a:lnTo>
                  <a:pt x="82" y="252"/>
                </a:lnTo>
                <a:lnTo>
                  <a:pt x="69" y="239"/>
                </a:lnTo>
                <a:lnTo>
                  <a:pt x="57" y="225"/>
                </a:lnTo>
                <a:lnTo>
                  <a:pt x="39" y="215"/>
                </a:lnTo>
                <a:lnTo>
                  <a:pt x="25" y="217"/>
                </a:lnTo>
                <a:lnTo>
                  <a:pt x="11" y="218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23" name="Freeform 187"/>
          <p:cNvSpPr>
            <a:spLocks/>
          </p:cNvSpPr>
          <p:nvPr/>
        </p:nvSpPr>
        <p:spPr bwMode="auto">
          <a:xfrm>
            <a:off x="3863521" y="3243252"/>
            <a:ext cx="331788" cy="263525"/>
          </a:xfrm>
          <a:custGeom>
            <a:avLst/>
            <a:gdLst>
              <a:gd name="T0" fmla="*/ 2147483647 w 209"/>
              <a:gd name="T1" fmla="*/ 2147483647 h 166"/>
              <a:gd name="T2" fmla="*/ 2147483647 w 209"/>
              <a:gd name="T3" fmla="*/ 2147483647 h 166"/>
              <a:gd name="T4" fmla="*/ 2147483647 w 209"/>
              <a:gd name="T5" fmla="*/ 2147483647 h 166"/>
              <a:gd name="T6" fmla="*/ 2147483647 w 209"/>
              <a:gd name="T7" fmla="*/ 2147483647 h 166"/>
              <a:gd name="T8" fmla="*/ 2147483647 w 209"/>
              <a:gd name="T9" fmla="*/ 2147483647 h 166"/>
              <a:gd name="T10" fmla="*/ 2147483647 w 209"/>
              <a:gd name="T11" fmla="*/ 2147483647 h 166"/>
              <a:gd name="T12" fmla="*/ 2147483647 w 209"/>
              <a:gd name="T13" fmla="*/ 2147483647 h 166"/>
              <a:gd name="T14" fmla="*/ 2147483647 w 209"/>
              <a:gd name="T15" fmla="*/ 2147483647 h 166"/>
              <a:gd name="T16" fmla="*/ 2147483647 w 209"/>
              <a:gd name="T17" fmla="*/ 2147483647 h 166"/>
              <a:gd name="T18" fmla="*/ 2147483647 w 209"/>
              <a:gd name="T19" fmla="*/ 2147483647 h 166"/>
              <a:gd name="T20" fmla="*/ 0 w 209"/>
              <a:gd name="T21" fmla="*/ 2147483647 h 166"/>
              <a:gd name="T22" fmla="*/ 2147483647 w 209"/>
              <a:gd name="T23" fmla="*/ 2147483647 h 166"/>
              <a:gd name="T24" fmla="*/ 2147483647 w 209"/>
              <a:gd name="T25" fmla="*/ 2147483647 h 166"/>
              <a:gd name="T26" fmla="*/ 2147483647 w 209"/>
              <a:gd name="T27" fmla="*/ 2147483647 h 166"/>
              <a:gd name="T28" fmla="*/ 2147483647 w 209"/>
              <a:gd name="T29" fmla="*/ 2147483647 h 166"/>
              <a:gd name="T30" fmla="*/ 2147483647 w 209"/>
              <a:gd name="T31" fmla="*/ 2147483647 h 166"/>
              <a:gd name="T32" fmla="*/ 2147483647 w 209"/>
              <a:gd name="T33" fmla="*/ 2147483647 h 166"/>
              <a:gd name="T34" fmla="*/ 2147483647 w 209"/>
              <a:gd name="T35" fmla="*/ 2147483647 h 166"/>
              <a:gd name="T36" fmla="*/ 2147483647 w 209"/>
              <a:gd name="T37" fmla="*/ 2147483647 h 166"/>
              <a:gd name="T38" fmla="*/ 2147483647 w 209"/>
              <a:gd name="T39" fmla="*/ 2147483647 h 166"/>
              <a:gd name="T40" fmla="*/ 2147483647 w 209"/>
              <a:gd name="T41" fmla="*/ 2147483647 h 166"/>
              <a:gd name="T42" fmla="*/ 2147483647 w 209"/>
              <a:gd name="T43" fmla="*/ 2147483647 h 166"/>
              <a:gd name="T44" fmla="*/ 2147483647 w 209"/>
              <a:gd name="T45" fmla="*/ 2147483647 h 166"/>
              <a:gd name="T46" fmla="*/ 2147483647 w 209"/>
              <a:gd name="T47" fmla="*/ 2147483647 h 166"/>
              <a:gd name="T48" fmla="*/ 2147483647 w 209"/>
              <a:gd name="T49" fmla="*/ 2147483647 h 166"/>
              <a:gd name="T50" fmla="*/ 2147483647 w 209"/>
              <a:gd name="T51" fmla="*/ 2147483647 h 166"/>
              <a:gd name="T52" fmla="*/ 2147483647 w 209"/>
              <a:gd name="T53" fmla="*/ 2147483647 h 166"/>
              <a:gd name="T54" fmla="*/ 2147483647 w 209"/>
              <a:gd name="T55" fmla="*/ 2147483647 h 166"/>
              <a:gd name="T56" fmla="*/ 2147483647 w 209"/>
              <a:gd name="T57" fmla="*/ 2147483647 h 166"/>
              <a:gd name="T58" fmla="*/ 2147483647 w 209"/>
              <a:gd name="T59" fmla="*/ 2147483647 h 166"/>
              <a:gd name="T60" fmla="*/ 2147483647 w 209"/>
              <a:gd name="T61" fmla="*/ 2147483647 h 166"/>
              <a:gd name="T62" fmla="*/ 2147483647 w 209"/>
              <a:gd name="T63" fmla="*/ 2147483647 h 166"/>
              <a:gd name="T64" fmla="*/ 2147483647 w 209"/>
              <a:gd name="T65" fmla="*/ 2147483647 h 166"/>
              <a:gd name="T66" fmla="*/ 2147483647 w 209"/>
              <a:gd name="T67" fmla="*/ 0 h 166"/>
              <a:gd name="T68" fmla="*/ 2147483647 w 209"/>
              <a:gd name="T69" fmla="*/ 2147483647 h 166"/>
              <a:gd name="T70" fmla="*/ 2147483647 w 209"/>
              <a:gd name="T71" fmla="*/ 2147483647 h 166"/>
              <a:gd name="T72" fmla="*/ 2147483647 w 209"/>
              <a:gd name="T73" fmla="*/ 2147483647 h 16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09"/>
              <a:gd name="T112" fmla="*/ 0 h 166"/>
              <a:gd name="T113" fmla="*/ 209 w 209"/>
              <a:gd name="T114" fmla="*/ 166 h 16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09" h="166">
                <a:moveTo>
                  <a:pt x="108" y="42"/>
                </a:moveTo>
                <a:lnTo>
                  <a:pt x="91" y="51"/>
                </a:lnTo>
                <a:lnTo>
                  <a:pt x="76" y="61"/>
                </a:lnTo>
                <a:lnTo>
                  <a:pt x="67" y="76"/>
                </a:lnTo>
                <a:lnTo>
                  <a:pt x="60" y="93"/>
                </a:lnTo>
                <a:lnTo>
                  <a:pt x="62" y="110"/>
                </a:lnTo>
                <a:lnTo>
                  <a:pt x="53" y="124"/>
                </a:lnTo>
                <a:lnTo>
                  <a:pt x="46" y="140"/>
                </a:lnTo>
                <a:lnTo>
                  <a:pt x="32" y="148"/>
                </a:lnTo>
                <a:lnTo>
                  <a:pt x="18" y="158"/>
                </a:lnTo>
                <a:lnTo>
                  <a:pt x="0" y="166"/>
                </a:lnTo>
                <a:lnTo>
                  <a:pt x="18" y="166"/>
                </a:lnTo>
                <a:lnTo>
                  <a:pt x="38" y="166"/>
                </a:lnTo>
                <a:lnTo>
                  <a:pt x="58" y="166"/>
                </a:lnTo>
                <a:lnTo>
                  <a:pt x="77" y="166"/>
                </a:lnTo>
                <a:lnTo>
                  <a:pt x="82" y="143"/>
                </a:lnTo>
                <a:lnTo>
                  <a:pt x="96" y="135"/>
                </a:lnTo>
                <a:lnTo>
                  <a:pt x="109" y="126"/>
                </a:lnTo>
                <a:lnTo>
                  <a:pt x="124" y="120"/>
                </a:lnTo>
                <a:lnTo>
                  <a:pt x="139" y="115"/>
                </a:lnTo>
                <a:lnTo>
                  <a:pt x="152" y="106"/>
                </a:lnTo>
                <a:lnTo>
                  <a:pt x="164" y="97"/>
                </a:lnTo>
                <a:lnTo>
                  <a:pt x="163" y="84"/>
                </a:lnTo>
                <a:lnTo>
                  <a:pt x="187" y="75"/>
                </a:lnTo>
                <a:lnTo>
                  <a:pt x="205" y="74"/>
                </a:lnTo>
                <a:lnTo>
                  <a:pt x="209" y="69"/>
                </a:lnTo>
                <a:lnTo>
                  <a:pt x="198" y="51"/>
                </a:lnTo>
                <a:lnTo>
                  <a:pt x="196" y="36"/>
                </a:lnTo>
                <a:lnTo>
                  <a:pt x="194" y="21"/>
                </a:lnTo>
                <a:lnTo>
                  <a:pt x="189" y="16"/>
                </a:lnTo>
                <a:lnTo>
                  <a:pt x="177" y="13"/>
                </a:lnTo>
                <a:lnTo>
                  <a:pt x="173" y="13"/>
                </a:lnTo>
                <a:lnTo>
                  <a:pt x="144" y="12"/>
                </a:lnTo>
                <a:lnTo>
                  <a:pt x="135" y="0"/>
                </a:lnTo>
                <a:lnTo>
                  <a:pt x="125" y="9"/>
                </a:lnTo>
                <a:lnTo>
                  <a:pt x="116" y="25"/>
                </a:lnTo>
                <a:lnTo>
                  <a:pt x="108" y="42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24" name="Freeform 188"/>
          <p:cNvSpPr>
            <a:spLocks/>
          </p:cNvSpPr>
          <p:nvPr/>
        </p:nvSpPr>
        <p:spPr bwMode="auto">
          <a:xfrm>
            <a:off x="4230234" y="3640127"/>
            <a:ext cx="436562" cy="379412"/>
          </a:xfrm>
          <a:custGeom>
            <a:avLst/>
            <a:gdLst>
              <a:gd name="T0" fmla="*/ 2147483647 w 275"/>
              <a:gd name="T1" fmla="*/ 2147483647 h 239"/>
              <a:gd name="T2" fmla="*/ 2147483647 w 275"/>
              <a:gd name="T3" fmla="*/ 2147483647 h 239"/>
              <a:gd name="T4" fmla="*/ 2147483647 w 275"/>
              <a:gd name="T5" fmla="*/ 2147483647 h 239"/>
              <a:gd name="T6" fmla="*/ 2147483647 w 275"/>
              <a:gd name="T7" fmla="*/ 2147483647 h 239"/>
              <a:gd name="T8" fmla="*/ 2147483647 w 275"/>
              <a:gd name="T9" fmla="*/ 2147483647 h 239"/>
              <a:gd name="T10" fmla="*/ 2147483647 w 275"/>
              <a:gd name="T11" fmla="*/ 2147483647 h 239"/>
              <a:gd name="T12" fmla="*/ 0 w 275"/>
              <a:gd name="T13" fmla="*/ 2147483647 h 239"/>
              <a:gd name="T14" fmla="*/ 2147483647 w 275"/>
              <a:gd name="T15" fmla="*/ 2147483647 h 239"/>
              <a:gd name="T16" fmla="*/ 2147483647 w 275"/>
              <a:gd name="T17" fmla="*/ 2147483647 h 239"/>
              <a:gd name="T18" fmla="*/ 2147483647 w 275"/>
              <a:gd name="T19" fmla="*/ 2147483647 h 239"/>
              <a:gd name="T20" fmla="*/ 2147483647 w 275"/>
              <a:gd name="T21" fmla="*/ 2147483647 h 239"/>
              <a:gd name="T22" fmla="*/ 2147483647 w 275"/>
              <a:gd name="T23" fmla="*/ 2147483647 h 239"/>
              <a:gd name="T24" fmla="*/ 2147483647 w 275"/>
              <a:gd name="T25" fmla="*/ 2147483647 h 239"/>
              <a:gd name="T26" fmla="*/ 2147483647 w 275"/>
              <a:gd name="T27" fmla="*/ 2147483647 h 239"/>
              <a:gd name="T28" fmla="*/ 2147483647 w 275"/>
              <a:gd name="T29" fmla="*/ 2147483647 h 239"/>
              <a:gd name="T30" fmla="*/ 2147483647 w 275"/>
              <a:gd name="T31" fmla="*/ 2147483647 h 239"/>
              <a:gd name="T32" fmla="*/ 2147483647 w 275"/>
              <a:gd name="T33" fmla="*/ 2147483647 h 239"/>
              <a:gd name="T34" fmla="*/ 2147483647 w 275"/>
              <a:gd name="T35" fmla="*/ 2147483647 h 239"/>
              <a:gd name="T36" fmla="*/ 2147483647 w 275"/>
              <a:gd name="T37" fmla="*/ 2147483647 h 239"/>
              <a:gd name="T38" fmla="*/ 2147483647 w 275"/>
              <a:gd name="T39" fmla="*/ 2147483647 h 239"/>
              <a:gd name="T40" fmla="*/ 2147483647 w 275"/>
              <a:gd name="T41" fmla="*/ 2147483647 h 239"/>
              <a:gd name="T42" fmla="*/ 2147483647 w 275"/>
              <a:gd name="T43" fmla="*/ 2147483647 h 239"/>
              <a:gd name="T44" fmla="*/ 2147483647 w 275"/>
              <a:gd name="T45" fmla="*/ 2147483647 h 239"/>
              <a:gd name="T46" fmla="*/ 2147483647 w 275"/>
              <a:gd name="T47" fmla="*/ 0 h 239"/>
              <a:gd name="T48" fmla="*/ 2147483647 w 275"/>
              <a:gd name="T49" fmla="*/ 2147483647 h 239"/>
              <a:gd name="T50" fmla="*/ 2147483647 w 275"/>
              <a:gd name="T51" fmla="*/ 2147483647 h 239"/>
              <a:gd name="T52" fmla="*/ 2147483647 w 275"/>
              <a:gd name="T53" fmla="*/ 2147483647 h 239"/>
              <a:gd name="T54" fmla="*/ 2147483647 w 275"/>
              <a:gd name="T55" fmla="*/ 2147483647 h 239"/>
              <a:gd name="T56" fmla="*/ 2147483647 w 275"/>
              <a:gd name="T57" fmla="*/ 2147483647 h 239"/>
              <a:gd name="T58" fmla="*/ 2147483647 w 275"/>
              <a:gd name="T59" fmla="*/ 2147483647 h 239"/>
              <a:gd name="T60" fmla="*/ 2147483647 w 275"/>
              <a:gd name="T61" fmla="*/ 2147483647 h 239"/>
              <a:gd name="T62" fmla="*/ 2147483647 w 275"/>
              <a:gd name="T63" fmla="*/ 2147483647 h 239"/>
              <a:gd name="T64" fmla="*/ 2147483647 w 275"/>
              <a:gd name="T65" fmla="*/ 2147483647 h 239"/>
              <a:gd name="T66" fmla="*/ 2147483647 w 275"/>
              <a:gd name="T67" fmla="*/ 2147483647 h 239"/>
              <a:gd name="T68" fmla="*/ 2147483647 w 275"/>
              <a:gd name="T69" fmla="*/ 2147483647 h 239"/>
              <a:gd name="T70" fmla="*/ 2147483647 w 275"/>
              <a:gd name="T71" fmla="*/ 2147483647 h 239"/>
              <a:gd name="T72" fmla="*/ 2147483647 w 275"/>
              <a:gd name="T73" fmla="*/ 2147483647 h 239"/>
              <a:gd name="T74" fmla="*/ 2147483647 w 275"/>
              <a:gd name="T75" fmla="*/ 2147483647 h 239"/>
              <a:gd name="T76" fmla="*/ 2147483647 w 275"/>
              <a:gd name="T77" fmla="*/ 2147483647 h 239"/>
              <a:gd name="T78" fmla="*/ 2147483647 w 275"/>
              <a:gd name="T79" fmla="*/ 2147483647 h 239"/>
              <a:gd name="T80" fmla="*/ 2147483647 w 275"/>
              <a:gd name="T81" fmla="*/ 2147483647 h 239"/>
              <a:gd name="T82" fmla="*/ 2147483647 w 275"/>
              <a:gd name="T83" fmla="*/ 2147483647 h 239"/>
              <a:gd name="T84" fmla="*/ 2147483647 w 275"/>
              <a:gd name="T85" fmla="*/ 2147483647 h 239"/>
              <a:gd name="T86" fmla="*/ 2147483647 w 275"/>
              <a:gd name="T87" fmla="*/ 2147483647 h 239"/>
              <a:gd name="T88" fmla="*/ 2147483647 w 275"/>
              <a:gd name="T89" fmla="*/ 2147483647 h 239"/>
              <a:gd name="T90" fmla="*/ 2147483647 w 275"/>
              <a:gd name="T91" fmla="*/ 2147483647 h 239"/>
              <a:gd name="T92" fmla="*/ 2147483647 w 275"/>
              <a:gd name="T93" fmla="*/ 2147483647 h 239"/>
              <a:gd name="T94" fmla="*/ 2147483647 w 275"/>
              <a:gd name="T95" fmla="*/ 2147483647 h 239"/>
              <a:gd name="T96" fmla="*/ 2147483647 w 275"/>
              <a:gd name="T97" fmla="*/ 2147483647 h 239"/>
              <a:gd name="T98" fmla="*/ 2147483647 w 275"/>
              <a:gd name="T99" fmla="*/ 2147483647 h 239"/>
              <a:gd name="T100" fmla="*/ 2147483647 w 275"/>
              <a:gd name="T101" fmla="*/ 2147483647 h 239"/>
              <a:gd name="T102" fmla="*/ 2147483647 w 275"/>
              <a:gd name="T103" fmla="*/ 2147483647 h 239"/>
              <a:gd name="T104" fmla="*/ 2147483647 w 275"/>
              <a:gd name="T105" fmla="*/ 2147483647 h 239"/>
              <a:gd name="T106" fmla="*/ 2147483647 w 275"/>
              <a:gd name="T107" fmla="*/ 2147483647 h 239"/>
              <a:gd name="T108" fmla="*/ 2147483647 w 275"/>
              <a:gd name="T109" fmla="*/ 2147483647 h 239"/>
              <a:gd name="T110" fmla="*/ 2147483647 w 275"/>
              <a:gd name="T111" fmla="*/ 2147483647 h 239"/>
              <a:gd name="T112" fmla="*/ 2147483647 w 275"/>
              <a:gd name="T113" fmla="*/ 2147483647 h 239"/>
              <a:gd name="T114" fmla="*/ 2147483647 w 275"/>
              <a:gd name="T115" fmla="*/ 2147483647 h 239"/>
              <a:gd name="T116" fmla="*/ 2147483647 w 275"/>
              <a:gd name="T117" fmla="*/ 2147483647 h 23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75"/>
              <a:gd name="T178" fmla="*/ 0 h 239"/>
              <a:gd name="T179" fmla="*/ 275 w 275"/>
              <a:gd name="T180" fmla="*/ 239 h 23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75" h="239">
                <a:moveTo>
                  <a:pt x="29" y="219"/>
                </a:moveTo>
                <a:lnTo>
                  <a:pt x="24" y="220"/>
                </a:lnTo>
                <a:lnTo>
                  <a:pt x="13" y="211"/>
                </a:lnTo>
                <a:lnTo>
                  <a:pt x="13" y="204"/>
                </a:lnTo>
                <a:lnTo>
                  <a:pt x="16" y="204"/>
                </a:lnTo>
                <a:lnTo>
                  <a:pt x="2" y="189"/>
                </a:lnTo>
                <a:lnTo>
                  <a:pt x="0" y="172"/>
                </a:lnTo>
                <a:lnTo>
                  <a:pt x="2" y="173"/>
                </a:lnTo>
                <a:lnTo>
                  <a:pt x="18" y="166"/>
                </a:lnTo>
                <a:lnTo>
                  <a:pt x="38" y="165"/>
                </a:lnTo>
                <a:lnTo>
                  <a:pt x="58" y="165"/>
                </a:lnTo>
                <a:lnTo>
                  <a:pt x="66" y="147"/>
                </a:lnTo>
                <a:lnTo>
                  <a:pt x="67" y="132"/>
                </a:lnTo>
                <a:lnTo>
                  <a:pt x="68" y="117"/>
                </a:lnTo>
                <a:lnTo>
                  <a:pt x="70" y="103"/>
                </a:lnTo>
                <a:lnTo>
                  <a:pt x="70" y="88"/>
                </a:lnTo>
                <a:lnTo>
                  <a:pt x="84" y="85"/>
                </a:lnTo>
                <a:lnTo>
                  <a:pt x="98" y="82"/>
                </a:lnTo>
                <a:lnTo>
                  <a:pt x="112" y="68"/>
                </a:lnTo>
                <a:lnTo>
                  <a:pt x="126" y="54"/>
                </a:lnTo>
                <a:lnTo>
                  <a:pt x="146" y="40"/>
                </a:lnTo>
                <a:lnTo>
                  <a:pt x="165" y="27"/>
                </a:lnTo>
                <a:lnTo>
                  <a:pt x="184" y="14"/>
                </a:lnTo>
                <a:lnTo>
                  <a:pt x="204" y="0"/>
                </a:lnTo>
                <a:lnTo>
                  <a:pt x="229" y="6"/>
                </a:lnTo>
                <a:lnTo>
                  <a:pt x="244" y="18"/>
                </a:lnTo>
                <a:lnTo>
                  <a:pt x="256" y="10"/>
                </a:lnTo>
                <a:lnTo>
                  <a:pt x="257" y="10"/>
                </a:lnTo>
                <a:lnTo>
                  <a:pt x="259" y="26"/>
                </a:lnTo>
                <a:lnTo>
                  <a:pt x="261" y="41"/>
                </a:lnTo>
                <a:lnTo>
                  <a:pt x="275" y="64"/>
                </a:lnTo>
                <a:lnTo>
                  <a:pt x="271" y="73"/>
                </a:lnTo>
                <a:lnTo>
                  <a:pt x="270" y="88"/>
                </a:lnTo>
                <a:lnTo>
                  <a:pt x="270" y="103"/>
                </a:lnTo>
                <a:lnTo>
                  <a:pt x="269" y="118"/>
                </a:lnTo>
                <a:lnTo>
                  <a:pt x="268" y="134"/>
                </a:lnTo>
                <a:lnTo>
                  <a:pt x="260" y="146"/>
                </a:lnTo>
                <a:lnTo>
                  <a:pt x="253" y="158"/>
                </a:lnTo>
                <a:lnTo>
                  <a:pt x="244" y="170"/>
                </a:lnTo>
                <a:lnTo>
                  <a:pt x="236" y="181"/>
                </a:lnTo>
                <a:lnTo>
                  <a:pt x="236" y="198"/>
                </a:lnTo>
                <a:lnTo>
                  <a:pt x="217" y="210"/>
                </a:lnTo>
                <a:lnTo>
                  <a:pt x="198" y="208"/>
                </a:lnTo>
                <a:lnTo>
                  <a:pt x="181" y="205"/>
                </a:lnTo>
                <a:lnTo>
                  <a:pt x="160" y="216"/>
                </a:lnTo>
                <a:lnTo>
                  <a:pt x="147" y="211"/>
                </a:lnTo>
                <a:lnTo>
                  <a:pt x="134" y="205"/>
                </a:lnTo>
                <a:lnTo>
                  <a:pt x="115" y="210"/>
                </a:lnTo>
                <a:lnTo>
                  <a:pt x="103" y="199"/>
                </a:lnTo>
                <a:lnTo>
                  <a:pt x="86" y="197"/>
                </a:lnTo>
                <a:lnTo>
                  <a:pt x="68" y="202"/>
                </a:lnTo>
                <a:lnTo>
                  <a:pt x="65" y="217"/>
                </a:lnTo>
                <a:lnTo>
                  <a:pt x="60" y="231"/>
                </a:lnTo>
                <a:lnTo>
                  <a:pt x="60" y="239"/>
                </a:lnTo>
                <a:lnTo>
                  <a:pt x="43" y="225"/>
                </a:lnTo>
                <a:lnTo>
                  <a:pt x="39" y="232"/>
                </a:lnTo>
                <a:lnTo>
                  <a:pt x="38" y="235"/>
                </a:lnTo>
                <a:lnTo>
                  <a:pt x="34" y="224"/>
                </a:lnTo>
                <a:lnTo>
                  <a:pt x="29" y="219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25" name="Freeform 189"/>
          <p:cNvSpPr>
            <a:spLocks/>
          </p:cNvSpPr>
          <p:nvPr/>
        </p:nvSpPr>
        <p:spPr bwMode="auto">
          <a:xfrm>
            <a:off x="3733346" y="3860789"/>
            <a:ext cx="169863" cy="138113"/>
          </a:xfrm>
          <a:custGeom>
            <a:avLst/>
            <a:gdLst>
              <a:gd name="T0" fmla="*/ 2147483647 w 107"/>
              <a:gd name="T1" fmla="*/ 2147483647 h 87"/>
              <a:gd name="T2" fmla="*/ 2147483647 w 107"/>
              <a:gd name="T3" fmla="*/ 2147483647 h 87"/>
              <a:gd name="T4" fmla="*/ 2147483647 w 107"/>
              <a:gd name="T5" fmla="*/ 2147483647 h 87"/>
              <a:gd name="T6" fmla="*/ 0 w 107"/>
              <a:gd name="T7" fmla="*/ 2147483647 h 87"/>
              <a:gd name="T8" fmla="*/ 2147483647 w 107"/>
              <a:gd name="T9" fmla="*/ 2147483647 h 87"/>
              <a:gd name="T10" fmla="*/ 2147483647 w 107"/>
              <a:gd name="T11" fmla="*/ 2147483647 h 87"/>
              <a:gd name="T12" fmla="*/ 2147483647 w 107"/>
              <a:gd name="T13" fmla="*/ 2147483647 h 87"/>
              <a:gd name="T14" fmla="*/ 2147483647 w 107"/>
              <a:gd name="T15" fmla="*/ 2147483647 h 87"/>
              <a:gd name="T16" fmla="*/ 2147483647 w 107"/>
              <a:gd name="T17" fmla="*/ 2147483647 h 87"/>
              <a:gd name="T18" fmla="*/ 2147483647 w 107"/>
              <a:gd name="T19" fmla="*/ 2147483647 h 87"/>
              <a:gd name="T20" fmla="*/ 2147483647 w 107"/>
              <a:gd name="T21" fmla="*/ 2147483647 h 87"/>
              <a:gd name="T22" fmla="*/ 2147483647 w 107"/>
              <a:gd name="T23" fmla="*/ 2147483647 h 87"/>
              <a:gd name="T24" fmla="*/ 2147483647 w 107"/>
              <a:gd name="T25" fmla="*/ 2147483647 h 87"/>
              <a:gd name="T26" fmla="*/ 2147483647 w 107"/>
              <a:gd name="T27" fmla="*/ 2147483647 h 87"/>
              <a:gd name="T28" fmla="*/ 2147483647 w 107"/>
              <a:gd name="T29" fmla="*/ 2147483647 h 87"/>
              <a:gd name="T30" fmla="*/ 2147483647 w 107"/>
              <a:gd name="T31" fmla="*/ 2147483647 h 87"/>
              <a:gd name="T32" fmla="*/ 2147483647 w 107"/>
              <a:gd name="T33" fmla="*/ 2147483647 h 87"/>
              <a:gd name="T34" fmla="*/ 2147483647 w 107"/>
              <a:gd name="T35" fmla="*/ 2147483647 h 87"/>
              <a:gd name="T36" fmla="*/ 2147483647 w 107"/>
              <a:gd name="T37" fmla="*/ 2147483647 h 87"/>
              <a:gd name="T38" fmla="*/ 2147483647 w 107"/>
              <a:gd name="T39" fmla="*/ 2147483647 h 87"/>
              <a:gd name="T40" fmla="*/ 2147483647 w 107"/>
              <a:gd name="T41" fmla="*/ 2147483647 h 87"/>
              <a:gd name="T42" fmla="*/ 2147483647 w 107"/>
              <a:gd name="T43" fmla="*/ 2147483647 h 87"/>
              <a:gd name="T44" fmla="*/ 2147483647 w 107"/>
              <a:gd name="T45" fmla="*/ 2147483647 h 87"/>
              <a:gd name="T46" fmla="*/ 2147483647 w 107"/>
              <a:gd name="T47" fmla="*/ 2147483647 h 87"/>
              <a:gd name="T48" fmla="*/ 2147483647 w 107"/>
              <a:gd name="T49" fmla="*/ 2147483647 h 87"/>
              <a:gd name="T50" fmla="*/ 2147483647 w 107"/>
              <a:gd name="T51" fmla="*/ 2147483647 h 87"/>
              <a:gd name="T52" fmla="*/ 2147483647 w 107"/>
              <a:gd name="T53" fmla="*/ 2147483647 h 87"/>
              <a:gd name="T54" fmla="*/ 2147483647 w 107"/>
              <a:gd name="T55" fmla="*/ 2147483647 h 87"/>
              <a:gd name="T56" fmla="*/ 2147483647 w 107"/>
              <a:gd name="T57" fmla="*/ 2147483647 h 87"/>
              <a:gd name="T58" fmla="*/ 2147483647 w 107"/>
              <a:gd name="T59" fmla="*/ 2147483647 h 87"/>
              <a:gd name="T60" fmla="*/ 2147483647 w 107"/>
              <a:gd name="T61" fmla="*/ 2147483647 h 87"/>
              <a:gd name="T62" fmla="*/ 2147483647 w 107"/>
              <a:gd name="T63" fmla="*/ 2147483647 h 87"/>
              <a:gd name="T64" fmla="*/ 2147483647 w 107"/>
              <a:gd name="T65" fmla="*/ 0 h 87"/>
              <a:gd name="T66" fmla="*/ 2147483647 w 107"/>
              <a:gd name="T67" fmla="*/ 2147483647 h 87"/>
              <a:gd name="T68" fmla="*/ 2147483647 w 107"/>
              <a:gd name="T69" fmla="*/ 2147483647 h 8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07"/>
              <a:gd name="T106" fmla="*/ 0 h 87"/>
              <a:gd name="T107" fmla="*/ 107 w 107"/>
              <a:gd name="T108" fmla="*/ 87 h 8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07" h="87">
                <a:moveTo>
                  <a:pt x="21" y="3"/>
                </a:moveTo>
                <a:lnTo>
                  <a:pt x="18" y="12"/>
                </a:lnTo>
                <a:lnTo>
                  <a:pt x="9" y="25"/>
                </a:lnTo>
                <a:lnTo>
                  <a:pt x="0" y="39"/>
                </a:lnTo>
                <a:lnTo>
                  <a:pt x="12" y="54"/>
                </a:lnTo>
                <a:lnTo>
                  <a:pt x="17" y="50"/>
                </a:lnTo>
                <a:lnTo>
                  <a:pt x="13" y="53"/>
                </a:lnTo>
                <a:lnTo>
                  <a:pt x="16" y="56"/>
                </a:lnTo>
                <a:lnTo>
                  <a:pt x="16" y="61"/>
                </a:lnTo>
                <a:lnTo>
                  <a:pt x="35" y="61"/>
                </a:lnTo>
                <a:lnTo>
                  <a:pt x="37" y="58"/>
                </a:lnTo>
                <a:lnTo>
                  <a:pt x="59" y="62"/>
                </a:lnTo>
                <a:lnTo>
                  <a:pt x="63" y="66"/>
                </a:lnTo>
                <a:lnTo>
                  <a:pt x="39" y="62"/>
                </a:lnTo>
                <a:lnTo>
                  <a:pt x="26" y="68"/>
                </a:lnTo>
                <a:lnTo>
                  <a:pt x="12" y="72"/>
                </a:lnTo>
                <a:lnTo>
                  <a:pt x="13" y="81"/>
                </a:lnTo>
                <a:lnTo>
                  <a:pt x="26" y="78"/>
                </a:lnTo>
                <a:lnTo>
                  <a:pt x="34" y="77"/>
                </a:lnTo>
                <a:lnTo>
                  <a:pt x="34" y="78"/>
                </a:lnTo>
                <a:lnTo>
                  <a:pt x="17" y="82"/>
                </a:lnTo>
                <a:lnTo>
                  <a:pt x="12" y="87"/>
                </a:lnTo>
                <a:lnTo>
                  <a:pt x="36" y="83"/>
                </a:lnTo>
                <a:lnTo>
                  <a:pt x="50" y="81"/>
                </a:lnTo>
                <a:lnTo>
                  <a:pt x="66" y="80"/>
                </a:lnTo>
                <a:lnTo>
                  <a:pt x="81" y="83"/>
                </a:lnTo>
                <a:lnTo>
                  <a:pt x="107" y="85"/>
                </a:lnTo>
                <a:lnTo>
                  <a:pt x="102" y="65"/>
                </a:lnTo>
                <a:lnTo>
                  <a:pt x="97" y="58"/>
                </a:lnTo>
                <a:lnTo>
                  <a:pt x="92" y="37"/>
                </a:lnTo>
                <a:lnTo>
                  <a:pt x="79" y="24"/>
                </a:lnTo>
                <a:lnTo>
                  <a:pt x="67" y="10"/>
                </a:lnTo>
                <a:lnTo>
                  <a:pt x="49" y="0"/>
                </a:lnTo>
                <a:lnTo>
                  <a:pt x="35" y="2"/>
                </a:lnTo>
                <a:lnTo>
                  <a:pt x="21" y="3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26" name="Freeform 190"/>
          <p:cNvSpPr>
            <a:spLocks/>
          </p:cNvSpPr>
          <p:nvPr/>
        </p:nvSpPr>
        <p:spPr bwMode="auto">
          <a:xfrm>
            <a:off x="4425496" y="3200389"/>
            <a:ext cx="106363" cy="225425"/>
          </a:xfrm>
          <a:custGeom>
            <a:avLst/>
            <a:gdLst>
              <a:gd name="T0" fmla="*/ 2147483647 w 67"/>
              <a:gd name="T1" fmla="*/ 2147483647 h 142"/>
              <a:gd name="T2" fmla="*/ 2147483647 w 67"/>
              <a:gd name="T3" fmla="*/ 2147483647 h 142"/>
              <a:gd name="T4" fmla="*/ 2147483647 w 67"/>
              <a:gd name="T5" fmla="*/ 2147483647 h 142"/>
              <a:gd name="T6" fmla="*/ 2147483647 w 67"/>
              <a:gd name="T7" fmla="*/ 2147483647 h 142"/>
              <a:gd name="T8" fmla="*/ 2147483647 w 67"/>
              <a:gd name="T9" fmla="*/ 2147483647 h 142"/>
              <a:gd name="T10" fmla="*/ 0 w 67"/>
              <a:gd name="T11" fmla="*/ 2147483647 h 142"/>
              <a:gd name="T12" fmla="*/ 2147483647 w 67"/>
              <a:gd name="T13" fmla="*/ 2147483647 h 142"/>
              <a:gd name="T14" fmla="*/ 2147483647 w 67"/>
              <a:gd name="T15" fmla="*/ 2147483647 h 142"/>
              <a:gd name="T16" fmla="*/ 2147483647 w 67"/>
              <a:gd name="T17" fmla="*/ 2147483647 h 142"/>
              <a:gd name="T18" fmla="*/ 2147483647 w 67"/>
              <a:gd name="T19" fmla="*/ 2147483647 h 142"/>
              <a:gd name="T20" fmla="*/ 2147483647 w 67"/>
              <a:gd name="T21" fmla="*/ 0 h 142"/>
              <a:gd name="T22" fmla="*/ 2147483647 w 67"/>
              <a:gd name="T23" fmla="*/ 2147483647 h 142"/>
              <a:gd name="T24" fmla="*/ 2147483647 w 67"/>
              <a:gd name="T25" fmla="*/ 2147483647 h 142"/>
              <a:gd name="T26" fmla="*/ 2147483647 w 67"/>
              <a:gd name="T27" fmla="*/ 2147483647 h 142"/>
              <a:gd name="T28" fmla="*/ 2147483647 w 67"/>
              <a:gd name="T29" fmla="*/ 2147483647 h 142"/>
              <a:gd name="T30" fmla="*/ 2147483647 w 67"/>
              <a:gd name="T31" fmla="*/ 2147483647 h 142"/>
              <a:gd name="T32" fmla="*/ 2147483647 w 67"/>
              <a:gd name="T33" fmla="*/ 2147483647 h 142"/>
              <a:gd name="T34" fmla="*/ 2147483647 w 67"/>
              <a:gd name="T35" fmla="*/ 2147483647 h 142"/>
              <a:gd name="T36" fmla="*/ 2147483647 w 67"/>
              <a:gd name="T37" fmla="*/ 2147483647 h 142"/>
              <a:gd name="T38" fmla="*/ 2147483647 w 67"/>
              <a:gd name="T39" fmla="*/ 2147483647 h 142"/>
              <a:gd name="T40" fmla="*/ 2147483647 w 67"/>
              <a:gd name="T41" fmla="*/ 2147483647 h 142"/>
              <a:gd name="T42" fmla="*/ 2147483647 w 67"/>
              <a:gd name="T43" fmla="*/ 2147483647 h 142"/>
              <a:gd name="T44" fmla="*/ 2147483647 w 67"/>
              <a:gd name="T45" fmla="*/ 2147483647 h 142"/>
              <a:gd name="T46" fmla="*/ 2147483647 w 67"/>
              <a:gd name="T47" fmla="*/ 2147483647 h 14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67"/>
              <a:gd name="T73" fmla="*/ 0 h 142"/>
              <a:gd name="T74" fmla="*/ 67 w 67"/>
              <a:gd name="T75" fmla="*/ 142 h 14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67" h="142">
                <a:moveTo>
                  <a:pt x="45" y="134"/>
                </a:moveTo>
                <a:lnTo>
                  <a:pt x="36" y="142"/>
                </a:lnTo>
                <a:lnTo>
                  <a:pt x="30" y="123"/>
                </a:lnTo>
                <a:lnTo>
                  <a:pt x="26" y="103"/>
                </a:lnTo>
                <a:lnTo>
                  <a:pt x="13" y="89"/>
                </a:lnTo>
                <a:lnTo>
                  <a:pt x="0" y="70"/>
                </a:lnTo>
                <a:lnTo>
                  <a:pt x="6" y="54"/>
                </a:lnTo>
                <a:lnTo>
                  <a:pt x="14" y="40"/>
                </a:lnTo>
                <a:lnTo>
                  <a:pt x="12" y="12"/>
                </a:lnTo>
                <a:lnTo>
                  <a:pt x="16" y="8"/>
                </a:lnTo>
                <a:lnTo>
                  <a:pt x="35" y="0"/>
                </a:lnTo>
                <a:lnTo>
                  <a:pt x="41" y="4"/>
                </a:lnTo>
                <a:lnTo>
                  <a:pt x="46" y="11"/>
                </a:lnTo>
                <a:lnTo>
                  <a:pt x="57" y="4"/>
                </a:lnTo>
                <a:lnTo>
                  <a:pt x="49" y="26"/>
                </a:lnTo>
                <a:lnTo>
                  <a:pt x="59" y="40"/>
                </a:lnTo>
                <a:lnTo>
                  <a:pt x="50" y="53"/>
                </a:lnTo>
                <a:lnTo>
                  <a:pt x="41" y="65"/>
                </a:lnTo>
                <a:lnTo>
                  <a:pt x="57" y="74"/>
                </a:lnTo>
                <a:lnTo>
                  <a:pt x="67" y="83"/>
                </a:lnTo>
                <a:lnTo>
                  <a:pt x="66" y="98"/>
                </a:lnTo>
                <a:lnTo>
                  <a:pt x="55" y="108"/>
                </a:lnTo>
                <a:lnTo>
                  <a:pt x="45" y="118"/>
                </a:lnTo>
                <a:lnTo>
                  <a:pt x="45" y="134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27" name="Freeform 191"/>
          <p:cNvSpPr>
            <a:spLocks/>
          </p:cNvSpPr>
          <p:nvPr/>
        </p:nvSpPr>
        <p:spPr bwMode="auto">
          <a:xfrm>
            <a:off x="3900034" y="4121139"/>
            <a:ext cx="115887" cy="131763"/>
          </a:xfrm>
          <a:custGeom>
            <a:avLst/>
            <a:gdLst>
              <a:gd name="T0" fmla="*/ 2147483647 w 73"/>
              <a:gd name="T1" fmla="*/ 2147483647 h 83"/>
              <a:gd name="T2" fmla="*/ 2147483647 w 73"/>
              <a:gd name="T3" fmla="*/ 2147483647 h 83"/>
              <a:gd name="T4" fmla="*/ 2147483647 w 73"/>
              <a:gd name="T5" fmla="*/ 2147483647 h 83"/>
              <a:gd name="T6" fmla="*/ 2147483647 w 73"/>
              <a:gd name="T7" fmla="*/ 2147483647 h 83"/>
              <a:gd name="T8" fmla="*/ 0 w 73"/>
              <a:gd name="T9" fmla="*/ 2147483647 h 83"/>
              <a:gd name="T10" fmla="*/ 2147483647 w 73"/>
              <a:gd name="T11" fmla="*/ 2147483647 h 83"/>
              <a:gd name="T12" fmla="*/ 2147483647 w 73"/>
              <a:gd name="T13" fmla="*/ 2147483647 h 83"/>
              <a:gd name="T14" fmla="*/ 2147483647 w 73"/>
              <a:gd name="T15" fmla="*/ 0 h 83"/>
              <a:gd name="T16" fmla="*/ 2147483647 w 73"/>
              <a:gd name="T17" fmla="*/ 0 h 83"/>
              <a:gd name="T18" fmla="*/ 2147483647 w 73"/>
              <a:gd name="T19" fmla="*/ 2147483647 h 83"/>
              <a:gd name="T20" fmla="*/ 2147483647 w 73"/>
              <a:gd name="T21" fmla="*/ 2147483647 h 83"/>
              <a:gd name="T22" fmla="*/ 2147483647 w 73"/>
              <a:gd name="T23" fmla="*/ 2147483647 h 83"/>
              <a:gd name="T24" fmla="*/ 2147483647 w 73"/>
              <a:gd name="T25" fmla="*/ 2147483647 h 83"/>
              <a:gd name="T26" fmla="*/ 2147483647 w 73"/>
              <a:gd name="T27" fmla="*/ 2147483647 h 83"/>
              <a:gd name="T28" fmla="*/ 2147483647 w 73"/>
              <a:gd name="T29" fmla="*/ 2147483647 h 83"/>
              <a:gd name="T30" fmla="*/ 2147483647 w 73"/>
              <a:gd name="T31" fmla="*/ 2147483647 h 83"/>
              <a:gd name="T32" fmla="*/ 2147483647 w 73"/>
              <a:gd name="T33" fmla="*/ 2147483647 h 83"/>
              <a:gd name="T34" fmla="*/ 2147483647 w 73"/>
              <a:gd name="T35" fmla="*/ 2147483647 h 8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73"/>
              <a:gd name="T55" fmla="*/ 0 h 83"/>
              <a:gd name="T56" fmla="*/ 73 w 73"/>
              <a:gd name="T57" fmla="*/ 83 h 8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73" h="83">
                <a:moveTo>
                  <a:pt x="70" y="83"/>
                </a:moveTo>
                <a:lnTo>
                  <a:pt x="51" y="72"/>
                </a:lnTo>
                <a:lnTo>
                  <a:pt x="33" y="60"/>
                </a:lnTo>
                <a:lnTo>
                  <a:pt x="16" y="46"/>
                </a:lnTo>
                <a:lnTo>
                  <a:pt x="0" y="32"/>
                </a:lnTo>
                <a:lnTo>
                  <a:pt x="4" y="26"/>
                </a:lnTo>
                <a:lnTo>
                  <a:pt x="13" y="12"/>
                </a:lnTo>
                <a:lnTo>
                  <a:pt x="22" y="0"/>
                </a:lnTo>
                <a:lnTo>
                  <a:pt x="31" y="0"/>
                </a:lnTo>
                <a:lnTo>
                  <a:pt x="36" y="20"/>
                </a:lnTo>
                <a:lnTo>
                  <a:pt x="40" y="24"/>
                </a:lnTo>
                <a:lnTo>
                  <a:pt x="49" y="20"/>
                </a:lnTo>
                <a:lnTo>
                  <a:pt x="53" y="19"/>
                </a:lnTo>
                <a:lnTo>
                  <a:pt x="53" y="38"/>
                </a:lnTo>
                <a:lnTo>
                  <a:pt x="53" y="41"/>
                </a:lnTo>
                <a:lnTo>
                  <a:pt x="65" y="51"/>
                </a:lnTo>
                <a:lnTo>
                  <a:pt x="73" y="59"/>
                </a:lnTo>
                <a:lnTo>
                  <a:pt x="70" y="83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28" name="Freeform 192"/>
          <p:cNvSpPr>
            <a:spLocks/>
          </p:cNvSpPr>
          <p:nvPr/>
        </p:nvSpPr>
        <p:spPr bwMode="auto">
          <a:xfrm>
            <a:off x="1885496" y="4087802"/>
            <a:ext cx="90488" cy="76200"/>
          </a:xfrm>
          <a:custGeom>
            <a:avLst/>
            <a:gdLst>
              <a:gd name="T0" fmla="*/ 0 w 57"/>
              <a:gd name="T1" fmla="*/ 2147483647 h 48"/>
              <a:gd name="T2" fmla="*/ 2147483647 w 57"/>
              <a:gd name="T3" fmla="*/ 2147483647 h 48"/>
              <a:gd name="T4" fmla="*/ 0 w 57"/>
              <a:gd name="T5" fmla="*/ 2147483647 h 48"/>
              <a:gd name="T6" fmla="*/ 2147483647 w 57"/>
              <a:gd name="T7" fmla="*/ 0 h 48"/>
              <a:gd name="T8" fmla="*/ 2147483647 w 57"/>
              <a:gd name="T9" fmla="*/ 2147483647 h 48"/>
              <a:gd name="T10" fmla="*/ 2147483647 w 57"/>
              <a:gd name="T11" fmla="*/ 2147483647 h 48"/>
              <a:gd name="T12" fmla="*/ 2147483647 w 57"/>
              <a:gd name="T13" fmla="*/ 2147483647 h 48"/>
              <a:gd name="T14" fmla="*/ 2147483647 w 57"/>
              <a:gd name="T15" fmla="*/ 2147483647 h 48"/>
              <a:gd name="T16" fmla="*/ 2147483647 w 57"/>
              <a:gd name="T17" fmla="*/ 2147483647 h 48"/>
              <a:gd name="T18" fmla="*/ 2147483647 w 57"/>
              <a:gd name="T19" fmla="*/ 2147483647 h 48"/>
              <a:gd name="T20" fmla="*/ 2147483647 w 57"/>
              <a:gd name="T21" fmla="*/ 2147483647 h 48"/>
              <a:gd name="T22" fmla="*/ 2147483647 w 57"/>
              <a:gd name="T23" fmla="*/ 2147483647 h 48"/>
              <a:gd name="T24" fmla="*/ 2147483647 w 57"/>
              <a:gd name="T25" fmla="*/ 2147483647 h 48"/>
              <a:gd name="T26" fmla="*/ 2147483647 w 57"/>
              <a:gd name="T27" fmla="*/ 2147483647 h 48"/>
              <a:gd name="T28" fmla="*/ 2147483647 w 57"/>
              <a:gd name="T29" fmla="*/ 2147483647 h 48"/>
              <a:gd name="T30" fmla="*/ 2147483647 w 57"/>
              <a:gd name="T31" fmla="*/ 2147483647 h 48"/>
              <a:gd name="T32" fmla="*/ 2147483647 w 57"/>
              <a:gd name="T33" fmla="*/ 2147483647 h 48"/>
              <a:gd name="T34" fmla="*/ 0 w 57"/>
              <a:gd name="T35" fmla="*/ 2147483647 h 4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57"/>
              <a:gd name="T55" fmla="*/ 0 h 48"/>
              <a:gd name="T56" fmla="*/ 57 w 57"/>
              <a:gd name="T57" fmla="*/ 48 h 4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57" h="48">
                <a:moveTo>
                  <a:pt x="0" y="30"/>
                </a:moveTo>
                <a:lnTo>
                  <a:pt x="1" y="15"/>
                </a:lnTo>
                <a:lnTo>
                  <a:pt x="0" y="2"/>
                </a:lnTo>
                <a:lnTo>
                  <a:pt x="7" y="0"/>
                </a:lnTo>
                <a:lnTo>
                  <a:pt x="12" y="7"/>
                </a:lnTo>
                <a:lnTo>
                  <a:pt x="20" y="11"/>
                </a:lnTo>
                <a:lnTo>
                  <a:pt x="25" y="15"/>
                </a:lnTo>
                <a:lnTo>
                  <a:pt x="50" y="7"/>
                </a:lnTo>
                <a:lnTo>
                  <a:pt x="53" y="10"/>
                </a:lnTo>
                <a:lnTo>
                  <a:pt x="57" y="15"/>
                </a:lnTo>
                <a:lnTo>
                  <a:pt x="42" y="27"/>
                </a:lnTo>
                <a:lnTo>
                  <a:pt x="51" y="41"/>
                </a:lnTo>
                <a:lnTo>
                  <a:pt x="35" y="48"/>
                </a:lnTo>
                <a:lnTo>
                  <a:pt x="33" y="35"/>
                </a:lnTo>
                <a:lnTo>
                  <a:pt x="29" y="39"/>
                </a:lnTo>
                <a:lnTo>
                  <a:pt x="21" y="30"/>
                </a:lnTo>
                <a:lnTo>
                  <a:pt x="4" y="25"/>
                </a:lnTo>
                <a:lnTo>
                  <a:pt x="0" y="30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29" name="Freeform 193"/>
          <p:cNvSpPr>
            <a:spLocks/>
          </p:cNvSpPr>
          <p:nvPr/>
        </p:nvSpPr>
        <p:spPr bwMode="auto">
          <a:xfrm>
            <a:off x="1977571" y="4090977"/>
            <a:ext cx="65088" cy="71437"/>
          </a:xfrm>
          <a:custGeom>
            <a:avLst/>
            <a:gdLst>
              <a:gd name="T0" fmla="*/ 2147483647 w 41"/>
              <a:gd name="T1" fmla="*/ 2147483647 h 45"/>
              <a:gd name="T2" fmla="*/ 2147483647 w 41"/>
              <a:gd name="T3" fmla="*/ 2147483647 h 45"/>
              <a:gd name="T4" fmla="*/ 2147483647 w 41"/>
              <a:gd name="T5" fmla="*/ 2147483647 h 45"/>
              <a:gd name="T6" fmla="*/ 2147483647 w 41"/>
              <a:gd name="T7" fmla="*/ 2147483647 h 45"/>
              <a:gd name="T8" fmla="*/ 2147483647 w 41"/>
              <a:gd name="T9" fmla="*/ 2147483647 h 45"/>
              <a:gd name="T10" fmla="*/ 2147483647 w 41"/>
              <a:gd name="T11" fmla="*/ 2147483647 h 45"/>
              <a:gd name="T12" fmla="*/ 2147483647 w 41"/>
              <a:gd name="T13" fmla="*/ 2147483647 h 45"/>
              <a:gd name="T14" fmla="*/ 0 w 41"/>
              <a:gd name="T15" fmla="*/ 0 h 45"/>
              <a:gd name="T16" fmla="*/ 2147483647 w 41"/>
              <a:gd name="T17" fmla="*/ 0 h 45"/>
              <a:gd name="T18" fmla="*/ 2147483647 w 41"/>
              <a:gd name="T19" fmla="*/ 2147483647 h 45"/>
              <a:gd name="T20" fmla="*/ 2147483647 w 41"/>
              <a:gd name="T21" fmla="*/ 2147483647 h 45"/>
              <a:gd name="T22" fmla="*/ 2147483647 w 41"/>
              <a:gd name="T23" fmla="*/ 2147483647 h 45"/>
              <a:gd name="T24" fmla="*/ 2147483647 w 41"/>
              <a:gd name="T25" fmla="*/ 2147483647 h 45"/>
              <a:gd name="T26" fmla="*/ 2147483647 w 41"/>
              <a:gd name="T27" fmla="*/ 2147483647 h 45"/>
              <a:gd name="T28" fmla="*/ 2147483647 w 41"/>
              <a:gd name="T29" fmla="*/ 2147483647 h 45"/>
              <a:gd name="T30" fmla="*/ 2147483647 w 41"/>
              <a:gd name="T31" fmla="*/ 2147483647 h 4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1"/>
              <a:gd name="T49" fmla="*/ 0 h 45"/>
              <a:gd name="T50" fmla="*/ 41 w 41"/>
              <a:gd name="T51" fmla="*/ 45 h 4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1" h="45">
                <a:moveTo>
                  <a:pt x="24" y="24"/>
                </a:moveTo>
                <a:lnTo>
                  <a:pt x="30" y="25"/>
                </a:lnTo>
                <a:lnTo>
                  <a:pt x="28" y="21"/>
                </a:lnTo>
                <a:lnTo>
                  <a:pt x="23" y="19"/>
                </a:lnTo>
                <a:lnTo>
                  <a:pt x="17" y="14"/>
                </a:lnTo>
                <a:lnTo>
                  <a:pt x="5" y="9"/>
                </a:lnTo>
                <a:lnTo>
                  <a:pt x="1" y="4"/>
                </a:lnTo>
                <a:lnTo>
                  <a:pt x="0" y="0"/>
                </a:lnTo>
                <a:lnTo>
                  <a:pt x="16" y="0"/>
                </a:lnTo>
                <a:lnTo>
                  <a:pt x="28" y="8"/>
                </a:lnTo>
                <a:lnTo>
                  <a:pt x="40" y="15"/>
                </a:lnTo>
                <a:lnTo>
                  <a:pt x="41" y="31"/>
                </a:lnTo>
                <a:lnTo>
                  <a:pt x="35" y="36"/>
                </a:lnTo>
                <a:lnTo>
                  <a:pt x="30" y="45"/>
                </a:lnTo>
                <a:lnTo>
                  <a:pt x="26" y="38"/>
                </a:lnTo>
                <a:lnTo>
                  <a:pt x="24" y="24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30" name="Freeform 194"/>
          <p:cNvSpPr>
            <a:spLocks/>
          </p:cNvSpPr>
          <p:nvPr/>
        </p:nvSpPr>
        <p:spPr bwMode="auto">
          <a:xfrm>
            <a:off x="2679246" y="4210039"/>
            <a:ext cx="82550" cy="114300"/>
          </a:xfrm>
          <a:custGeom>
            <a:avLst/>
            <a:gdLst>
              <a:gd name="T0" fmla="*/ 2147483647 w 52"/>
              <a:gd name="T1" fmla="*/ 2147483647 h 72"/>
              <a:gd name="T2" fmla="*/ 2147483647 w 52"/>
              <a:gd name="T3" fmla="*/ 2147483647 h 72"/>
              <a:gd name="T4" fmla="*/ 2147483647 w 52"/>
              <a:gd name="T5" fmla="*/ 0 h 72"/>
              <a:gd name="T6" fmla="*/ 2147483647 w 52"/>
              <a:gd name="T7" fmla="*/ 2147483647 h 72"/>
              <a:gd name="T8" fmla="*/ 2147483647 w 52"/>
              <a:gd name="T9" fmla="*/ 2147483647 h 72"/>
              <a:gd name="T10" fmla="*/ 2147483647 w 52"/>
              <a:gd name="T11" fmla="*/ 2147483647 h 72"/>
              <a:gd name="T12" fmla="*/ 0 w 52"/>
              <a:gd name="T13" fmla="*/ 2147483647 h 72"/>
              <a:gd name="T14" fmla="*/ 2147483647 w 52"/>
              <a:gd name="T15" fmla="*/ 2147483647 h 72"/>
              <a:gd name="T16" fmla="*/ 2147483647 w 52"/>
              <a:gd name="T17" fmla="*/ 2147483647 h 72"/>
              <a:gd name="T18" fmla="*/ 2147483647 w 52"/>
              <a:gd name="T19" fmla="*/ 2147483647 h 72"/>
              <a:gd name="T20" fmla="*/ 2147483647 w 52"/>
              <a:gd name="T21" fmla="*/ 2147483647 h 72"/>
              <a:gd name="T22" fmla="*/ 2147483647 w 52"/>
              <a:gd name="T23" fmla="*/ 2147483647 h 72"/>
              <a:gd name="T24" fmla="*/ 2147483647 w 52"/>
              <a:gd name="T25" fmla="*/ 2147483647 h 72"/>
              <a:gd name="T26" fmla="*/ 2147483647 w 52"/>
              <a:gd name="T27" fmla="*/ 2147483647 h 7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2"/>
              <a:gd name="T43" fmla="*/ 0 h 72"/>
              <a:gd name="T44" fmla="*/ 52 w 52"/>
              <a:gd name="T45" fmla="*/ 72 h 7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2" h="72">
                <a:moveTo>
                  <a:pt x="41" y="20"/>
                </a:moveTo>
                <a:lnTo>
                  <a:pt x="25" y="3"/>
                </a:lnTo>
                <a:lnTo>
                  <a:pt x="12" y="0"/>
                </a:lnTo>
                <a:lnTo>
                  <a:pt x="9" y="8"/>
                </a:lnTo>
                <a:lnTo>
                  <a:pt x="3" y="24"/>
                </a:lnTo>
                <a:lnTo>
                  <a:pt x="10" y="49"/>
                </a:lnTo>
                <a:lnTo>
                  <a:pt x="0" y="69"/>
                </a:lnTo>
                <a:lnTo>
                  <a:pt x="12" y="71"/>
                </a:lnTo>
                <a:lnTo>
                  <a:pt x="29" y="72"/>
                </a:lnTo>
                <a:lnTo>
                  <a:pt x="40" y="53"/>
                </a:lnTo>
                <a:lnTo>
                  <a:pt x="52" y="34"/>
                </a:lnTo>
                <a:lnTo>
                  <a:pt x="48" y="23"/>
                </a:lnTo>
                <a:lnTo>
                  <a:pt x="48" y="26"/>
                </a:lnTo>
                <a:lnTo>
                  <a:pt x="41" y="20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31" name="Freeform 195"/>
          <p:cNvSpPr>
            <a:spLocks/>
          </p:cNvSpPr>
          <p:nvPr/>
        </p:nvSpPr>
        <p:spPr bwMode="auto">
          <a:xfrm>
            <a:off x="1990271" y="3998902"/>
            <a:ext cx="341313" cy="528637"/>
          </a:xfrm>
          <a:custGeom>
            <a:avLst/>
            <a:gdLst>
              <a:gd name="T0" fmla="*/ 2147483647 w 215"/>
              <a:gd name="T1" fmla="*/ 2147483647 h 333"/>
              <a:gd name="T2" fmla="*/ 2147483647 w 215"/>
              <a:gd name="T3" fmla="*/ 2147483647 h 333"/>
              <a:gd name="T4" fmla="*/ 2147483647 w 215"/>
              <a:gd name="T5" fmla="*/ 2147483647 h 333"/>
              <a:gd name="T6" fmla="*/ 2147483647 w 215"/>
              <a:gd name="T7" fmla="*/ 2147483647 h 333"/>
              <a:gd name="T8" fmla="*/ 2147483647 w 215"/>
              <a:gd name="T9" fmla="*/ 2147483647 h 333"/>
              <a:gd name="T10" fmla="*/ 2147483647 w 215"/>
              <a:gd name="T11" fmla="*/ 2147483647 h 333"/>
              <a:gd name="T12" fmla="*/ 2147483647 w 215"/>
              <a:gd name="T13" fmla="*/ 2147483647 h 333"/>
              <a:gd name="T14" fmla="*/ 2147483647 w 215"/>
              <a:gd name="T15" fmla="*/ 2147483647 h 333"/>
              <a:gd name="T16" fmla="*/ 2147483647 w 215"/>
              <a:gd name="T17" fmla="*/ 2147483647 h 333"/>
              <a:gd name="T18" fmla="*/ 2147483647 w 215"/>
              <a:gd name="T19" fmla="*/ 2147483647 h 333"/>
              <a:gd name="T20" fmla="*/ 2147483647 w 215"/>
              <a:gd name="T21" fmla="*/ 2147483647 h 333"/>
              <a:gd name="T22" fmla="*/ 2147483647 w 215"/>
              <a:gd name="T23" fmla="*/ 2147483647 h 333"/>
              <a:gd name="T24" fmla="*/ 2147483647 w 215"/>
              <a:gd name="T25" fmla="*/ 2147483647 h 333"/>
              <a:gd name="T26" fmla="*/ 2147483647 w 215"/>
              <a:gd name="T27" fmla="*/ 2147483647 h 333"/>
              <a:gd name="T28" fmla="*/ 2147483647 w 215"/>
              <a:gd name="T29" fmla="*/ 2147483647 h 333"/>
              <a:gd name="T30" fmla="*/ 2147483647 w 215"/>
              <a:gd name="T31" fmla="*/ 2147483647 h 333"/>
              <a:gd name="T32" fmla="*/ 2147483647 w 215"/>
              <a:gd name="T33" fmla="*/ 2147483647 h 333"/>
              <a:gd name="T34" fmla="*/ 2147483647 w 215"/>
              <a:gd name="T35" fmla="*/ 2147483647 h 333"/>
              <a:gd name="T36" fmla="*/ 2147483647 w 215"/>
              <a:gd name="T37" fmla="*/ 2147483647 h 333"/>
              <a:gd name="T38" fmla="*/ 2147483647 w 215"/>
              <a:gd name="T39" fmla="*/ 2147483647 h 333"/>
              <a:gd name="T40" fmla="*/ 2147483647 w 215"/>
              <a:gd name="T41" fmla="*/ 2147483647 h 333"/>
              <a:gd name="T42" fmla="*/ 2147483647 w 215"/>
              <a:gd name="T43" fmla="*/ 2147483647 h 333"/>
              <a:gd name="T44" fmla="*/ 2147483647 w 215"/>
              <a:gd name="T45" fmla="*/ 2147483647 h 333"/>
              <a:gd name="T46" fmla="*/ 2147483647 w 215"/>
              <a:gd name="T47" fmla="*/ 2147483647 h 333"/>
              <a:gd name="T48" fmla="*/ 2147483647 w 215"/>
              <a:gd name="T49" fmla="*/ 2147483647 h 333"/>
              <a:gd name="T50" fmla="*/ 2147483647 w 215"/>
              <a:gd name="T51" fmla="*/ 2147483647 h 333"/>
              <a:gd name="T52" fmla="*/ 2147483647 w 215"/>
              <a:gd name="T53" fmla="*/ 2147483647 h 333"/>
              <a:gd name="T54" fmla="*/ 2147483647 w 215"/>
              <a:gd name="T55" fmla="*/ 2147483647 h 333"/>
              <a:gd name="T56" fmla="*/ 2147483647 w 215"/>
              <a:gd name="T57" fmla="*/ 2147483647 h 333"/>
              <a:gd name="T58" fmla="*/ 2147483647 w 215"/>
              <a:gd name="T59" fmla="*/ 2147483647 h 333"/>
              <a:gd name="T60" fmla="*/ 2147483647 w 215"/>
              <a:gd name="T61" fmla="*/ 2147483647 h 333"/>
              <a:gd name="T62" fmla="*/ 2147483647 w 215"/>
              <a:gd name="T63" fmla="*/ 2147483647 h 333"/>
              <a:gd name="T64" fmla="*/ 2147483647 w 215"/>
              <a:gd name="T65" fmla="*/ 2147483647 h 333"/>
              <a:gd name="T66" fmla="*/ 2147483647 w 215"/>
              <a:gd name="T67" fmla="*/ 2147483647 h 333"/>
              <a:gd name="T68" fmla="*/ 2147483647 w 215"/>
              <a:gd name="T69" fmla="*/ 2147483647 h 333"/>
              <a:gd name="T70" fmla="*/ 2147483647 w 215"/>
              <a:gd name="T71" fmla="*/ 2147483647 h 333"/>
              <a:gd name="T72" fmla="*/ 2147483647 w 215"/>
              <a:gd name="T73" fmla="*/ 0 h 333"/>
              <a:gd name="T74" fmla="*/ 2147483647 w 215"/>
              <a:gd name="T75" fmla="*/ 2147483647 h 33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15"/>
              <a:gd name="T115" fmla="*/ 0 h 333"/>
              <a:gd name="T116" fmla="*/ 215 w 215"/>
              <a:gd name="T117" fmla="*/ 333 h 33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15" h="333">
                <a:moveTo>
                  <a:pt x="91" y="22"/>
                </a:moveTo>
                <a:lnTo>
                  <a:pt x="84" y="31"/>
                </a:lnTo>
                <a:lnTo>
                  <a:pt x="86" y="27"/>
                </a:lnTo>
                <a:lnTo>
                  <a:pt x="77" y="27"/>
                </a:lnTo>
                <a:lnTo>
                  <a:pt x="64" y="44"/>
                </a:lnTo>
                <a:lnTo>
                  <a:pt x="61" y="59"/>
                </a:lnTo>
                <a:lnTo>
                  <a:pt x="42" y="77"/>
                </a:lnTo>
                <a:lnTo>
                  <a:pt x="40" y="88"/>
                </a:lnTo>
                <a:lnTo>
                  <a:pt x="36" y="79"/>
                </a:lnTo>
                <a:lnTo>
                  <a:pt x="32" y="73"/>
                </a:lnTo>
                <a:lnTo>
                  <a:pt x="33" y="89"/>
                </a:lnTo>
                <a:lnTo>
                  <a:pt x="27" y="94"/>
                </a:lnTo>
                <a:lnTo>
                  <a:pt x="22" y="103"/>
                </a:lnTo>
                <a:lnTo>
                  <a:pt x="27" y="111"/>
                </a:lnTo>
                <a:lnTo>
                  <a:pt x="31" y="130"/>
                </a:lnTo>
                <a:lnTo>
                  <a:pt x="27" y="137"/>
                </a:lnTo>
                <a:lnTo>
                  <a:pt x="28" y="153"/>
                </a:lnTo>
                <a:lnTo>
                  <a:pt x="30" y="168"/>
                </a:lnTo>
                <a:lnTo>
                  <a:pt x="32" y="171"/>
                </a:lnTo>
                <a:lnTo>
                  <a:pt x="20" y="193"/>
                </a:lnTo>
                <a:lnTo>
                  <a:pt x="9" y="198"/>
                </a:lnTo>
                <a:lnTo>
                  <a:pt x="6" y="209"/>
                </a:lnTo>
                <a:lnTo>
                  <a:pt x="0" y="213"/>
                </a:lnTo>
                <a:lnTo>
                  <a:pt x="2" y="219"/>
                </a:lnTo>
                <a:lnTo>
                  <a:pt x="17" y="230"/>
                </a:lnTo>
                <a:lnTo>
                  <a:pt x="28" y="241"/>
                </a:lnTo>
                <a:lnTo>
                  <a:pt x="45" y="241"/>
                </a:lnTo>
                <a:lnTo>
                  <a:pt x="65" y="251"/>
                </a:lnTo>
                <a:lnTo>
                  <a:pt x="66" y="250"/>
                </a:lnTo>
                <a:lnTo>
                  <a:pt x="76" y="259"/>
                </a:lnTo>
                <a:lnTo>
                  <a:pt x="85" y="269"/>
                </a:lnTo>
                <a:lnTo>
                  <a:pt x="100" y="284"/>
                </a:lnTo>
                <a:lnTo>
                  <a:pt x="103" y="294"/>
                </a:lnTo>
                <a:lnTo>
                  <a:pt x="125" y="294"/>
                </a:lnTo>
                <a:lnTo>
                  <a:pt x="139" y="295"/>
                </a:lnTo>
                <a:lnTo>
                  <a:pt x="156" y="301"/>
                </a:lnTo>
                <a:lnTo>
                  <a:pt x="150" y="326"/>
                </a:lnTo>
                <a:lnTo>
                  <a:pt x="161" y="333"/>
                </a:lnTo>
                <a:lnTo>
                  <a:pt x="165" y="305"/>
                </a:lnTo>
                <a:lnTo>
                  <a:pt x="169" y="277"/>
                </a:lnTo>
                <a:lnTo>
                  <a:pt x="162" y="256"/>
                </a:lnTo>
                <a:lnTo>
                  <a:pt x="158" y="237"/>
                </a:lnTo>
                <a:lnTo>
                  <a:pt x="170" y="235"/>
                </a:lnTo>
                <a:lnTo>
                  <a:pt x="174" y="231"/>
                </a:lnTo>
                <a:lnTo>
                  <a:pt x="164" y="227"/>
                </a:lnTo>
                <a:lnTo>
                  <a:pt x="162" y="214"/>
                </a:lnTo>
                <a:lnTo>
                  <a:pt x="177" y="214"/>
                </a:lnTo>
                <a:lnTo>
                  <a:pt x="192" y="214"/>
                </a:lnTo>
                <a:lnTo>
                  <a:pt x="190" y="210"/>
                </a:lnTo>
                <a:lnTo>
                  <a:pt x="194" y="213"/>
                </a:lnTo>
                <a:lnTo>
                  <a:pt x="204" y="206"/>
                </a:lnTo>
                <a:lnTo>
                  <a:pt x="211" y="222"/>
                </a:lnTo>
                <a:lnTo>
                  <a:pt x="215" y="223"/>
                </a:lnTo>
                <a:lnTo>
                  <a:pt x="211" y="207"/>
                </a:lnTo>
                <a:lnTo>
                  <a:pt x="201" y="192"/>
                </a:lnTo>
                <a:lnTo>
                  <a:pt x="206" y="182"/>
                </a:lnTo>
                <a:lnTo>
                  <a:pt x="199" y="157"/>
                </a:lnTo>
                <a:lnTo>
                  <a:pt x="202" y="141"/>
                </a:lnTo>
                <a:lnTo>
                  <a:pt x="206" y="123"/>
                </a:lnTo>
                <a:lnTo>
                  <a:pt x="191" y="124"/>
                </a:lnTo>
                <a:lnTo>
                  <a:pt x="176" y="125"/>
                </a:lnTo>
                <a:lnTo>
                  <a:pt x="159" y="108"/>
                </a:lnTo>
                <a:lnTo>
                  <a:pt x="146" y="107"/>
                </a:lnTo>
                <a:lnTo>
                  <a:pt x="132" y="106"/>
                </a:lnTo>
                <a:lnTo>
                  <a:pt x="119" y="99"/>
                </a:lnTo>
                <a:lnTo>
                  <a:pt x="120" y="86"/>
                </a:lnTo>
                <a:lnTo>
                  <a:pt x="110" y="63"/>
                </a:lnTo>
                <a:lnTo>
                  <a:pt x="104" y="63"/>
                </a:lnTo>
                <a:lnTo>
                  <a:pt x="112" y="47"/>
                </a:lnTo>
                <a:lnTo>
                  <a:pt x="121" y="30"/>
                </a:lnTo>
                <a:lnTo>
                  <a:pt x="131" y="13"/>
                </a:lnTo>
                <a:lnTo>
                  <a:pt x="143" y="9"/>
                </a:lnTo>
                <a:lnTo>
                  <a:pt x="145" y="0"/>
                </a:lnTo>
                <a:lnTo>
                  <a:pt x="134" y="0"/>
                </a:lnTo>
                <a:lnTo>
                  <a:pt x="118" y="11"/>
                </a:lnTo>
                <a:lnTo>
                  <a:pt x="101" y="21"/>
                </a:lnTo>
                <a:lnTo>
                  <a:pt x="91" y="22"/>
                </a:lnTo>
                <a:close/>
              </a:path>
            </a:pathLst>
          </a:custGeom>
          <a:solidFill>
            <a:srgbClr val="002060"/>
          </a:solid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32" name="Freeform 196"/>
          <p:cNvSpPr>
            <a:spLocks/>
          </p:cNvSpPr>
          <p:nvPr/>
        </p:nvSpPr>
        <p:spPr bwMode="auto">
          <a:xfrm>
            <a:off x="2490334" y="4119552"/>
            <a:ext cx="134937" cy="230187"/>
          </a:xfrm>
          <a:custGeom>
            <a:avLst/>
            <a:gdLst>
              <a:gd name="T0" fmla="*/ 2147483647 w 85"/>
              <a:gd name="T1" fmla="*/ 2147483647 h 145"/>
              <a:gd name="T2" fmla="*/ 2147483647 w 85"/>
              <a:gd name="T3" fmla="*/ 2147483647 h 145"/>
              <a:gd name="T4" fmla="*/ 2147483647 w 85"/>
              <a:gd name="T5" fmla="*/ 2147483647 h 145"/>
              <a:gd name="T6" fmla="*/ 2147483647 w 85"/>
              <a:gd name="T7" fmla="*/ 2147483647 h 145"/>
              <a:gd name="T8" fmla="*/ 2147483647 w 85"/>
              <a:gd name="T9" fmla="*/ 2147483647 h 145"/>
              <a:gd name="T10" fmla="*/ 2147483647 w 85"/>
              <a:gd name="T11" fmla="*/ 2147483647 h 145"/>
              <a:gd name="T12" fmla="*/ 2147483647 w 85"/>
              <a:gd name="T13" fmla="*/ 2147483647 h 145"/>
              <a:gd name="T14" fmla="*/ 2147483647 w 85"/>
              <a:gd name="T15" fmla="*/ 2147483647 h 145"/>
              <a:gd name="T16" fmla="*/ 2147483647 w 85"/>
              <a:gd name="T17" fmla="*/ 2147483647 h 145"/>
              <a:gd name="T18" fmla="*/ 2147483647 w 85"/>
              <a:gd name="T19" fmla="*/ 2147483647 h 145"/>
              <a:gd name="T20" fmla="*/ 2147483647 w 85"/>
              <a:gd name="T21" fmla="*/ 2147483647 h 145"/>
              <a:gd name="T22" fmla="*/ 2147483647 w 85"/>
              <a:gd name="T23" fmla="*/ 2147483647 h 145"/>
              <a:gd name="T24" fmla="*/ 2147483647 w 85"/>
              <a:gd name="T25" fmla="*/ 0 h 145"/>
              <a:gd name="T26" fmla="*/ 2147483647 w 85"/>
              <a:gd name="T27" fmla="*/ 2147483647 h 145"/>
              <a:gd name="T28" fmla="*/ 2147483647 w 85"/>
              <a:gd name="T29" fmla="*/ 2147483647 h 145"/>
              <a:gd name="T30" fmla="*/ 2147483647 w 85"/>
              <a:gd name="T31" fmla="*/ 2147483647 h 145"/>
              <a:gd name="T32" fmla="*/ 2147483647 w 85"/>
              <a:gd name="T33" fmla="*/ 2147483647 h 145"/>
              <a:gd name="T34" fmla="*/ 0 w 85"/>
              <a:gd name="T35" fmla="*/ 2147483647 h 145"/>
              <a:gd name="T36" fmla="*/ 2147483647 w 85"/>
              <a:gd name="T37" fmla="*/ 2147483647 h 145"/>
              <a:gd name="T38" fmla="*/ 2147483647 w 85"/>
              <a:gd name="T39" fmla="*/ 2147483647 h 145"/>
              <a:gd name="T40" fmla="*/ 2147483647 w 85"/>
              <a:gd name="T41" fmla="*/ 2147483647 h 145"/>
              <a:gd name="T42" fmla="*/ 2147483647 w 85"/>
              <a:gd name="T43" fmla="*/ 2147483647 h 145"/>
              <a:gd name="T44" fmla="*/ 2147483647 w 85"/>
              <a:gd name="T45" fmla="*/ 2147483647 h 145"/>
              <a:gd name="T46" fmla="*/ 2147483647 w 85"/>
              <a:gd name="T47" fmla="*/ 2147483647 h 145"/>
              <a:gd name="T48" fmla="*/ 2147483647 w 85"/>
              <a:gd name="T49" fmla="*/ 2147483647 h 145"/>
              <a:gd name="T50" fmla="*/ 2147483647 w 85"/>
              <a:gd name="T51" fmla="*/ 2147483647 h 145"/>
              <a:gd name="T52" fmla="*/ 2147483647 w 85"/>
              <a:gd name="T53" fmla="*/ 2147483647 h 145"/>
              <a:gd name="T54" fmla="*/ 2147483647 w 85"/>
              <a:gd name="T55" fmla="*/ 2147483647 h 145"/>
              <a:gd name="T56" fmla="*/ 2147483647 w 85"/>
              <a:gd name="T57" fmla="*/ 2147483647 h 145"/>
              <a:gd name="T58" fmla="*/ 2147483647 w 85"/>
              <a:gd name="T59" fmla="*/ 2147483647 h 14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85"/>
              <a:gd name="T91" fmla="*/ 0 h 145"/>
              <a:gd name="T92" fmla="*/ 85 w 85"/>
              <a:gd name="T93" fmla="*/ 145 h 14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85" h="145">
                <a:moveTo>
                  <a:pt x="69" y="105"/>
                </a:moveTo>
                <a:lnTo>
                  <a:pt x="59" y="94"/>
                </a:lnTo>
                <a:lnTo>
                  <a:pt x="61" y="77"/>
                </a:lnTo>
                <a:lnTo>
                  <a:pt x="69" y="72"/>
                </a:lnTo>
                <a:lnTo>
                  <a:pt x="72" y="61"/>
                </a:lnTo>
                <a:lnTo>
                  <a:pt x="72" y="46"/>
                </a:lnTo>
                <a:lnTo>
                  <a:pt x="52" y="34"/>
                </a:lnTo>
                <a:lnTo>
                  <a:pt x="49" y="42"/>
                </a:lnTo>
                <a:lnTo>
                  <a:pt x="50" y="21"/>
                </a:lnTo>
                <a:lnTo>
                  <a:pt x="40" y="12"/>
                </a:lnTo>
                <a:lnTo>
                  <a:pt x="30" y="4"/>
                </a:lnTo>
                <a:lnTo>
                  <a:pt x="34" y="7"/>
                </a:lnTo>
                <a:lnTo>
                  <a:pt x="26" y="0"/>
                </a:lnTo>
                <a:lnTo>
                  <a:pt x="29" y="5"/>
                </a:lnTo>
                <a:lnTo>
                  <a:pt x="12" y="20"/>
                </a:lnTo>
                <a:lnTo>
                  <a:pt x="20" y="29"/>
                </a:lnTo>
                <a:lnTo>
                  <a:pt x="7" y="36"/>
                </a:lnTo>
                <a:lnTo>
                  <a:pt x="0" y="52"/>
                </a:lnTo>
                <a:lnTo>
                  <a:pt x="10" y="68"/>
                </a:lnTo>
                <a:lnTo>
                  <a:pt x="21" y="67"/>
                </a:lnTo>
                <a:lnTo>
                  <a:pt x="22" y="79"/>
                </a:lnTo>
                <a:lnTo>
                  <a:pt x="30" y="89"/>
                </a:lnTo>
                <a:lnTo>
                  <a:pt x="25" y="107"/>
                </a:lnTo>
                <a:lnTo>
                  <a:pt x="27" y="131"/>
                </a:lnTo>
                <a:lnTo>
                  <a:pt x="38" y="145"/>
                </a:lnTo>
                <a:lnTo>
                  <a:pt x="49" y="145"/>
                </a:lnTo>
                <a:lnTo>
                  <a:pt x="68" y="137"/>
                </a:lnTo>
                <a:lnTo>
                  <a:pt x="85" y="133"/>
                </a:lnTo>
                <a:lnTo>
                  <a:pt x="76" y="119"/>
                </a:lnTo>
                <a:lnTo>
                  <a:pt x="69" y="105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33" name="Freeform 197"/>
          <p:cNvSpPr>
            <a:spLocks/>
          </p:cNvSpPr>
          <p:nvPr/>
        </p:nvSpPr>
        <p:spPr bwMode="auto">
          <a:xfrm>
            <a:off x="2583996" y="4205277"/>
            <a:ext cx="111125" cy="128587"/>
          </a:xfrm>
          <a:custGeom>
            <a:avLst/>
            <a:gdLst>
              <a:gd name="T0" fmla="*/ 2147483647 w 70"/>
              <a:gd name="T1" fmla="*/ 2147483647 h 81"/>
              <a:gd name="T2" fmla="*/ 0 w 70"/>
              <a:gd name="T3" fmla="*/ 2147483647 h 81"/>
              <a:gd name="T4" fmla="*/ 2147483647 w 70"/>
              <a:gd name="T5" fmla="*/ 2147483647 h 81"/>
              <a:gd name="T6" fmla="*/ 2147483647 w 70"/>
              <a:gd name="T7" fmla="*/ 2147483647 h 81"/>
              <a:gd name="T8" fmla="*/ 2147483647 w 70"/>
              <a:gd name="T9" fmla="*/ 2147483647 h 81"/>
              <a:gd name="T10" fmla="*/ 2147483647 w 70"/>
              <a:gd name="T11" fmla="*/ 0 h 81"/>
              <a:gd name="T12" fmla="*/ 2147483647 w 70"/>
              <a:gd name="T13" fmla="*/ 2147483647 h 81"/>
              <a:gd name="T14" fmla="*/ 2147483647 w 70"/>
              <a:gd name="T15" fmla="*/ 2147483647 h 81"/>
              <a:gd name="T16" fmla="*/ 2147483647 w 70"/>
              <a:gd name="T17" fmla="*/ 0 h 81"/>
              <a:gd name="T18" fmla="*/ 2147483647 w 70"/>
              <a:gd name="T19" fmla="*/ 2147483647 h 81"/>
              <a:gd name="T20" fmla="*/ 2147483647 w 70"/>
              <a:gd name="T21" fmla="*/ 2147483647 h 81"/>
              <a:gd name="T22" fmla="*/ 2147483647 w 70"/>
              <a:gd name="T23" fmla="*/ 2147483647 h 81"/>
              <a:gd name="T24" fmla="*/ 2147483647 w 70"/>
              <a:gd name="T25" fmla="*/ 2147483647 h 81"/>
              <a:gd name="T26" fmla="*/ 2147483647 w 70"/>
              <a:gd name="T27" fmla="*/ 2147483647 h 81"/>
              <a:gd name="T28" fmla="*/ 2147483647 w 70"/>
              <a:gd name="T29" fmla="*/ 2147483647 h 81"/>
              <a:gd name="T30" fmla="*/ 2147483647 w 70"/>
              <a:gd name="T31" fmla="*/ 2147483647 h 81"/>
              <a:gd name="T32" fmla="*/ 2147483647 w 70"/>
              <a:gd name="T33" fmla="*/ 2147483647 h 81"/>
              <a:gd name="T34" fmla="*/ 2147483647 w 70"/>
              <a:gd name="T35" fmla="*/ 2147483647 h 81"/>
              <a:gd name="T36" fmla="*/ 2147483647 w 70"/>
              <a:gd name="T37" fmla="*/ 2147483647 h 81"/>
              <a:gd name="T38" fmla="*/ 2147483647 w 70"/>
              <a:gd name="T39" fmla="*/ 2147483647 h 8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70"/>
              <a:gd name="T61" fmla="*/ 0 h 81"/>
              <a:gd name="T62" fmla="*/ 70 w 70"/>
              <a:gd name="T63" fmla="*/ 81 h 8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70" h="81">
                <a:moveTo>
                  <a:pt x="10" y="51"/>
                </a:moveTo>
                <a:lnTo>
                  <a:pt x="0" y="40"/>
                </a:lnTo>
                <a:lnTo>
                  <a:pt x="2" y="23"/>
                </a:lnTo>
                <a:lnTo>
                  <a:pt x="10" y="18"/>
                </a:lnTo>
                <a:lnTo>
                  <a:pt x="13" y="7"/>
                </a:lnTo>
                <a:lnTo>
                  <a:pt x="16" y="0"/>
                </a:lnTo>
                <a:lnTo>
                  <a:pt x="38" y="2"/>
                </a:lnTo>
                <a:lnTo>
                  <a:pt x="53" y="1"/>
                </a:lnTo>
                <a:lnTo>
                  <a:pt x="53" y="0"/>
                </a:lnTo>
                <a:lnTo>
                  <a:pt x="70" y="1"/>
                </a:lnTo>
                <a:lnTo>
                  <a:pt x="69" y="11"/>
                </a:lnTo>
                <a:lnTo>
                  <a:pt x="63" y="27"/>
                </a:lnTo>
                <a:lnTo>
                  <a:pt x="70" y="52"/>
                </a:lnTo>
                <a:lnTo>
                  <a:pt x="60" y="72"/>
                </a:lnTo>
                <a:lnTo>
                  <a:pt x="49" y="67"/>
                </a:lnTo>
                <a:lnTo>
                  <a:pt x="34" y="71"/>
                </a:lnTo>
                <a:lnTo>
                  <a:pt x="35" y="81"/>
                </a:lnTo>
                <a:lnTo>
                  <a:pt x="26" y="79"/>
                </a:lnTo>
                <a:lnTo>
                  <a:pt x="17" y="65"/>
                </a:lnTo>
                <a:lnTo>
                  <a:pt x="10" y="51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34" name="Freeform 198"/>
          <p:cNvSpPr>
            <a:spLocks/>
          </p:cNvSpPr>
          <p:nvPr/>
        </p:nvSpPr>
        <p:spPr bwMode="auto">
          <a:xfrm>
            <a:off x="2482396" y="4049702"/>
            <a:ext cx="25400" cy="22225"/>
          </a:xfrm>
          <a:custGeom>
            <a:avLst/>
            <a:gdLst>
              <a:gd name="T0" fmla="*/ 2147483647 w 16"/>
              <a:gd name="T1" fmla="*/ 0 h 14"/>
              <a:gd name="T2" fmla="*/ 2147483647 w 16"/>
              <a:gd name="T3" fmla="*/ 0 h 14"/>
              <a:gd name="T4" fmla="*/ 2147483647 w 16"/>
              <a:gd name="T5" fmla="*/ 2147483647 h 14"/>
              <a:gd name="T6" fmla="*/ 0 w 16"/>
              <a:gd name="T7" fmla="*/ 2147483647 h 14"/>
              <a:gd name="T8" fmla="*/ 2147483647 w 16"/>
              <a:gd name="T9" fmla="*/ 2147483647 h 14"/>
              <a:gd name="T10" fmla="*/ 2147483647 w 16"/>
              <a:gd name="T11" fmla="*/ 0 h 1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"/>
              <a:gd name="T19" fmla="*/ 0 h 14"/>
              <a:gd name="T20" fmla="*/ 16 w 16"/>
              <a:gd name="T21" fmla="*/ 14 h 1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" h="14">
                <a:moveTo>
                  <a:pt x="4" y="0"/>
                </a:moveTo>
                <a:lnTo>
                  <a:pt x="16" y="0"/>
                </a:lnTo>
                <a:lnTo>
                  <a:pt x="11" y="14"/>
                </a:lnTo>
                <a:lnTo>
                  <a:pt x="0" y="12"/>
                </a:lnTo>
                <a:lnTo>
                  <a:pt x="6" y="4"/>
                </a:lnTo>
                <a:lnTo>
                  <a:pt x="4" y="0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35" name="Freeform 199"/>
          <p:cNvSpPr>
            <a:spLocks/>
          </p:cNvSpPr>
          <p:nvPr/>
        </p:nvSpPr>
        <p:spPr bwMode="auto">
          <a:xfrm>
            <a:off x="2155371" y="4002077"/>
            <a:ext cx="381000" cy="366712"/>
          </a:xfrm>
          <a:custGeom>
            <a:avLst/>
            <a:gdLst>
              <a:gd name="T0" fmla="*/ 2147483647 w 240"/>
              <a:gd name="T1" fmla="*/ 2147483647 h 231"/>
              <a:gd name="T2" fmla="*/ 2147483647 w 240"/>
              <a:gd name="T3" fmla="*/ 2147483647 h 231"/>
              <a:gd name="T4" fmla="*/ 2147483647 w 240"/>
              <a:gd name="T5" fmla="*/ 2147483647 h 231"/>
              <a:gd name="T6" fmla="*/ 2147483647 w 240"/>
              <a:gd name="T7" fmla="*/ 2147483647 h 231"/>
              <a:gd name="T8" fmla="*/ 2147483647 w 240"/>
              <a:gd name="T9" fmla="*/ 2147483647 h 231"/>
              <a:gd name="T10" fmla="*/ 2147483647 w 240"/>
              <a:gd name="T11" fmla="*/ 2147483647 h 231"/>
              <a:gd name="T12" fmla="*/ 2147483647 w 240"/>
              <a:gd name="T13" fmla="*/ 2147483647 h 231"/>
              <a:gd name="T14" fmla="*/ 2147483647 w 240"/>
              <a:gd name="T15" fmla="*/ 2147483647 h 231"/>
              <a:gd name="T16" fmla="*/ 2147483647 w 240"/>
              <a:gd name="T17" fmla="*/ 2147483647 h 231"/>
              <a:gd name="T18" fmla="*/ 2147483647 w 240"/>
              <a:gd name="T19" fmla="*/ 2147483647 h 231"/>
              <a:gd name="T20" fmla="*/ 2147483647 w 240"/>
              <a:gd name="T21" fmla="*/ 2147483647 h 231"/>
              <a:gd name="T22" fmla="*/ 2147483647 w 240"/>
              <a:gd name="T23" fmla="*/ 2147483647 h 231"/>
              <a:gd name="T24" fmla="*/ 2147483647 w 240"/>
              <a:gd name="T25" fmla="*/ 2147483647 h 231"/>
              <a:gd name="T26" fmla="*/ 2147483647 w 240"/>
              <a:gd name="T27" fmla="*/ 2147483647 h 231"/>
              <a:gd name="T28" fmla="*/ 2147483647 w 240"/>
              <a:gd name="T29" fmla="*/ 2147483647 h 231"/>
              <a:gd name="T30" fmla="*/ 0 w 240"/>
              <a:gd name="T31" fmla="*/ 2147483647 h 231"/>
              <a:gd name="T32" fmla="*/ 2147483647 w 240"/>
              <a:gd name="T33" fmla="*/ 2147483647 h 231"/>
              <a:gd name="T34" fmla="*/ 2147483647 w 240"/>
              <a:gd name="T35" fmla="*/ 2147483647 h 231"/>
              <a:gd name="T36" fmla="*/ 2147483647 w 240"/>
              <a:gd name="T37" fmla="*/ 2147483647 h 231"/>
              <a:gd name="T38" fmla="*/ 2147483647 w 240"/>
              <a:gd name="T39" fmla="*/ 2147483647 h 231"/>
              <a:gd name="T40" fmla="*/ 2147483647 w 240"/>
              <a:gd name="T41" fmla="*/ 2147483647 h 231"/>
              <a:gd name="T42" fmla="*/ 2147483647 w 240"/>
              <a:gd name="T43" fmla="*/ 2147483647 h 231"/>
              <a:gd name="T44" fmla="*/ 2147483647 w 240"/>
              <a:gd name="T45" fmla="*/ 2147483647 h 231"/>
              <a:gd name="T46" fmla="*/ 2147483647 w 240"/>
              <a:gd name="T47" fmla="*/ 2147483647 h 231"/>
              <a:gd name="T48" fmla="*/ 2147483647 w 240"/>
              <a:gd name="T49" fmla="*/ 2147483647 h 231"/>
              <a:gd name="T50" fmla="*/ 2147483647 w 240"/>
              <a:gd name="T51" fmla="*/ 2147483647 h 231"/>
              <a:gd name="T52" fmla="*/ 2147483647 w 240"/>
              <a:gd name="T53" fmla="*/ 2147483647 h 231"/>
              <a:gd name="T54" fmla="*/ 2147483647 w 240"/>
              <a:gd name="T55" fmla="*/ 2147483647 h 231"/>
              <a:gd name="T56" fmla="*/ 2147483647 w 240"/>
              <a:gd name="T57" fmla="*/ 2147483647 h 231"/>
              <a:gd name="T58" fmla="*/ 2147483647 w 240"/>
              <a:gd name="T59" fmla="*/ 2147483647 h 231"/>
              <a:gd name="T60" fmla="*/ 2147483647 w 240"/>
              <a:gd name="T61" fmla="*/ 2147483647 h 231"/>
              <a:gd name="T62" fmla="*/ 2147483647 w 240"/>
              <a:gd name="T63" fmla="*/ 2147483647 h 231"/>
              <a:gd name="T64" fmla="*/ 2147483647 w 240"/>
              <a:gd name="T65" fmla="*/ 2147483647 h 231"/>
              <a:gd name="T66" fmla="*/ 2147483647 w 240"/>
              <a:gd name="T67" fmla="*/ 2147483647 h 231"/>
              <a:gd name="T68" fmla="*/ 2147483647 w 240"/>
              <a:gd name="T69" fmla="*/ 2147483647 h 231"/>
              <a:gd name="T70" fmla="*/ 2147483647 w 240"/>
              <a:gd name="T71" fmla="*/ 2147483647 h 231"/>
              <a:gd name="T72" fmla="*/ 2147483647 w 240"/>
              <a:gd name="T73" fmla="*/ 2147483647 h 231"/>
              <a:gd name="T74" fmla="*/ 2147483647 w 240"/>
              <a:gd name="T75" fmla="*/ 2147483647 h 231"/>
              <a:gd name="T76" fmla="*/ 2147483647 w 240"/>
              <a:gd name="T77" fmla="*/ 2147483647 h 23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240"/>
              <a:gd name="T118" fmla="*/ 0 h 231"/>
              <a:gd name="T119" fmla="*/ 240 w 240"/>
              <a:gd name="T120" fmla="*/ 231 h 23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240" h="231">
                <a:moveTo>
                  <a:pt x="199" y="50"/>
                </a:moveTo>
                <a:lnTo>
                  <a:pt x="198" y="48"/>
                </a:lnTo>
                <a:lnTo>
                  <a:pt x="194" y="44"/>
                </a:lnTo>
                <a:lnTo>
                  <a:pt x="187" y="44"/>
                </a:lnTo>
                <a:lnTo>
                  <a:pt x="190" y="43"/>
                </a:lnTo>
                <a:lnTo>
                  <a:pt x="186" y="37"/>
                </a:lnTo>
                <a:lnTo>
                  <a:pt x="204" y="32"/>
                </a:lnTo>
                <a:lnTo>
                  <a:pt x="185" y="32"/>
                </a:lnTo>
                <a:lnTo>
                  <a:pt x="165" y="32"/>
                </a:lnTo>
                <a:lnTo>
                  <a:pt x="172" y="34"/>
                </a:lnTo>
                <a:lnTo>
                  <a:pt x="153" y="43"/>
                </a:lnTo>
                <a:lnTo>
                  <a:pt x="130" y="34"/>
                </a:lnTo>
                <a:lnTo>
                  <a:pt x="113" y="35"/>
                </a:lnTo>
                <a:lnTo>
                  <a:pt x="97" y="35"/>
                </a:lnTo>
                <a:lnTo>
                  <a:pt x="90" y="22"/>
                </a:lnTo>
                <a:lnTo>
                  <a:pt x="71" y="14"/>
                </a:lnTo>
                <a:lnTo>
                  <a:pt x="63" y="0"/>
                </a:lnTo>
                <a:lnTo>
                  <a:pt x="59" y="9"/>
                </a:lnTo>
                <a:lnTo>
                  <a:pt x="67" y="14"/>
                </a:lnTo>
                <a:lnTo>
                  <a:pt x="63" y="14"/>
                </a:lnTo>
                <a:lnTo>
                  <a:pt x="39" y="24"/>
                </a:lnTo>
                <a:lnTo>
                  <a:pt x="36" y="29"/>
                </a:lnTo>
                <a:lnTo>
                  <a:pt x="40" y="54"/>
                </a:lnTo>
                <a:lnTo>
                  <a:pt x="33" y="64"/>
                </a:lnTo>
                <a:lnTo>
                  <a:pt x="23" y="50"/>
                </a:lnTo>
                <a:lnTo>
                  <a:pt x="33" y="33"/>
                </a:lnTo>
                <a:lnTo>
                  <a:pt x="27" y="17"/>
                </a:lnTo>
                <a:lnTo>
                  <a:pt x="39" y="7"/>
                </a:lnTo>
                <a:lnTo>
                  <a:pt x="27" y="11"/>
                </a:lnTo>
                <a:lnTo>
                  <a:pt x="17" y="28"/>
                </a:lnTo>
                <a:lnTo>
                  <a:pt x="8" y="45"/>
                </a:lnTo>
                <a:lnTo>
                  <a:pt x="0" y="61"/>
                </a:lnTo>
                <a:lnTo>
                  <a:pt x="6" y="61"/>
                </a:lnTo>
                <a:lnTo>
                  <a:pt x="16" y="84"/>
                </a:lnTo>
                <a:lnTo>
                  <a:pt x="15" y="97"/>
                </a:lnTo>
                <a:lnTo>
                  <a:pt x="28" y="104"/>
                </a:lnTo>
                <a:lnTo>
                  <a:pt x="42" y="105"/>
                </a:lnTo>
                <a:lnTo>
                  <a:pt x="55" y="106"/>
                </a:lnTo>
                <a:lnTo>
                  <a:pt x="72" y="123"/>
                </a:lnTo>
                <a:lnTo>
                  <a:pt x="87" y="122"/>
                </a:lnTo>
                <a:lnTo>
                  <a:pt x="102" y="121"/>
                </a:lnTo>
                <a:lnTo>
                  <a:pt x="98" y="139"/>
                </a:lnTo>
                <a:lnTo>
                  <a:pt x="95" y="155"/>
                </a:lnTo>
                <a:lnTo>
                  <a:pt x="102" y="180"/>
                </a:lnTo>
                <a:lnTo>
                  <a:pt x="97" y="190"/>
                </a:lnTo>
                <a:lnTo>
                  <a:pt x="107" y="205"/>
                </a:lnTo>
                <a:lnTo>
                  <a:pt x="111" y="221"/>
                </a:lnTo>
                <a:lnTo>
                  <a:pt x="125" y="230"/>
                </a:lnTo>
                <a:lnTo>
                  <a:pt x="135" y="230"/>
                </a:lnTo>
                <a:lnTo>
                  <a:pt x="137" y="231"/>
                </a:lnTo>
                <a:lnTo>
                  <a:pt x="156" y="217"/>
                </a:lnTo>
                <a:lnTo>
                  <a:pt x="171" y="203"/>
                </a:lnTo>
                <a:lnTo>
                  <a:pt x="173" y="197"/>
                </a:lnTo>
                <a:lnTo>
                  <a:pt x="162" y="194"/>
                </a:lnTo>
                <a:lnTo>
                  <a:pt x="157" y="171"/>
                </a:lnTo>
                <a:lnTo>
                  <a:pt x="151" y="160"/>
                </a:lnTo>
                <a:lnTo>
                  <a:pt x="169" y="167"/>
                </a:lnTo>
                <a:lnTo>
                  <a:pt x="185" y="172"/>
                </a:lnTo>
                <a:lnTo>
                  <a:pt x="188" y="165"/>
                </a:lnTo>
                <a:lnTo>
                  <a:pt x="204" y="159"/>
                </a:lnTo>
                <a:lnTo>
                  <a:pt x="218" y="153"/>
                </a:lnTo>
                <a:lnTo>
                  <a:pt x="223" y="142"/>
                </a:lnTo>
                <a:lnTo>
                  <a:pt x="221" y="142"/>
                </a:lnTo>
                <a:lnTo>
                  <a:pt x="211" y="126"/>
                </a:lnTo>
                <a:lnTo>
                  <a:pt x="218" y="110"/>
                </a:lnTo>
                <a:lnTo>
                  <a:pt x="231" y="103"/>
                </a:lnTo>
                <a:lnTo>
                  <a:pt x="223" y="94"/>
                </a:lnTo>
                <a:lnTo>
                  <a:pt x="240" y="79"/>
                </a:lnTo>
                <a:lnTo>
                  <a:pt x="237" y="74"/>
                </a:lnTo>
                <a:lnTo>
                  <a:pt x="219" y="73"/>
                </a:lnTo>
                <a:lnTo>
                  <a:pt x="208" y="73"/>
                </a:lnTo>
                <a:lnTo>
                  <a:pt x="212" y="72"/>
                </a:lnTo>
                <a:lnTo>
                  <a:pt x="218" y="64"/>
                </a:lnTo>
                <a:lnTo>
                  <a:pt x="223" y="59"/>
                </a:lnTo>
                <a:lnTo>
                  <a:pt x="212" y="49"/>
                </a:lnTo>
                <a:lnTo>
                  <a:pt x="206" y="50"/>
                </a:lnTo>
                <a:lnTo>
                  <a:pt x="199" y="46"/>
                </a:lnTo>
                <a:lnTo>
                  <a:pt x="199" y="50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36" name="Freeform 200"/>
          <p:cNvSpPr>
            <a:spLocks/>
          </p:cNvSpPr>
          <p:nvPr/>
        </p:nvSpPr>
        <p:spPr bwMode="auto">
          <a:xfrm>
            <a:off x="2414134" y="4038589"/>
            <a:ext cx="14287" cy="3175"/>
          </a:xfrm>
          <a:custGeom>
            <a:avLst/>
            <a:gdLst>
              <a:gd name="T0" fmla="*/ 2147483647 w 9"/>
              <a:gd name="T1" fmla="*/ 2147483647 h 2"/>
              <a:gd name="T2" fmla="*/ 0 w 9"/>
              <a:gd name="T3" fmla="*/ 0 h 2"/>
              <a:gd name="T4" fmla="*/ 2147483647 w 9"/>
              <a:gd name="T5" fmla="*/ 2147483647 h 2"/>
              <a:gd name="T6" fmla="*/ 0 60000 65536"/>
              <a:gd name="T7" fmla="*/ 0 60000 65536"/>
              <a:gd name="T8" fmla="*/ 0 60000 65536"/>
              <a:gd name="T9" fmla="*/ 0 w 9"/>
              <a:gd name="T10" fmla="*/ 0 h 2"/>
              <a:gd name="T11" fmla="*/ 9 w 9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2">
                <a:moveTo>
                  <a:pt x="9" y="2"/>
                </a:moveTo>
                <a:lnTo>
                  <a:pt x="0" y="0"/>
                </a:lnTo>
                <a:lnTo>
                  <a:pt x="9" y="2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37" name="Freeform 201"/>
          <p:cNvSpPr>
            <a:spLocks/>
          </p:cNvSpPr>
          <p:nvPr/>
        </p:nvSpPr>
        <p:spPr bwMode="auto">
          <a:xfrm>
            <a:off x="1872796" y="3651239"/>
            <a:ext cx="290513" cy="104775"/>
          </a:xfrm>
          <a:custGeom>
            <a:avLst/>
            <a:gdLst>
              <a:gd name="T0" fmla="*/ 2147483647 w 183"/>
              <a:gd name="T1" fmla="*/ 2147483647 h 66"/>
              <a:gd name="T2" fmla="*/ 2147483647 w 183"/>
              <a:gd name="T3" fmla="*/ 2147483647 h 66"/>
              <a:gd name="T4" fmla="*/ 2147483647 w 183"/>
              <a:gd name="T5" fmla="*/ 2147483647 h 66"/>
              <a:gd name="T6" fmla="*/ 2147483647 w 183"/>
              <a:gd name="T7" fmla="*/ 2147483647 h 66"/>
              <a:gd name="T8" fmla="*/ 2147483647 w 183"/>
              <a:gd name="T9" fmla="*/ 2147483647 h 66"/>
              <a:gd name="T10" fmla="*/ 2147483647 w 183"/>
              <a:gd name="T11" fmla="*/ 2147483647 h 66"/>
              <a:gd name="T12" fmla="*/ 2147483647 w 183"/>
              <a:gd name="T13" fmla="*/ 0 h 66"/>
              <a:gd name="T14" fmla="*/ 2147483647 w 183"/>
              <a:gd name="T15" fmla="*/ 2147483647 h 66"/>
              <a:gd name="T16" fmla="*/ 2147483647 w 183"/>
              <a:gd name="T17" fmla="*/ 2147483647 h 66"/>
              <a:gd name="T18" fmla="*/ 2147483647 w 183"/>
              <a:gd name="T19" fmla="*/ 2147483647 h 66"/>
              <a:gd name="T20" fmla="*/ 0 w 183"/>
              <a:gd name="T21" fmla="*/ 2147483647 h 66"/>
              <a:gd name="T22" fmla="*/ 2147483647 w 183"/>
              <a:gd name="T23" fmla="*/ 2147483647 h 66"/>
              <a:gd name="T24" fmla="*/ 2147483647 w 183"/>
              <a:gd name="T25" fmla="*/ 2147483647 h 66"/>
              <a:gd name="T26" fmla="*/ 2147483647 w 183"/>
              <a:gd name="T27" fmla="*/ 2147483647 h 66"/>
              <a:gd name="T28" fmla="*/ 2147483647 w 183"/>
              <a:gd name="T29" fmla="*/ 2147483647 h 66"/>
              <a:gd name="T30" fmla="*/ 2147483647 w 183"/>
              <a:gd name="T31" fmla="*/ 2147483647 h 66"/>
              <a:gd name="T32" fmla="*/ 2147483647 w 183"/>
              <a:gd name="T33" fmla="*/ 2147483647 h 66"/>
              <a:gd name="T34" fmla="*/ 2147483647 w 183"/>
              <a:gd name="T35" fmla="*/ 2147483647 h 66"/>
              <a:gd name="T36" fmla="*/ 2147483647 w 183"/>
              <a:gd name="T37" fmla="*/ 2147483647 h 66"/>
              <a:gd name="T38" fmla="*/ 2147483647 w 183"/>
              <a:gd name="T39" fmla="*/ 2147483647 h 66"/>
              <a:gd name="T40" fmla="*/ 2147483647 w 183"/>
              <a:gd name="T41" fmla="*/ 2147483647 h 66"/>
              <a:gd name="T42" fmla="*/ 2147483647 w 183"/>
              <a:gd name="T43" fmla="*/ 2147483647 h 66"/>
              <a:gd name="T44" fmla="*/ 2147483647 w 183"/>
              <a:gd name="T45" fmla="*/ 2147483647 h 66"/>
              <a:gd name="T46" fmla="*/ 2147483647 w 183"/>
              <a:gd name="T47" fmla="*/ 2147483647 h 66"/>
              <a:gd name="T48" fmla="*/ 2147483647 w 183"/>
              <a:gd name="T49" fmla="*/ 2147483647 h 66"/>
              <a:gd name="T50" fmla="*/ 2147483647 w 183"/>
              <a:gd name="T51" fmla="*/ 2147483647 h 66"/>
              <a:gd name="T52" fmla="*/ 2147483647 w 183"/>
              <a:gd name="T53" fmla="*/ 2147483647 h 66"/>
              <a:gd name="T54" fmla="*/ 2147483647 w 183"/>
              <a:gd name="T55" fmla="*/ 2147483647 h 66"/>
              <a:gd name="T56" fmla="*/ 2147483647 w 183"/>
              <a:gd name="T57" fmla="*/ 2147483647 h 66"/>
              <a:gd name="T58" fmla="*/ 2147483647 w 183"/>
              <a:gd name="T59" fmla="*/ 2147483647 h 66"/>
              <a:gd name="T60" fmla="*/ 2147483647 w 183"/>
              <a:gd name="T61" fmla="*/ 2147483647 h 66"/>
              <a:gd name="T62" fmla="*/ 2147483647 w 183"/>
              <a:gd name="T63" fmla="*/ 2147483647 h 66"/>
              <a:gd name="T64" fmla="*/ 2147483647 w 183"/>
              <a:gd name="T65" fmla="*/ 2147483647 h 6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83"/>
              <a:gd name="T100" fmla="*/ 0 h 66"/>
              <a:gd name="T101" fmla="*/ 183 w 183"/>
              <a:gd name="T102" fmla="*/ 66 h 6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83" h="66">
                <a:moveTo>
                  <a:pt x="129" y="27"/>
                </a:moveTo>
                <a:lnTo>
                  <a:pt x="129" y="29"/>
                </a:lnTo>
                <a:lnTo>
                  <a:pt x="111" y="20"/>
                </a:lnTo>
                <a:lnTo>
                  <a:pt x="93" y="10"/>
                </a:lnTo>
                <a:lnTo>
                  <a:pt x="80" y="5"/>
                </a:lnTo>
                <a:lnTo>
                  <a:pt x="67" y="1"/>
                </a:lnTo>
                <a:lnTo>
                  <a:pt x="60" y="0"/>
                </a:lnTo>
                <a:lnTo>
                  <a:pt x="40" y="5"/>
                </a:lnTo>
                <a:lnTo>
                  <a:pt x="19" y="9"/>
                </a:lnTo>
                <a:lnTo>
                  <a:pt x="10" y="21"/>
                </a:lnTo>
                <a:lnTo>
                  <a:pt x="0" y="27"/>
                </a:lnTo>
                <a:lnTo>
                  <a:pt x="7" y="25"/>
                </a:lnTo>
                <a:lnTo>
                  <a:pt x="21" y="19"/>
                </a:lnTo>
                <a:lnTo>
                  <a:pt x="35" y="12"/>
                </a:lnTo>
                <a:lnTo>
                  <a:pt x="58" y="12"/>
                </a:lnTo>
                <a:lnTo>
                  <a:pt x="49" y="14"/>
                </a:lnTo>
                <a:lnTo>
                  <a:pt x="65" y="20"/>
                </a:lnTo>
                <a:lnTo>
                  <a:pt x="74" y="23"/>
                </a:lnTo>
                <a:lnTo>
                  <a:pt x="80" y="25"/>
                </a:lnTo>
                <a:lnTo>
                  <a:pt x="104" y="32"/>
                </a:lnTo>
                <a:lnTo>
                  <a:pt x="108" y="43"/>
                </a:lnTo>
                <a:lnTo>
                  <a:pt x="130" y="54"/>
                </a:lnTo>
                <a:lnTo>
                  <a:pt x="120" y="66"/>
                </a:lnTo>
                <a:lnTo>
                  <a:pt x="138" y="66"/>
                </a:lnTo>
                <a:lnTo>
                  <a:pt x="155" y="64"/>
                </a:lnTo>
                <a:lnTo>
                  <a:pt x="169" y="62"/>
                </a:lnTo>
                <a:lnTo>
                  <a:pt x="183" y="60"/>
                </a:lnTo>
                <a:lnTo>
                  <a:pt x="170" y="54"/>
                </a:lnTo>
                <a:lnTo>
                  <a:pt x="157" y="47"/>
                </a:lnTo>
                <a:lnTo>
                  <a:pt x="156" y="42"/>
                </a:lnTo>
                <a:lnTo>
                  <a:pt x="144" y="36"/>
                </a:lnTo>
                <a:lnTo>
                  <a:pt x="131" y="32"/>
                </a:lnTo>
                <a:lnTo>
                  <a:pt x="129" y="27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38" name="Freeform 202"/>
          <p:cNvSpPr>
            <a:spLocks/>
          </p:cNvSpPr>
          <p:nvPr/>
        </p:nvSpPr>
        <p:spPr bwMode="auto">
          <a:xfrm>
            <a:off x="1920421" y="3689339"/>
            <a:ext cx="15875" cy="14288"/>
          </a:xfrm>
          <a:custGeom>
            <a:avLst/>
            <a:gdLst>
              <a:gd name="T0" fmla="*/ 0 w 10"/>
              <a:gd name="T1" fmla="*/ 2147483647 h 9"/>
              <a:gd name="T2" fmla="*/ 2147483647 w 10"/>
              <a:gd name="T3" fmla="*/ 2147483647 h 9"/>
              <a:gd name="T4" fmla="*/ 2147483647 w 10"/>
              <a:gd name="T5" fmla="*/ 0 h 9"/>
              <a:gd name="T6" fmla="*/ 0 w 10"/>
              <a:gd name="T7" fmla="*/ 2147483647 h 9"/>
              <a:gd name="T8" fmla="*/ 0 60000 65536"/>
              <a:gd name="T9" fmla="*/ 0 60000 65536"/>
              <a:gd name="T10" fmla="*/ 0 60000 65536"/>
              <a:gd name="T11" fmla="*/ 0 60000 65536"/>
              <a:gd name="T12" fmla="*/ 0 w 10"/>
              <a:gd name="T13" fmla="*/ 0 h 9"/>
              <a:gd name="T14" fmla="*/ 10 w 10"/>
              <a:gd name="T15" fmla="*/ 9 h 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" h="9">
                <a:moveTo>
                  <a:pt x="0" y="9"/>
                </a:moveTo>
                <a:lnTo>
                  <a:pt x="10" y="8"/>
                </a:lnTo>
                <a:lnTo>
                  <a:pt x="3" y="0"/>
                </a:lnTo>
                <a:lnTo>
                  <a:pt x="0" y="9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39" name="Freeform 203"/>
          <p:cNvSpPr>
            <a:spLocks/>
          </p:cNvSpPr>
          <p:nvPr/>
        </p:nvSpPr>
        <p:spPr bwMode="auto">
          <a:xfrm>
            <a:off x="1958521" y="3771889"/>
            <a:ext cx="7938" cy="4763"/>
          </a:xfrm>
          <a:custGeom>
            <a:avLst/>
            <a:gdLst>
              <a:gd name="T0" fmla="*/ 2147483647 w 5"/>
              <a:gd name="T1" fmla="*/ 2147483647 h 3"/>
              <a:gd name="T2" fmla="*/ 2147483647 w 5"/>
              <a:gd name="T3" fmla="*/ 0 h 3"/>
              <a:gd name="T4" fmla="*/ 2147483647 w 5"/>
              <a:gd name="T5" fmla="*/ 0 h 3"/>
              <a:gd name="T6" fmla="*/ 2147483647 w 5"/>
              <a:gd name="T7" fmla="*/ 2147483647 h 3"/>
              <a:gd name="T8" fmla="*/ 2147483647 w 5"/>
              <a:gd name="T9" fmla="*/ 2147483647 h 3"/>
              <a:gd name="T10" fmla="*/ 2147483647 w 5"/>
              <a:gd name="T11" fmla="*/ 0 h 3"/>
              <a:gd name="T12" fmla="*/ 2147483647 w 5"/>
              <a:gd name="T13" fmla="*/ 0 h 3"/>
              <a:gd name="T14" fmla="*/ 2147483647 w 5"/>
              <a:gd name="T15" fmla="*/ 2147483647 h 3"/>
              <a:gd name="T16" fmla="*/ 2147483647 w 5"/>
              <a:gd name="T17" fmla="*/ 2147483647 h 3"/>
              <a:gd name="T18" fmla="*/ 0 w 5"/>
              <a:gd name="T19" fmla="*/ 2147483647 h 3"/>
              <a:gd name="T20" fmla="*/ 0 w 5"/>
              <a:gd name="T21" fmla="*/ 0 h 3"/>
              <a:gd name="T22" fmla="*/ 0 w 5"/>
              <a:gd name="T23" fmla="*/ 2147483647 h 3"/>
              <a:gd name="T24" fmla="*/ 0 w 5"/>
              <a:gd name="T25" fmla="*/ 2147483647 h 3"/>
              <a:gd name="T26" fmla="*/ 2147483647 w 5"/>
              <a:gd name="T27" fmla="*/ 2147483647 h 3"/>
              <a:gd name="T28" fmla="*/ 2147483647 w 5"/>
              <a:gd name="T29" fmla="*/ 2147483647 h 3"/>
              <a:gd name="T30" fmla="*/ 2147483647 w 5"/>
              <a:gd name="T31" fmla="*/ 2147483647 h 3"/>
              <a:gd name="T32" fmla="*/ 2147483647 w 5"/>
              <a:gd name="T33" fmla="*/ 2147483647 h 3"/>
              <a:gd name="T34" fmla="*/ 2147483647 w 5"/>
              <a:gd name="T35" fmla="*/ 2147483647 h 3"/>
              <a:gd name="T36" fmla="*/ 2147483647 w 5"/>
              <a:gd name="T37" fmla="*/ 2147483647 h 3"/>
              <a:gd name="T38" fmla="*/ 2147483647 w 5"/>
              <a:gd name="T39" fmla="*/ 2147483647 h 3"/>
              <a:gd name="T40" fmla="*/ 2147483647 w 5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5"/>
              <a:gd name="T64" fmla="*/ 0 h 3"/>
              <a:gd name="T65" fmla="*/ 5 w 5"/>
              <a:gd name="T66" fmla="*/ 3 h 3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5" h="3">
                <a:moveTo>
                  <a:pt x="5" y="2"/>
                </a:moveTo>
                <a:lnTo>
                  <a:pt x="5" y="0"/>
                </a:lnTo>
                <a:lnTo>
                  <a:pt x="4" y="0"/>
                </a:lnTo>
                <a:lnTo>
                  <a:pt x="4" y="2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lnTo>
                  <a:pt x="2" y="2"/>
                </a:lnTo>
                <a:lnTo>
                  <a:pt x="1" y="2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3"/>
                </a:lnTo>
                <a:lnTo>
                  <a:pt x="1" y="3"/>
                </a:lnTo>
                <a:lnTo>
                  <a:pt x="2" y="3"/>
                </a:lnTo>
                <a:lnTo>
                  <a:pt x="3" y="3"/>
                </a:lnTo>
                <a:lnTo>
                  <a:pt x="3" y="2"/>
                </a:lnTo>
                <a:lnTo>
                  <a:pt x="4" y="2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40" name="Freeform 204"/>
          <p:cNvSpPr>
            <a:spLocks/>
          </p:cNvSpPr>
          <p:nvPr/>
        </p:nvSpPr>
        <p:spPr bwMode="auto">
          <a:xfrm>
            <a:off x="2001384" y="3760777"/>
            <a:ext cx="4762" cy="1587"/>
          </a:xfrm>
          <a:custGeom>
            <a:avLst/>
            <a:gdLst>
              <a:gd name="T0" fmla="*/ 2147483647 w 3"/>
              <a:gd name="T1" fmla="*/ 0 h 1"/>
              <a:gd name="T2" fmla="*/ 2147483647 w 3"/>
              <a:gd name="T3" fmla="*/ 0 h 1"/>
              <a:gd name="T4" fmla="*/ 2147483647 w 3"/>
              <a:gd name="T5" fmla="*/ 0 h 1"/>
              <a:gd name="T6" fmla="*/ 2147483647 w 3"/>
              <a:gd name="T7" fmla="*/ 2147483647 h 1"/>
              <a:gd name="T8" fmla="*/ 0 w 3"/>
              <a:gd name="T9" fmla="*/ 2147483647 h 1"/>
              <a:gd name="T10" fmla="*/ 2147483647 w 3"/>
              <a:gd name="T11" fmla="*/ 2147483647 h 1"/>
              <a:gd name="T12" fmla="*/ 2147483647 w 3"/>
              <a:gd name="T13" fmla="*/ 2147483647 h 1"/>
              <a:gd name="T14" fmla="*/ 2147483647 w 3"/>
              <a:gd name="T15" fmla="*/ 0 h 1"/>
              <a:gd name="T16" fmla="*/ 2147483647 w 3"/>
              <a:gd name="T17" fmla="*/ 0 h 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"/>
              <a:gd name="T28" fmla="*/ 0 h 1"/>
              <a:gd name="T29" fmla="*/ 3 w 3"/>
              <a:gd name="T30" fmla="*/ 1 h 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" h="1">
                <a:moveTo>
                  <a:pt x="3" y="0"/>
                </a:moveTo>
                <a:lnTo>
                  <a:pt x="2" y="0"/>
                </a:ln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1" y="1"/>
                </a:lnTo>
                <a:lnTo>
                  <a:pt x="2" y="1"/>
                </a:lnTo>
                <a:lnTo>
                  <a:pt x="2" y="0"/>
                </a:lnTo>
                <a:lnTo>
                  <a:pt x="3" y="0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41" name="Freeform 205"/>
          <p:cNvSpPr>
            <a:spLocks/>
          </p:cNvSpPr>
          <p:nvPr/>
        </p:nvSpPr>
        <p:spPr bwMode="auto">
          <a:xfrm>
            <a:off x="1995034" y="3762364"/>
            <a:ext cx="4762" cy="1588"/>
          </a:xfrm>
          <a:custGeom>
            <a:avLst/>
            <a:gdLst>
              <a:gd name="T0" fmla="*/ 2147483647 w 3"/>
              <a:gd name="T1" fmla="*/ 0 h 1"/>
              <a:gd name="T2" fmla="*/ 2147483647 w 3"/>
              <a:gd name="T3" fmla="*/ 0 h 1"/>
              <a:gd name="T4" fmla="*/ 2147483647 w 3"/>
              <a:gd name="T5" fmla="*/ 0 h 1"/>
              <a:gd name="T6" fmla="*/ 0 w 3"/>
              <a:gd name="T7" fmla="*/ 2147483647 h 1"/>
              <a:gd name="T8" fmla="*/ 2147483647 w 3"/>
              <a:gd name="T9" fmla="*/ 2147483647 h 1"/>
              <a:gd name="T10" fmla="*/ 2147483647 w 3"/>
              <a:gd name="T11" fmla="*/ 0 h 1"/>
              <a:gd name="T12" fmla="*/ 2147483647 w 3"/>
              <a:gd name="T13" fmla="*/ 0 h 1"/>
              <a:gd name="T14" fmla="*/ 2147483647 w 3"/>
              <a:gd name="T15" fmla="*/ 0 h 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"/>
              <a:gd name="T25" fmla="*/ 0 h 1"/>
              <a:gd name="T26" fmla="*/ 3 w 3"/>
              <a:gd name="T27" fmla="*/ 1 h 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" h="1">
                <a:moveTo>
                  <a:pt x="3" y="0"/>
                </a:moveTo>
                <a:lnTo>
                  <a:pt x="2" y="0"/>
                </a:lnTo>
                <a:lnTo>
                  <a:pt x="1" y="0"/>
                </a:lnTo>
                <a:lnTo>
                  <a:pt x="0" y="1"/>
                </a:lnTo>
                <a:lnTo>
                  <a:pt x="1" y="1"/>
                </a:lnTo>
                <a:lnTo>
                  <a:pt x="1" y="0"/>
                </a:lnTo>
                <a:lnTo>
                  <a:pt x="2" y="0"/>
                </a:lnTo>
                <a:lnTo>
                  <a:pt x="3" y="0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42" name="Freeform 206"/>
          <p:cNvSpPr>
            <a:spLocks/>
          </p:cNvSpPr>
          <p:nvPr/>
        </p:nvSpPr>
        <p:spPr bwMode="auto">
          <a:xfrm>
            <a:off x="2420484" y="3802052"/>
            <a:ext cx="4762" cy="1587"/>
          </a:xfrm>
          <a:custGeom>
            <a:avLst/>
            <a:gdLst>
              <a:gd name="T0" fmla="*/ 2147483647 w 3"/>
              <a:gd name="T1" fmla="*/ 0 h 1"/>
              <a:gd name="T2" fmla="*/ 2147483647 w 3"/>
              <a:gd name="T3" fmla="*/ 0 h 1"/>
              <a:gd name="T4" fmla="*/ 2147483647 w 3"/>
              <a:gd name="T5" fmla="*/ 0 h 1"/>
              <a:gd name="T6" fmla="*/ 2147483647 w 3"/>
              <a:gd name="T7" fmla="*/ 2147483647 h 1"/>
              <a:gd name="T8" fmla="*/ 0 w 3"/>
              <a:gd name="T9" fmla="*/ 2147483647 h 1"/>
              <a:gd name="T10" fmla="*/ 2147483647 w 3"/>
              <a:gd name="T11" fmla="*/ 2147483647 h 1"/>
              <a:gd name="T12" fmla="*/ 2147483647 w 3"/>
              <a:gd name="T13" fmla="*/ 2147483647 h 1"/>
              <a:gd name="T14" fmla="*/ 2147483647 w 3"/>
              <a:gd name="T15" fmla="*/ 0 h 1"/>
              <a:gd name="T16" fmla="*/ 2147483647 w 3"/>
              <a:gd name="T17" fmla="*/ 0 h 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"/>
              <a:gd name="T28" fmla="*/ 0 h 1"/>
              <a:gd name="T29" fmla="*/ 3 w 3"/>
              <a:gd name="T30" fmla="*/ 1 h 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" h="1">
                <a:moveTo>
                  <a:pt x="3" y="0"/>
                </a:moveTo>
                <a:lnTo>
                  <a:pt x="2" y="0"/>
                </a:ln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1" y="1"/>
                </a:lnTo>
                <a:lnTo>
                  <a:pt x="2" y="1"/>
                </a:lnTo>
                <a:lnTo>
                  <a:pt x="2" y="0"/>
                </a:lnTo>
                <a:lnTo>
                  <a:pt x="3" y="0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43" name="Freeform 207"/>
          <p:cNvSpPr>
            <a:spLocks/>
          </p:cNvSpPr>
          <p:nvPr/>
        </p:nvSpPr>
        <p:spPr bwMode="auto">
          <a:xfrm>
            <a:off x="2428421" y="3794114"/>
            <a:ext cx="4763" cy="1588"/>
          </a:xfrm>
          <a:custGeom>
            <a:avLst/>
            <a:gdLst>
              <a:gd name="T0" fmla="*/ 2147483647 w 3"/>
              <a:gd name="T1" fmla="*/ 2147483647 h 1"/>
              <a:gd name="T2" fmla="*/ 2147483647 w 3"/>
              <a:gd name="T3" fmla="*/ 0 h 1"/>
              <a:gd name="T4" fmla="*/ 2147483647 w 3"/>
              <a:gd name="T5" fmla="*/ 0 h 1"/>
              <a:gd name="T6" fmla="*/ 2147483647 w 3"/>
              <a:gd name="T7" fmla="*/ 0 h 1"/>
              <a:gd name="T8" fmla="*/ 0 w 3"/>
              <a:gd name="T9" fmla="*/ 0 h 1"/>
              <a:gd name="T10" fmla="*/ 2147483647 w 3"/>
              <a:gd name="T11" fmla="*/ 0 h 1"/>
              <a:gd name="T12" fmla="*/ 2147483647 w 3"/>
              <a:gd name="T13" fmla="*/ 0 h 1"/>
              <a:gd name="T14" fmla="*/ 2147483647 w 3"/>
              <a:gd name="T15" fmla="*/ 2147483647 h 1"/>
              <a:gd name="T16" fmla="*/ 2147483647 w 3"/>
              <a:gd name="T17" fmla="*/ 2147483647 h 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"/>
              <a:gd name="T28" fmla="*/ 0 h 1"/>
              <a:gd name="T29" fmla="*/ 3 w 3"/>
              <a:gd name="T30" fmla="*/ 1 h 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" h="1">
                <a:moveTo>
                  <a:pt x="3" y="1"/>
                </a:moveTo>
                <a:lnTo>
                  <a:pt x="3" y="0"/>
                </a:lnTo>
                <a:lnTo>
                  <a:pt x="2" y="0"/>
                </a:lnTo>
                <a:lnTo>
                  <a:pt x="1" y="0"/>
                </a:lnTo>
                <a:lnTo>
                  <a:pt x="0" y="0"/>
                </a:lnTo>
                <a:lnTo>
                  <a:pt x="1" y="0"/>
                </a:lnTo>
                <a:lnTo>
                  <a:pt x="2" y="0"/>
                </a:lnTo>
                <a:lnTo>
                  <a:pt x="2" y="1"/>
                </a:lnTo>
                <a:lnTo>
                  <a:pt x="3" y="1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44" name="Freeform 208"/>
          <p:cNvSpPr>
            <a:spLocks/>
          </p:cNvSpPr>
          <p:nvPr/>
        </p:nvSpPr>
        <p:spPr bwMode="auto">
          <a:xfrm>
            <a:off x="2426834" y="3800464"/>
            <a:ext cx="3175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0 h 2"/>
              <a:gd name="T16" fmla="*/ 2147483647 w 2"/>
              <a:gd name="T17" fmla="*/ 0 h 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"/>
              <a:gd name="T28" fmla="*/ 0 h 2"/>
              <a:gd name="T29" fmla="*/ 2 w 2"/>
              <a:gd name="T30" fmla="*/ 2 h 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" h="2">
                <a:moveTo>
                  <a:pt x="2" y="0"/>
                </a:moveTo>
                <a:lnTo>
                  <a:pt x="2" y="1"/>
                </a:lnTo>
                <a:lnTo>
                  <a:pt x="1" y="1"/>
                </a:lnTo>
                <a:lnTo>
                  <a:pt x="1" y="2"/>
                </a:lnTo>
                <a:lnTo>
                  <a:pt x="0" y="2"/>
                </a:lnTo>
                <a:lnTo>
                  <a:pt x="0" y="1"/>
                </a:lnTo>
                <a:lnTo>
                  <a:pt x="1" y="1"/>
                </a:lnTo>
                <a:lnTo>
                  <a:pt x="1" y="0"/>
                </a:lnTo>
                <a:lnTo>
                  <a:pt x="2" y="0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45" name="Freeform 209"/>
          <p:cNvSpPr>
            <a:spLocks/>
          </p:cNvSpPr>
          <p:nvPr/>
        </p:nvSpPr>
        <p:spPr bwMode="auto">
          <a:xfrm>
            <a:off x="2417309" y="3802052"/>
            <a:ext cx="3175" cy="1587"/>
          </a:xfrm>
          <a:custGeom>
            <a:avLst/>
            <a:gdLst>
              <a:gd name="T0" fmla="*/ 2147483647 w 2"/>
              <a:gd name="T1" fmla="*/ 0 h 1"/>
              <a:gd name="T2" fmla="*/ 2147483647 w 2"/>
              <a:gd name="T3" fmla="*/ 2147483647 h 1"/>
              <a:gd name="T4" fmla="*/ 0 w 2"/>
              <a:gd name="T5" fmla="*/ 0 h 1"/>
              <a:gd name="T6" fmla="*/ 2147483647 w 2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1"/>
              <a:gd name="T14" fmla="*/ 2 w 2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1">
                <a:moveTo>
                  <a:pt x="2" y="0"/>
                </a:moveTo>
                <a:lnTo>
                  <a:pt x="2" y="1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46" name="Rectangle 210"/>
          <p:cNvSpPr>
            <a:spLocks noChangeArrowheads="1"/>
          </p:cNvSpPr>
          <p:nvPr/>
        </p:nvSpPr>
        <p:spPr bwMode="auto">
          <a:xfrm>
            <a:off x="2422071" y="3805227"/>
            <a:ext cx="1588" cy="1587"/>
          </a:xfrm>
          <a:prstGeom prst="rect">
            <a:avLst/>
          </a:pr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7030A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47" name="Freeform 211"/>
          <p:cNvSpPr>
            <a:spLocks/>
          </p:cNvSpPr>
          <p:nvPr/>
        </p:nvSpPr>
        <p:spPr bwMode="auto">
          <a:xfrm>
            <a:off x="2218871" y="3757602"/>
            <a:ext cx="100013" cy="71437"/>
          </a:xfrm>
          <a:custGeom>
            <a:avLst/>
            <a:gdLst>
              <a:gd name="T0" fmla="*/ 2147483647 w 63"/>
              <a:gd name="T1" fmla="*/ 2147483647 h 45"/>
              <a:gd name="T2" fmla="*/ 2147483647 w 63"/>
              <a:gd name="T3" fmla="*/ 2147483647 h 45"/>
              <a:gd name="T4" fmla="*/ 0 w 63"/>
              <a:gd name="T5" fmla="*/ 2147483647 h 45"/>
              <a:gd name="T6" fmla="*/ 2147483647 w 63"/>
              <a:gd name="T7" fmla="*/ 2147483647 h 45"/>
              <a:gd name="T8" fmla="*/ 2147483647 w 63"/>
              <a:gd name="T9" fmla="*/ 2147483647 h 45"/>
              <a:gd name="T10" fmla="*/ 2147483647 w 63"/>
              <a:gd name="T11" fmla="*/ 2147483647 h 45"/>
              <a:gd name="T12" fmla="*/ 2147483647 w 63"/>
              <a:gd name="T13" fmla="*/ 2147483647 h 45"/>
              <a:gd name="T14" fmla="*/ 2147483647 w 63"/>
              <a:gd name="T15" fmla="*/ 2147483647 h 45"/>
              <a:gd name="T16" fmla="*/ 2147483647 w 63"/>
              <a:gd name="T17" fmla="*/ 2147483647 h 45"/>
              <a:gd name="T18" fmla="*/ 2147483647 w 63"/>
              <a:gd name="T19" fmla="*/ 2147483647 h 45"/>
              <a:gd name="T20" fmla="*/ 2147483647 w 63"/>
              <a:gd name="T21" fmla="*/ 2147483647 h 45"/>
              <a:gd name="T22" fmla="*/ 2147483647 w 63"/>
              <a:gd name="T23" fmla="*/ 2147483647 h 45"/>
              <a:gd name="T24" fmla="*/ 2147483647 w 63"/>
              <a:gd name="T25" fmla="*/ 2147483647 h 45"/>
              <a:gd name="T26" fmla="*/ 2147483647 w 63"/>
              <a:gd name="T27" fmla="*/ 0 h 45"/>
              <a:gd name="T28" fmla="*/ 2147483647 w 63"/>
              <a:gd name="T29" fmla="*/ 2147483647 h 4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3"/>
              <a:gd name="T46" fmla="*/ 0 h 45"/>
              <a:gd name="T47" fmla="*/ 63 w 63"/>
              <a:gd name="T48" fmla="*/ 45 h 4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3" h="45">
                <a:moveTo>
                  <a:pt x="6" y="3"/>
                </a:moveTo>
                <a:lnTo>
                  <a:pt x="2" y="17"/>
                </a:lnTo>
                <a:lnTo>
                  <a:pt x="0" y="25"/>
                </a:lnTo>
                <a:lnTo>
                  <a:pt x="1" y="37"/>
                </a:lnTo>
                <a:lnTo>
                  <a:pt x="7" y="45"/>
                </a:lnTo>
                <a:lnTo>
                  <a:pt x="14" y="35"/>
                </a:lnTo>
                <a:lnTo>
                  <a:pt x="24" y="30"/>
                </a:lnTo>
                <a:lnTo>
                  <a:pt x="33" y="30"/>
                </a:lnTo>
                <a:lnTo>
                  <a:pt x="55" y="32"/>
                </a:lnTo>
                <a:lnTo>
                  <a:pt x="63" y="25"/>
                </a:lnTo>
                <a:lnTo>
                  <a:pt x="43" y="15"/>
                </a:lnTo>
                <a:lnTo>
                  <a:pt x="47" y="11"/>
                </a:lnTo>
                <a:lnTo>
                  <a:pt x="38" y="6"/>
                </a:lnTo>
                <a:lnTo>
                  <a:pt x="13" y="0"/>
                </a:lnTo>
                <a:lnTo>
                  <a:pt x="6" y="3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48" name="Freeform 212"/>
          <p:cNvSpPr>
            <a:spLocks/>
          </p:cNvSpPr>
          <p:nvPr/>
        </p:nvSpPr>
        <p:spPr bwMode="auto">
          <a:xfrm>
            <a:off x="2149021" y="3759189"/>
            <a:ext cx="79375" cy="57150"/>
          </a:xfrm>
          <a:custGeom>
            <a:avLst/>
            <a:gdLst>
              <a:gd name="T0" fmla="*/ 2147483647 w 50"/>
              <a:gd name="T1" fmla="*/ 2147483647 h 36"/>
              <a:gd name="T2" fmla="*/ 2147483647 w 50"/>
              <a:gd name="T3" fmla="*/ 2147483647 h 36"/>
              <a:gd name="T4" fmla="*/ 2147483647 w 50"/>
              <a:gd name="T5" fmla="*/ 2147483647 h 36"/>
              <a:gd name="T6" fmla="*/ 2147483647 w 50"/>
              <a:gd name="T7" fmla="*/ 2147483647 h 36"/>
              <a:gd name="T8" fmla="*/ 2147483647 w 50"/>
              <a:gd name="T9" fmla="*/ 2147483647 h 36"/>
              <a:gd name="T10" fmla="*/ 2147483647 w 50"/>
              <a:gd name="T11" fmla="*/ 2147483647 h 36"/>
              <a:gd name="T12" fmla="*/ 0 w 50"/>
              <a:gd name="T13" fmla="*/ 2147483647 h 36"/>
              <a:gd name="T14" fmla="*/ 2147483647 w 50"/>
              <a:gd name="T15" fmla="*/ 2147483647 h 36"/>
              <a:gd name="T16" fmla="*/ 2147483647 w 50"/>
              <a:gd name="T17" fmla="*/ 2147483647 h 36"/>
              <a:gd name="T18" fmla="*/ 2147483647 w 50"/>
              <a:gd name="T19" fmla="*/ 2147483647 h 36"/>
              <a:gd name="T20" fmla="*/ 2147483647 w 50"/>
              <a:gd name="T21" fmla="*/ 2147483647 h 36"/>
              <a:gd name="T22" fmla="*/ 2147483647 w 50"/>
              <a:gd name="T23" fmla="*/ 2147483647 h 36"/>
              <a:gd name="T24" fmla="*/ 2147483647 w 50"/>
              <a:gd name="T25" fmla="*/ 0 h 36"/>
              <a:gd name="T26" fmla="*/ 2147483647 w 50"/>
              <a:gd name="T27" fmla="*/ 2147483647 h 36"/>
              <a:gd name="T28" fmla="*/ 2147483647 w 50"/>
              <a:gd name="T29" fmla="*/ 2147483647 h 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0"/>
              <a:gd name="T46" fmla="*/ 0 h 36"/>
              <a:gd name="T47" fmla="*/ 50 w 50"/>
              <a:gd name="T48" fmla="*/ 36 h 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0" h="36">
                <a:moveTo>
                  <a:pt x="50" y="2"/>
                </a:moveTo>
                <a:lnTo>
                  <a:pt x="46" y="16"/>
                </a:lnTo>
                <a:lnTo>
                  <a:pt x="44" y="24"/>
                </a:lnTo>
                <a:lnTo>
                  <a:pt x="45" y="36"/>
                </a:lnTo>
                <a:lnTo>
                  <a:pt x="28" y="35"/>
                </a:lnTo>
                <a:lnTo>
                  <a:pt x="9" y="34"/>
                </a:lnTo>
                <a:lnTo>
                  <a:pt x="0" y="28"/>
                </a:lnTo>
                <a:lnTo>
                  <a:pt x="8" y="24"/>
                </a:lnTo>
                <a:lnTo>
                  <a:pt x="22" y="25"/>
                </a:lnTo>
                <a:lnTo>
                  <a:pt x="37" y="26"/>
                </a:lnTo>
                <a:lnTo>
                  <a:pt x="31" y="11"/>
                </a:lnTo>
                <a:lnTo>
                  <a:pt x="24" y="4"/>
                </a:lnTo>
                <a:lnTo>
                  <a:pt x="21" y="0"/>
                </a:lnTo>
                <a:lnTo>
                  <a:pt x="39" y="1"/>
                </a:lnTo>
                <a:lnTo>
                  <a:pt x="50" y="2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49" name="Freeform 213"/>
          <p:cNvSpPr>
            <a:spLocks/>
          </p:cNvSpPr>
          <p:nvPr/>
        </p:nvSpPr>
        <p:spPr bwMode="auto">
          <a:xfrm>
            <a:off x="2218871" y="3692514"/>
            <a:ext cx="4763" cy="4763"/>
          </a:xfrm>
          <a:custGeom>
            <a:avLst/>
            <a:gdLst>
              <a:gd name="T0" fmla="*/ 2147483647 w 3"/>
              <a:gd name="T1" fmla="*/ 2147483647 h 3"/>
              <a:gd name="T2" fmla="*/ 0 w 3"/>
              <a:gd name="T3" fmla="*/ 2147483647 h 3"/>
              <a:gd name="T4" fmla="*/ 0 w 3"/>
              <a:gd name="T5" fmla="*/ 0 h 3"/>
              <a:gd name="T6" fmla="*/ 2147483647 w 3"/>
              <a:gd name="T7" fmla="*/ 2147483647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3"/>
                </a:moveTo>
                <a:lnTo>
                  <a:pt x="0" y="1"/>
                </a:lnTo>
                <a:lnTo>
                  <a:pt x="0" y="0"/>
                </a:lnTo>
                <a:lnTo>
                  <a:pt x="3" y="1"/>
                </a:lnTo>
                <a:lnTo>
                  <a:pt x="2" y="3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50" name="Freeform 214"/>
          <p:cNvSpPr>
            <a:spLocks/>
          </p:cNvSpPr>
          <p:nvPr/>
        </p:nvSpPr>
        <p:spPr bwMode="auto">
          <a:xfrm>
            <a:off x="2233159" y="3694102"/>
            <a:ext cx="4762" cy="3175"/>
          </a:xfrm>
          <a:custGeom>
            <a:avLst/>
            <a:gdLst>
              <a:gd name="T0" fmla="*/ 2147483647 w 3"/>
              <a:gd name="T1" fmla="*/ 2147483647 h 2"/>
              <a:gd name="T2" fmla="*/ 2147483647 w 3"/>
              <a:gd name="T3" fmla="*/ 0 h 2"/>
              <a:gd name="T4" fmla="*/ 0 w 3"/>
              <a:gd name="T5" fmla="*/ 0 h 2"/>
              <a:gd name="T6" fmla="*/ 2147483647 w 3"/>
              <a:gd name="T7" fmla="*/ 2147483647 h 2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2"/>
              <a:gd name="T14" fmla="*/ 3 w 3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2">
                <a:moveTo>
                  <a:pt x="3" y="2"/>
                </a:moveTo>
                <a:lnTo>
                  <a:pt x="3" y="0"/>
                </a:lnTo>
                <a:lnTo>
                  <a:pt x="0" y="0"/>
                </a:lnTo>
                <a:lnTo>
                  <a:pt x="3" y="2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51" name="Freeform 215"/>
          <p:cNvSpPr>
            <a:spLocks/>
          </p:cNvSpPr>
          <p:nvPr/>
        </p:nvSpPr>
        <p:spPr bwMode="auto">
          <a:xfrm>
            <a:off x="2509384" y="3943339"/>
            <a:ext cx="4762" cy="11113"/>
          </a:xfrm>
          <a:custGeom>
            <a:avLst/>
            <a:gdLst>
              <a:gd name="T0" fmla="*/ 2147483647 w 3"/>
              <a:gd name="T1" fmla="*/ 2147483647 h 7"/>
              <a:gd name="T2" fmla="*/ 0 w 3"/>
              <a:gd name="T3" fmla="*/ 2147483647 h 7"/>
              <a:gd name="T4" fmla="*/ 2147483647 w 3"/>
              <a:gd name="T5" fmla="*/ 0 h 7"/>
              <a:gd name="T6" fmla="*/ 2147483647 w 3"/>
              <a:gd name="T7" fmla="*/ 2147483647 h 7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7"/>
              <a:gd name="T14" fmla="*/ 3 w 3"/>
              <a:gd name="T15" fmla="*/ 7 h 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7">
                <a:moveTo>
                  <a:pt x="2" y="7"/>
                </a:moveTo>
                <a:lnTo>
                  <a:pt x="0" y="4"/>
                </a:lnTo>
                <a:lnTo>
                  <a:pt x="3" y="0"/>
                </a:lnTo>
                <a:lnTo>
                  <a:pt x="2" y="7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52" name="Freeform 216"/>
          <p:cNvSpPr>
            <a:spLocks/>
          </p:cNvSpPr>
          <p:nvPr/>
        </p:nvSpPr>
        <p:spPr bwMode="auto">
          <a:xfrm>
            <a:off x="1804534" y="4038589"/>
            <a:ext cx="92075" cy="96838"/>
          </a:xfrm>
          <a:custGeom>
            <a:avLst/>
            <a:gdLst>
              <a:gd name="T0" fmla="*/ 2147483647 w 58"/>
              <a:gd name="T1" fmla="*/ 2147483647 h 61"/>
              <a:gd name="T2" fmla="*/ 0 w 58"/>
              <a:gd name="T3" fmla="*/ 2147483647 h 61"/>
              <a:gd name="T4" fmla="*/ 2147483647 w 58"/>
              <a:gd name="T5" fmla="*/ 2147483647 h 61"/>
              <a:gd name="T6" fmla="*/ 2147483647 w 58"/>
              <a:gd name="T7" fmla="*/ 2147483647 h 61"/>
              <a:gd name="T8" fmla="*/ 2147483647 w 58"/>
              <a:gd name="T9" fmla="*/ 0 h 61"/>
              <a:gd name="T10" fmla="*/ 2147483647 w 58"/>
              <a:gd name="T11" fmla="*/ 2147483647 h 61"/>
              <a:gd name="T12" fmla="*/ 2147483647 w 58"/>
              <a:gd name="T13" fmla="*/ 2147483647 h 61"/>
              <a:gd name="T14" fmla="*/ 2147483647 w 58"/>
              <a:gd name="T15" fmla="*/ 2147483647 h 61"/>
              <a:gd name="T16" fmla="*/ 2147483647 w 58"/>
              <a:gd name="T17" fmla="*/ 2147483647 h 61"/>
              <a:gd name="T18" fmla="*/ 2147483647 w 58"/>
              <a:gd name="T19" fmla="*/ 2147483647 h 61"/>
              <a:gd name="T20" fmla="*/ 2147483647 w 58"/>
              <a:gd name="T21" fmla="*/ 2147483647 h 61"/>
              <a:gd name="T22" fmla="*/ 2147483647 w 58"/>
              <a:gd name="T23" fmla="*/ 2147483647 h 61"/>
              <a:gd name="T24" fmla="*/ 2147483647 w 58"/>
              <a:gd name="T25" fmla="*/ 2147483647 h 61"/>
              <a:gd name="T26" fmla="*/ 2147483647 w 58"/>
              <a:gd name="T27" fmla="*/ 2147483647 h 61"/>
              <a:gd name="T28" fmla="*/ 2147483647 w 58"/>
              <a:gd name="T29" fmla="*/ 2147483647 h 61"/>
              <a:gd name="T30" fmla="*/ 2147483647 w 58"/>
              <a:gd name="T31" fmla="*/ 2147483647 h 61"/>
              <a:gd name="T32" fmla="*/ 2147483647 w 58"/>
              <a:gd name="T33" fmla="*/ 2147483647 h 61"/>
              <a:gd name="T34" fmla="*/ 2147483647 w 58"/>
              <a:gd name="T35" fmla="*/ 2147483647 h 61"/>
              <a:gd name="T36" fmla="*/ 2147483647 w 58"/>
              <a:gd name="T37" fmla="*/ 2147483647 h 61"/>
              <a:gd name="T38" fmla="*/ 2147483647 w 58"/>
              <a:gd name="T39" fmla="*/ 2147483647 h 6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58"/>
              <a:gd name="T61" fmla="*/ 0 h 61"/>
              <a:gd name="T62" fmla="*/ 58 w 58"/>
              <a:gd name="T63" fmla="*/ 61 h 6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58" h="61">
                <a:moveTo>
                  <a:pt x="13" y="31"/>
                </a:moveTo>
                <a:lnTo>
                  <a:pt x="0" y="14"/>
                </a:lnTo>
                <a:lnTo>
                  <a:pt x="3" y="6"/>
                </a:lnTo>
                <a:lnTo>
                  <a:pt x="3" y="2"/>
                </a:lnTo>
                <a:lnTo>
                  <a:pt x="5" y="0"/>
                </a:lnTo>
                <a:lnTo>
                  <a:pt x="30" y="6"/>
                </a:lnTo>
                <a:lnTo>
                  <a:pt x="40" y="3"/>
                </a:lnTo>
                <a:lnTo>
                  <a:pt x="49" y="17"/>
                </a:lnTo>
                <a:lnTo>
                  <a:pt x="58" y="31"/>
                </a:lnTo>
                <a:lnTo>
                  <a:pt x="51" y="33"/>
                </a:lnTo>
                <a:lnTo>
                  <a:pt x="52" y="46"/>
                </a:lnTo>
                <a:lnTo>
                  <a:pt x="51" y="61"/>
                </a:lnTo>
                <a:lnTo>
                  <a:pt x="42" y="48"/>
                </a:lnTo>
                <a:lnTo>
                  <a:pt x="42" y="54"/>
                </a:lnTo>
                <a:lnTo>
                  <a:pt x="38" y="47"/>
                </a:lnTo>
                <a:lnTo>
                  <a:pt x="34" y="36"/>
                </a:lnTo>
                <a:lnTo>
                  <a:pt x="22" y="26"/>
                </a:lnTo>
                <a:lnTo>
                  <a:pt x="11" y="17"/>
                </a:lnTo>
                <a:lnTo>
                  <a:pt x="15" y="27"/>
                </a:lnTo>
                <a:lnTo>
                  <a:pt x="13" y="31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53" name="Freeform 217"/>
          <p:cNvSpPr>
            <a:spLocks/>
          </p:cNvSpPr>
          <p:nvPr/>
        </p:nvSpPr>
        <p:spPr bwMode="auto">
          <a:xfrm>
            <a:off x="2255384" y="3989377"/>
            <a:ext cx="4762" cy="6350"/>
          </a:xfrm>
          <a:custGeom>
            <a:avLst/>
            <a:gdLst>
              <a:gd name="T0" fmla="*/ 0 w 3"/>
              <a:gd name="T1" fmla="*/ 0 h 4"/>
              <a:gd name="T2" fmla="*/ 0 w 3"/>
              <a:gd name="T3" fmla="*/ 2147483647 h 4"/>
              <a:gd name="T4" fmla="*/ 2147483647 w 3"/>
              <a:gd name="T5" fmla="*/ 2147483647 h 4"/>
              <a:gd name="T6" fmla="*/ 0 w 3"/>
              <a:gd name="T7" fmla="*/ 0 h 4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4"/>
              <a:gd name="T14" fmla="*/ 3 w 3"/>
              <a:gd name="T15" fmla="*/ 4 h 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4">
                <a:moveTo>
                  <a:pt x="0" y="0"/>
                </a:moveTo>
                <a:lnTo>
                  <a:pt x="0" y="1"/>
                </a:lnTo>
                <a:lnTo>
                  <a:pt x="3" y="4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54" name="Freeform 218"/>
          <p:cNvSpPr>
            <a:spLocks/>
          </p:cNvSpPr>
          <p:nvPr/>
        </p:nvSpPr>
        <p:spPr bwMode="auto">
          <a:xfrm>
            <a:off x="2549071" y="3965564"/>
            <a:ext cx="4763" cy="9525"/>
          </a:xfrm>
          <a:custGeom>
            <a:avLst/>
            <a:gdLst>
              <a:gd name="T0" fmla="*/ 2147483647 w 3"/>
              <a:gd name="T1" fmla="*/ 2147483647 h 6"/>
              <a:gd name="T2" fmla="*/ 2147483647 w 3"/>
              <a:gd name="T3" fmla="*/ 2147483647 h 6"/>
              <a:gd name="T4" fmla="*/ 0 w 3"/>
              <a:gd name="T5" fmla="*/ 0 h 6"/>
              <a:gd name="T6" fmla="*/ 2147483647 w 3"/>
              <a:gd name="T7" fmla="*/ 2147483647 h 6"/>
              <a:gd name="T8" fmla="*/ 2147483647 w 3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6"/>
              <a:gd name="T17" fmla="*/ 3 w 3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6">
                <a:moveTo>
                  <a:pt x="3" y="5"/>
                </a:moveTo>
                <a:lnTo>
                  <a:pt x="1" y="6"/>
                </a:lnTo>
                <a:lnTo>
                  <a:pt x="0" y="0"/>
                </a:lnTo>
                <a:lnTo>
                  <a:pt x="3" y="4"/>
                </a:lnTo>
                <a:lnTo>
                  <a:pt x="3" y="5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55" name="Freeform 219"/>
          <p:cNvSpPr>
            <a:spLocks/>
          </p:cNvSpPr>
          <p:nvPr/>
        </p:nvSpPr>
        <p:spPr bwMode="auto">
          <a:xfrm>
            <a:off x="2503034" y="3894127"/>
            <a:ext cx="4762" cy="11112"/>
          </a:xfrm>
          <a:custGeom>
            <a:avLst/>
            <a:gdLst>
              <a:gd name="T0" fmla="*/ 2147483647 w 3"/>
              <a:gd name="T1" fmla="*/ 2147483647 h 7"/>
              <a:gd name="T2" fmla="*/ 2147483647 w 3"/>
              <a:gd name="T3" fmla="*/ 2147483647 h 7"/>
              <a:gd name="T4" fmla="*/ 0 w 3"/>
              <a:gd name="T5" fmla="*/ 2147483647 h 7"/>
              <a:gd name="T6" fmla="*/ 2147483647 w 3"/>
              <a:gd name="T7" fmla="*/ 0 h 7"/>
              <a:gd name="T8" fmla="*/ 2147483647 w 3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7"/>
              <a:gd name="T17" fmla="*/ 3 w 3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7">
                <a:moveTo>
                  <a:pt x="3" y="5"/>
                </a:moveTo>
                <a:lnTo>
                  <a:pt x="1" y="7"/>
                </a:lnTo>
                <a:lnTo>
                  <a:pt x="0" y="1"/>
                </a:lnTo>
                <a:lnTo>
                  <a:pt x="2" y="0"/>
                </a:lnTo>
                <a:lnTo>
                  <a:pt x="3" y="5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56" name="Freeform 220"/>
          <p:cNvSpPr>
            <a:spLocks/>
          </p:cNvSpPr>
          <p:nvPr/>
        </p:nvSpPr>
        <p:spPr bwMode="auto">
          <a:xfrm>
            <a:off x="1694996" y="3932227"/>
            <a:ext cx="61913" cy="39687"/>
          </a:xfrm>
          <a:custGeom>
            <a:avLst/>
            <a:gdLst>
              <a:gd name="T0" fmla="*/ 2147483647 w 39"/>
              <a:gd name="T1" fmla="*/ 2147483647 h 25"/>
              <a:gd name="T2" fmla="*/ 2147483647 w 39"/>
              <a:gd name="T3" fmla="*/ 2147483647 h 25"/>
              <a:gd name="T4" fmla="*/ 2147483647 w 39"/>
              <a:gd name="T5" fmla="*/ 2147483647 h 25"/>
              <a:gd name="T6" fmla="*/ 2147483647 w 39"/>
              <a:gd name="T7" fmla="*/ 2147483647 h 25"/>
              <a:gd name="T8" fmla="*/ 0 w 39"/>
              <a:gd name="T9" fmla="*/ 2147483647 h 25"/>
              <a:gd name="T10" fmla="*/ 2147483647 w 39"/>
              <a:gd name="T11" fmla="*/ 0 h 25"/>
              <a:gd name="T12" fmla="*/ 2147483647 w 39"/>
              <a:gd name="T13" fmla="*/ 2147483647 h 25"/>
              <a:gd name="T14" fmla="*/ 2147483647 w 39"/>
              <a:gd name="T15" fmla="*/ 2147483647 h 25"/>
              <a:gd name="T16" fmla="*/ 2147483647 w 39"/>
              <a:gd name="T17" fmla="*/ 2147483647 h 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9"/>
              <a:gd name="T28" fmla="*/ 0 h 25"/>
              <a:gd name="T29" fmla="*/ 39 w 39"/>
              <a:gd name="T30" fmla="*/ 25 h 2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9" h="25">
                <a:moveTo>
                  <a:pt x="39" y="19"/>
                </a:moveTo>
                <a:lnTo>
                  <a:pt x="35" y="25"/>
                </a:lnTo>
                <a:lnTo>
                  <a:pt x="26" y="23"/>
                </a:lnTo>
                <a:lnTo>
                  <a:pt x="13" y="18"/>
                </a:lnTo>
                <a:lnTo>
                  <a:pt x="0" y="13"/>
                </a:lnTo>
                <a:lnTo>
                  <a:pt x="14" y="0"/>
                </a:lnTo>
                <a:lnTo>
                  <a:pt x="25" y="7"/>
                </a:lnTo>
                <a:lnTo>
                  <a:pt x="39" y="9"/>
                </a:lnTo>
                <a:lnTo>
                  <a:pt x="39" y="19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57" name="Freeform 221"/>
          <p:cNvSpPr>
            <a:spLocks/>
          </p:cNvSpPr>
          <p:nvPr/>
        </p:nvSpPr>
        <p:spPr bwMode="auto">
          <a:xfrm>
            <a:off x="2485571" y="4000489"/>
            <a:ext cx="6350" cy="9525"/>
          </a:xfrm>
          <a:custGeom>
            <a:avLst/>
            <a:gdLst>
              <a:gd name="T0" fmla="*/ 2147483647 w 4"/>
              <a:gd name="T1" fmla="*/ 2147483647 h 6"/>
              <a:gd name="T2" fmla="*/ 2147483647 w 4"/>
              <a:gd name="T3" fmla="*/ 2147483647 h 6"/>
              <a:gd name="T4" fmla="*/ 2147483647 w 4"/>
              <a:gd name="T5" fmla="*/ 0 h 6"/>
              <a:gd name="T6" fmla="*/ 2147483647 w 4"/>
              <a:gd name="T7" fmla="*/ 0 h 6"/>
              <a:gd name="T8" fmla="*/ 2147483647 w 4"/>
              <a:gd name="T9" fmla="*/ 2147483647 h 6"/>
              <a:gd name="T10" fmla="*/ 2147483647 w 4"/>
              <a:gd name="T11" fmla="*/ 2147483647 h 6"/>
              <a:gd name="T12" fmla="*/ 2147483647 w 4"/>
              <a:gd name="T13" fmla="*/ 2147483647 h 6"/>
              <a:gd name="T14" fmla="*/ 2147483647 w 4"/>
              <a:gd name="T15" fmla="*/ 2147483647 h 6"/>
              <a:gd name="T16" fmla="*/ 2147483647 w 4"/>
              <a:gd name="T17" fmla="*/ 2147483647 h 6"/>
              <a:gd name="T18" fmla="*/ 2147483647 w 4"/>
              <a:gd name="T19" fmla="*/ 2147483647 h 6"/>
              <a:gd name="T20" fmla="*/ 0 w 4"/>
              <a:gd name="T21" fmla="*/ 2147483647 h 6"/>
              <a:gd name="T22" fmla="*/ 2147483647 w 4"/>
              <a:gd name="T23" fmla="*/ 2147483647 h 6"/>
              <a:gd name="T24" fmla="*/ 2147483647 w 4"/>
              <a:gd name="T25" fmla="*/ 2147483647 h 6"/>
              <a:gd name="T26" fmla="*/ 2147483647 w 4"/>
              <a:gd name="T27" fmla="*/ 2147483647 h 6"/>
              <a:gd name="T28" fmla="*/ 2147483647 w 4"/>
              <a:gd name="T29" fmla="*/ 2147483647 h 6"/>
              <a:gd name="T30" fmla="*/ 2147483647 w 4"/>
              <a:gd name="T31" fmla="*/ 2147483647 h 6"/>
              <a:gd name="T32" fmla="*/ 2147483647 w 4"/>
              <a:gd name="T33" fmla="*/ 2147483647 h 6"/>
              <a:gd name="T34" fmla="*/ 2147483647 w 4"/>
              <a:gd name="T35" fmla="*/ 2147483647 h 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"/>
              <a:gd name="T55" fmla="*/ 0 h 6"/>
              <a:gd name="T56" fmla="*/ 4 w 4"/>
              <a:gd name="T57" fmla="*/ 6 h 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" h="6">
                <a:moveTo>
                  <a:pt x="4" y="2"/>
                </a:moveTo>
                <a:lnTo>
                  <a:pt x="4" y="1"/>
                </a:lnTo>
                <a:lnTo>
                  <a:pt x="4" y="0"/>
                </a:lnTo>
                <a:lnTo>
                  <a:pt x="3" y="0"/>
                </a:lnTo>
                <a:lnTo>
                  <a:pt x="2" y="1"/>
                </a:lnTo>
                <a:lnTo>
                  <a:pt x="2" y="2"/>
                </a:lnTo>
                <a:lnTo>
                  <a:pt x="1" y="2"/>
                </a:lnTo>
                <a:lnTo>
                  <a:pt x="1" y="4"/>
                </a:lnTo>
                <a:lnTo>
                  <a:pt x="1" y="5"/>
                </a:lnTo>
                <a:lnTo>
                  <a:pt x="1" y="6"/>
                </a:lnTo>
                <a:lnTo>
                  <a:pt x="0" y="6"/>
                </a:lnTo>
                <a:lnTo>
                  <a:pt x="1" y="6"/>
                </a:lnTo>
                <a:lnTo>
                  <a:pt x="2" y="6"/>
                </a:lnTo>
                <a:lnTo>
                  <a:pt x="2" y="5"/>
                </a:lnTo>
                <a:lnTo>
                  <a:pt x="3" y="5"/>
                </a:lnTo>
                <a:lnTo>
                  <a:pt x="3" y="4"/>
                </a:lnTo>
                <a:lnTo>
                  <a:pt x="3" y="2"/>
                </a:lnTo>
                <a:lnTo>
                  <a:pt x="4" y="2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58" name="Freeform 222"/>
          <p:cNvSpPr>
            <a:spLocks/>
          </p:cNvSpPr>
          <p:nvPr/>
        </p:nvSpPr>
        <p:spPr bwMode="auto">
          <a:xfrm>
            <a:off x="1717221" y="3884602"/>
            <a:ext cx="176213" cy="92075"/>
          </a:xfrm>
          <a:custGeom>
            <a:avLst/>
            <a:gdLst>
              <a:gd name="T0" fmla="*/ 2147483647 w 111"/>
              <a:gd name="T1" fmla="*/ 2147483647 h 58"/>
              <a:gd name="T2" fmla="*/ 2147483647 w 111"/>
              <a:gd name="T3" fmla="*/ 2147483647 h 58"/>
              <a:gd name="T4" fmla="*/ 2147483647 w 111"/>
              <a:gd name="T5" fmla="*/ 2147483647 h 58"/>
              <a:gd name="T6" fmla="*/ 2147483647 w 111"/>
              <a:gd name="T7" fmla="*/ 2147483647 h 58"/>
              <a:gd name="T8" fmla="*/ 2147483647 w 111"/>
              <a:gd name="T9" fmla="*/ 2147483647 h 58"/>
              <a:gd name="T10" fmla="*/ 2147483647 w 111"/>
              <a:gd name="T11" fmla="*/ 2147483647 h 58"/>
              <a:gd name="T12" fmla="*/ 2147483647 w 111"/>
              <a:gd name="T13" fmla="*/ 2147483647 h 58"/>
              <a:gd name="T14" fmla="*/ 2147483647 w 111"/>
              <a:gd name="T15" fmla="*/ 2147483647 h 58"/>
              <a:gd name="T16" fmla="*/ 2147483647 w 111"/>
              <a:gd name="T17" fmla="*/ 2147483647 h 58"/>
              <a:gd name="T18" fmla="*/ 0 w 111"/>
              <a:gd name="T19" fmla="*/ 2147483647 h 58"/>
              <a:gd name="T20" fmla="*/ 2147483647 w 111"/>
              <a:gd name="T21" fmla="*/ 2147483647 h 58"/>
              <a:gd name="T22" fmla="*/ 2147483647 w 111"/>
              <a:gd name="T23" fmla="*/ 2147483647 h 58"/>
              <a:gd name="T24" fmla="*/ 2147483647 w 111"/>
              <a:gd name="T25" fmla="*/ 2147483647 h 58"/>
              <a:gd name="T26" fmla="*/ 2147483647 w 111"/>
              <a:gd name="T27" fmla="*/ 2147483647 h 58"/>
              <a:gd name="T28" fmla="*/ 2147483647 w 111"/>
              <a:gd name="T29" fmla="*/ 0 h 58"/>
              <a:gd name="T30" fmla="*/ 2147483647 w 111"/>
              <a:gd name="T31" fmla="*/ 0 h 58"/>
              <a:gd name="T32" fmla="*/ 2147483647 w 111"/>
              <a:gd name="T33" fmla="*/ 0 h 58"/>
              <a:gd name="T34" fmla="*/ 2147483647 w 111"/>
              <a:gd name="T35" fmla="*/ 2147483647 h 58"/>
              <a:gd name="T36" fmla="*/ 2147483647 w 111"/>
              <a:gd name="T37" fmla="*/ 2147483647 h 58"/>
              <a:gd name="T38" fmla="*/ 2147483647 w 111"/>
              <a:gd name="T39" fmla="*/ 2147483647 h 58"/>
              <a:gd name="T40" fmla="*/ 2147483647 w 111"/>
              <a:gd name="T41" fmla="*/ 2147483647 h 58"/>
              <a:gd name="T42" fmla="*/ 2147483647 w 111"/>
              <a:gd name="T43" fmla="*/ 2147483647 h 58"/>
              <a:gd name="T44" fmla="*/ 2147483647 w 111"/>
              <a:gd name="T45" fmla="*/ 2147483647 h 58"/>
              <a:gd name="T46" fmla="*/ 2147483647 w 111"/>
              <a:gd name="T47" fmla="*/ 2147483647 h 58"/>
              <a:gd name="T48" fmla="*/ 2147483647 w 111"/>
              <a:gd name="T49" fmla="*/ 2147483647 h 5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11"/>
              <a:gd name="T76" fmla="*/ 0 h 58"/>
              <a:gd name="T77" fmla="*/ 111 w 111"/>
              <a:gd name="T78" fmla="*/ 58 h 5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11" h="58">
                <a:moveTo>
                  <a:pt x="60" y="39"/>
                </a:moveTo>
                <a:lnTo>
                  <a:pt x="54" y="42"/>
                </a:lnTo>
                <a:lnTo>
                  <a:pt x="45" y="46"/>
                </a:lnTo>
                <a:lnTo>
                  <a:pt x="38" y="58"/>
                </a:lnTo>
                <a:lnTo>
                  <a:pt x="34" y="58"/>
                </a:lnTo>
                <a:lnTo>
                  <a:pt x="32" y="51"/>
                </a:lnTo>
                <a:lnTo>
                  <a:pt x="25" y="49"/>
                </a:lnTo>
                <a:lnTo>
                  <a:pt x="25" y="39"/>
                </a:lnTo>
                <a:lnTo>
                  <a:pt x="11" y="37"/>
                </a:lnTo>
                <a:lnTo>
                  <a:pt x="0" y="30"/>
                </a:lnTo>
                <a:lnTo>
                  <a:pt x="11" y="12"/>
                </a:lnTo>
                <a:lnTo>
                  <a:pt x="23" y="4"/>
                </a:lnTo>
                <a:lnTo>
                  <a:pt x="25" y="4"/>
                </a:lnTo>
                <a:lnTo>
                  <a:pt x="43" y="1"/>
                </a:lnTo>
                <a:lnTo>
                  <a:pt x="59" y="0"/>
                </a:lnTo>
                <a:lnTo>
                  <a:pt x="73" y="0"/>
                </a:lnTo>
                <a:lnTo>
                  <a:pt x="87" y="0"/>
                </a:lnTo>
                <a:lnTo>
                  <a:pt x="99" y="9"/>
                </a:lnTo>
                <a:lnTo>
                  <a:pt x="96" y="8"/>
                </a:lnTo>
                <a:lnTo>
                  <a:pt x="98" y="11"/>
                </a:lnTo>
                <a:lnTo>
                  <a:pt x="104" y="11"/>
                </a:lnTo>
                <a:lnTo>
                  <a:pt x="111" y="18"/>
                </a:lnTo>
                <a:lnTo>
                  <a:pt x="97" y="20"/>
                </a:lnTo>
                <a:lnTo>
                  <a:pt x="82" y="23"/>
                </a:lnTo>
                <a:lnTo>
                  <a:pt x="60" y="39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59" name="Freeform 223"/>
          <p:cNvSpPr>
            <a:spLocks/>
          </p:cNvSpPr>
          <p:nvPr/>
        </p:nvSpPr>
        <p:spPr bwMode="auto">
          <a:xfrm>
            <a:off x="2507796" y="3919527"/>
            <a:ext cx="11113" cy="11112"/>
          </a:xfrm>
          <a:custGeom>
            <a:avLst/>
            <a:gdLst>
              <a:gd name="T0" fmla="*/ 2147483647 w 7"/>
              <a:gd name="T1" fmla="*/ 2147483647 h 7"/>
              <a:gd name="T2" fmla="*/ 0 w 7"/>
              <a:gd name="T3" fmla="*/ 0 h 7"/>
              <a:gd name="T4" fmla="*/ 2147483647 w 7"/>
              <a:gd name="T5" fmla="*/ 2147483647 h 7"/>
              <a:gd name="T6" fmla="*/ 2147483647 w 7"/>
              <a:gd name="T7" fmla="*/ 2147483647 h 7"/>
              <a:gd name="T8" fmla="*/ 0 60000 65536"/>
              <a:gd name="T9" fmla="*/ 0 60000 65536"/>
              <a:gd name="T10" fmla="*/ 0 60000 65536"/>
              <a:gd name="T11" fmla="*/ 0 60000 65536"/>
              <a:gd name="T12" fmla="*/ 0 w 7"/>
              <a:gd name="T13" fmla="*/ 0 h 7"/>
              <a:gd name="T14" fmla="*/ 7 w 7"/>
              <a:gd name="T15" fmla="*/ 7 h 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" h="7">
                <a:moveTo>
                  <a:pt x="7" y="5"/>
                </a:moveTo>
                <a:lnTo>
                  <a:pt x="0" y="0"/>
                </a:lnTo>
                <a:lnTo>
                  <a:pt x="7" y="7"/>
                </a:lnTo>
                <a:lnTo>
                  <a:pt x="7" y="5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60" name="Freeform 224"/>
          <p:cNvSpPr>
            <a:spLocks/>
          </p:cNvSpPr>
          <p:nvPr/>
        </p:nvSpPr>
        <p:spPr bwMode="auto">
          <a:xfrm>
            <a:off x="1761671" y="3913177"/>
            <a:ext cx="131763" cy="134937"/>
          </a:xfrm>
          <a:custGeom>
            <a:avLst/>
            <a:gdLst>
              <a:gd name="T0" fmla="*/ 2147483647 w 83"/>
              <a:gd name="T1" fmla="*/ 2147483647 h 85"/>
              <a:gd name="T2" fmla="*/ 2147483647 w 83"/>
              <a:gd name="T3" fmla="*/ 2147483647 h 85"/>
              <a:gd name="T4" fmla="*/ 2147483647 w 83"/>
              <a:gd name="T5" fmla="*/ 2147483647 h 85"/>
              <a:gd name="T6" fmla="*/ 2147483647 w 83"/>
              <a:gd name="T7" fmla="*/ 2147483647 h 85"/>
              <a:gd name="T8" fmla="*/ 2147483647 w 83"/>
              <a:gd name="T9" fmla="*/ 2147483647 h 85"/>
              <a:gd name="T10" fmla="*/ 0 w 83"/>
              <a:gd name="T11" fmla="*/ 2147483647 h 85"/>
              <a:gd name="T12" fmla="*/ 2147483647 w 83"/>
              <a:gd name="T13" fmla="*/ 2147483647 h 85"/>
              <a:gd name="T14" fmla="*/ 2147483647 w 83"/>
              <a:gd name="T15" fmla="*/ 2147483647 h 85"/>
              <a:gd name="T16" fmla="*/ 2147483647 w 83"/>
              <a:gd name="T17" fmla="*/ 2147483647 h 85"/>
              <a:gd name="T18" fmla="*/ 2147483647 w 83"/>
              <a:gd name="T19" fmla="*/ 2147483647 h 85"/>
              <a:gd name="T20" fmla="*/ 2147483647 w 83"/>
              <a:gd name="T21" fmla="*/ 2147483647 h 85"/>
              <a:gd name="T22" fmla="*/ 2147483647 w 83"/>
              <a:gd name="T23" fmla="*/ 2147483647 h 85"/>
              <a:gd name="T24" fmla="*/ 2147483647 w 83"/>
              <a:gd name="T25" fmla="*/ 2147483647 h 85"/>
              <a:gd name="T26" fmla="*/ 2147483647 w 83"/>
              <a:gd name="T27" fmla="*/ 2147483647 h 85"/>
              <a:gd name="T28" fmla="*/ 2147483647 w 83"/>
              <a:gd name="T29" fmla="*/ 2147483647 h 85"/>
              <a:gd name="T30" fmla="*/ 2147483647 w 83"/>
              <a:gd name="T31" fmla="*/ 2147483647 h 85"/>
              <a:gd name="T32" fmla="*/ 2147483647 w 83"/>
              <a:gd name="T33" fmla="*/ 2147483647 h 85"/>
              <a:gd name="T34" fmla="*/ 2147483647 w 83"/>
              <a:gd name="T35" fmla="*/ 0 h 85"/>
              <a:gd name="T36" fmla="*/ 2147483647 w 83"/>
              <a:gd name="T37" fmla="*/ 2147483647 h 85"/>
              <a:gd name="T38" fmla="*/ 2147483647 w 83"/>
              <a:gd name="T39" fmla="*/ 2147483647 h 85"/>
              <a:gd name="T40" fmla="*/ 2147483647 w 83"/>
              <a:gd name="T41" fmla="*/ 2147483647 h 8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83"/>
              <a:gd name="T64" fmla="*/ 0 h 85"/>
              <a:gd name="T65" fmla="*/ 83 w 83"/>
              <a:gd name="T66" fmla="*/ 85 h 8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83" h="85">
                <a:moveTo>
                  <a:pt x="32" y="21"/>
                </a:moveTo>
                <a:lnTo>
                  <a:pt x="26" y="24"/>
                </a:lnTo>
                <a:lnTo>
                  <a:pt x="17" y="28"/>
                </a:lnTo>
                <a:lnTo>
                  <a:pt x="10" y="40"/>
                </a:lnTo>
                <a:lnTo>
                  <a:pt x="6" y="40"/>
                </a:lnTo>
                <a:lnTo>
                  <a:pt x="0" y="42"/>
                </a:lnTo>
                <a:lnTo>
                  <a:pt x="16" y="61"/>
                </a:lnTo>
                <a:lnTo>
                  <a:pt x="32" y="79"/>
                </a:lnTo>
                <a:lnTo>
                  <a:pt x="57" y="85"/>
                </a:lnTo>
                <a:lnTo>
                  <a:pt x="67" y="82"/>
                </a:lnTo>
                <a:lnTo>
                  <a:pt x="67" y="69"/>
                </a:lnTo>
                <a:lnTo>
                  <a:pt x="68" y="59"/>
                </a:lnTo>
                <a:lnTo>
                  <a:pt x="71" y="47"/>
                </a:lnTo>
                <a:lnTo>
                  <a:pt x="73" y="51"/>
                </a:lnTo>
                <a:lnTo>
                  <a:pt x="76" y="35"/>
                </a:lnTo>
                <a:lnTo>
                  <a:pt x="78" y="19"/>
                </a:lnTo>
                <a:lnTo>
                  <a:pt x="78" y="4"/>
                </a:lnTo>
                <a:lnTo>
                  <a:pt x="83" y="0"/>
                </a:lnTo>
                <a:lnTo>
                  <a:pt x="69" y="2"/>
                </a:lnTo>
                <a:lnTo>
                  <a:pt x="54" y="5"/>
                </a:lnTo>
                <a:lnTo>
                  <a:pt x="32" y="21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61" name="Freeform 225"/>
          <p:cNvSpPr>
            <a:spLocks/>
          </p:cNvSpPr>
          <p:nvPr/>
        </p:nvSpPr>
        <p:spPr bwMode="auto">
          <a:xfrm>
            <a:off x="2503034" y="3963977"/>
            <a:ext cx="3175" cy="9525"/>
          </a:xfrm>
          <a:custGeom>
            <a:avLst/>
            <a:gdLst>
              <a:gd name="T0" fmla="*/ 2147483647 w 2"/>
              <a:gd name="T1" fmla="*/ 2147483647 h 6"/>
              <a:gd name="T2" fmla="*/ 2147483647 w 2"/>
              <a:gd name="T3" fmla="*/ 0 h 6"/>
              <a:gd name="T4" fmla="*/ 0 w 2"/>
              <a:gd name="T5" fmla="*/ 2147483647 h 6"/>
              <a:gd name="T6" fmla="*/ 2147483647 w 2"/>
              <a:gd name="T7" fmla="*/ 2147483647 h 6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6"/>
              <a:gd name="T14" fmla="*/ 2 w 2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6">
                <a:moveTo>
                  <a:pt x="2" y="6"/>
                </a:moveTo>
                <a:lnTo>
                  <a:pt x="2" y="0"/>
                </a:lnTo>
                <a:lnTo>
                  <a:pt x="0" y="3"/>
                </a:lnTo>
                <a:lnTo>
                  <a:pt x="2" y="6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62" name="Freeform 226"/>
          <p:cNvSpPr>
            <a:spLocks/>
          </p:cNvSpPr>
          <p:nvPr/>
        </p:nvSpPr>
        <p:spPr bwMode="auto">
          <a:xfrm>
            <a:off x="2474459" y="3843327"/>
            <a:ext cx="1587" cy="1587"/>
          </a:xfrm>
          <a:custGeom>
            <a:avLst/>
            <a:gdLst>
              <a:gd name="T0" fmla="*/ 2147483647 w 1"/>
              <a:gd name="T1" fmla="*/ 2147483647 h 1"/>
              <a:gd name="T2" fmla="*/ 0 w 1"/>
              <a:gd name="T3" fmla="*/ 0 h 1"/>
              <a:gd name="T4" fmla="*/ 2147483647 w 1"/>
              <a:gd name="T5" fmla="*/ 2147483647 h 1"/>
              <a:gd name="T6" fmla="*/ 0 60000 65536"/>
              <a:gd name="T7" fmla="*/ 0 60000 65536"/>
              <a:gd name="T8" fmla="*/ 0 60000 65536"/>
              <a:gd name="T9" fmla="*/ 0 w 1"/>
              <a:gd name="T10" fmla="*/ 0 h 1"/>
              <a:gd name="T11" fmla="*/ 1 w 1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">
                <a:moveTo>
                  <a:pt x="1" y="1"/>
                </a:move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63" name="Freeform 227"/>
          <p:cNvSpPr>
            <a:spLocks/>
          </p:cNvSpPr>
          <p:nvPr/>
        </p:nvSpPr>
        <p:spPr bwMode="auto">
          <a:xfrm>
            <a:off x="2468109" y="3836977"/>
            <a:ext cx="6350" cy="4762"/>
          </a:xfrm>
          <a:custGeom>
            <a:avLst/>
            <a:gdLst>
              <a:gd name="T0" fmla="*/ 2147483647 w 4"/>
              <a:gd name="T1" fmla="*/ 2147483647 h 3"/>
              <a:gd name="T2" fmla="*/ 0 w 4"/>
              <a:gd name="T3" fmla="*/ 0 h 3"/>
              <a:gd name="T4" fmla="*/ 2147483647 w 4"/>
              <a:gd name="T5" fmla="*/ 2147483647 h 3"/>
              <a:gd name="T6" fmla="*/ 2147483647 w 4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3"/>
              <a:gd name="T14" fmla="*/ 4 w 4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3">
                <a:moveTo>
                  <a:pt x="4" y="3"/>
                </a:moveTo>
                <a:lnTo>
                  <a:pt x="0" y="0"/>
                </a:lnTo>
                <a:lnTo>
                  <a:pt x="3" y="2"/>
                </a:lnTo>
                <a:lnTo>
                  <a:pt x="4" y="3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64" name="Freeform 228"/>
          <p:cNvSpPr>
            <a:spLocks/>
          </p:cNvSpPr>
          <p:nvPr/>
        </p:nvSpPr>
        <p:spPr bwMode="auto">
          <a:xfrm>
            <a:off x="2495096" y="3871902"/>
            <a:ext cx="6350" cy="7937"/>
          </a:xfrm>
          <a:custGeom>
            <a:avLst/>
            <a:gdLst>
              <a:gd name="T0" fmla="*/ 2147483647 w 4"/>
              <a:gd name="T1" fmla="*/ 0 h 5"/>
              <a:gd name="T2" fmla="*/ 2147483647 w 4"/>
              <a:gd name="T3" fmla="*/ 2147483647 h 5"/>
              <a:gd name="T4" fmla="*/ 0 w 4"/>
              <a:gd name="T5" fmla="*/ 2147483647 h 5"/>
              <a:gd name="T6" fmla="*/ 2147483647 w 4"/>
              <a:gd name="T7" fmla="*/ 0 h 5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5"/>
              <a:gd name="T14" fmla="*/ 4 w 4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5">
                <a:moveTo>
                  <a:pt x="4" y="0"/>
                </a:moveTo>
                <a:lnTo>
                  <a:pt x="4" y="1"/>
                </a:lnTo>
                <a:lnTo>
                  <a:pt x="0" y="5"/>
                </a:lnTo>
                <a:lnTo>
                  <a:pt x="4" y="0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65" name="Freeform 229"/>
          <p:cNvSpPr>
            <a:spLocks/>
          </p:cNvSpPr>
          <p:nvPr/>
        </p:nvSpPr>
        <p:spPr bwMode="auto">
          <a:xfrm>
            <a:off x="2461759" y="3806814"/>
            <a:ext cx="6350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0 h 2"/>
              <a:gd name="T4" fmla="*/ 2147483647 w 4"/>
              <a:gd name="T5" fmla="*/ 2147483647 h 2"/>
              <a:gd name="T6" fmla="*/ 2147483647 w 4"/>
              <a:gd name="T7" fmla="*/ 2147483647 h 2"/>
              <a:gd name="T8" fmla="*/ 2147483647 w 4"/>
              <a:gd name="T9" fmla="*/ 2147483647 h 2"/>
              <a:gd name="T10" fmla="*/ 2147483647 w 4"/>
              <a:gd name="T11" fmla="*/ 2147483647 h 2"/>
              <a:gd name="T12" fmla="*/ 0 w 4"/>
              <a:gd name="T13" fmla="*/ 2147483647 h 2"/>
              <a:gd name="T14" fmla="*/ 2147483647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2147483647 h 2"/>
              <a:gd name="T20" fmla="*/ 2147483647 w 4"/>
              <a:gd name="T21" fmla="*/ 2147483647 h 2"/>
              <a:gd name="T22" fmla="*/ 2147483647 w 4"/>
              <a:gd name="T23" fmla="*/ 2147483647 h 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"/>
              <a:gd name="T37" fmla="*/ 0 h 2"/>
              <a:gd name="T38" fmla="*/ 4 w 4"/>
              <a:gd name="T39" fmla="*/ 2 h 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" h="2">
                <a:moveTo>
                  <a:pt x="4" y="1"/>
                </a:moveTo>
                <a:lnTo>
                  <a:pt x="4" y="0"/>
                </a:lnTo>
                <a:lnTo>
                  <a:pt x="3" y="1"/>
                </a:lnTo>
                <a:lnTo>
                  <a:pt x="2" y="1"/>
                </a:lnTo>
                <a:lnTo>
                  <a:pt x="2" y="2"/>
                </a:lnTo>
                <a:lnTo>
                  <a:pt x="1" y="2"/>
                </a:lnTo>
                <a:lnTo>
                  <a:pt x="0" y="2"/>
                </a:lnTo>
                <a:lnTo>
                  <a:pt x="1" y="2"/>
                </a:lnTo>
                <a:lnTo>
                  <a:pt x="2" y="2"/>
                </a:lnTo>
                <a:lnTo>
                  <a:pt x="3" y="2"/>
                </a:lnTo>
                <a:lnTo>
                  <a:pt x="3" y="1"/>
                </a:lnTo>
                <a:lnTo>
                  <a:pt x="4" y="1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66" name="Freeform 230"/>
          <p:cNvSpPr>
            <a:spLocks/>
          </p:cNvSpPr>
          <p:nvPr/>
        </p:nvSpPr>
        <p:spPr bwMode="auto">
          <a:xfrm>
            <a:off x="2495096" y="3843327"/>
            <a:ext cx="6350" cy="4762"/>
          </a:xfrm>
          <a:custGeom>
            <a:avLst/>
            <a:gdLst>
              <a:gd name="T0" fmla="*/ 2147483647 w 4"/>
              <a:gd name="T1" fmla="*/ 0 h 3"/>
              <a:gd name="T2" fmla="*/ 0 w 4"/>
              <a:gd name="T3" fmla="*/ 2147483647 h 3"/>
              <a:gd name="T4" fmla="*/ 0 w 4"/>
              <a:gd name="T5" fmla="*/ 2147483647 h 3"/>
              <a:gd name="T6" fmla="*/ 2147483647 w 4"/>
              <a:gd name="T7" fmla="*/ 2147483647 h 3"/>
              <a:gd name="T8" fmla="*/ 2147483647 w 4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2" y="0"/>
                </a:moveTo>
                <a:lnTo>
                  <a:pt x="0" y="1"/>
                </a:lnTo>
                <a:lnTo>
                  <a:pt x="0" y="3"/>
                </a:lnTo>
                <a:lnTo>
                  <a:pt x="4" y="2"/>
                </a:lnTo>
                <a:lnTo>
                  <a:pt x="2" y="0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67" name="Freeform 231"/>
          <p:cNvSpPr>
            <a:spLocks/>
          </p:cNvSpPr>
          <p:nvPr/>
        </p:nvSpPr>
        <p:spPr bwMode="auto">
          <a:xfrm>
            <a:off x="2498271" y="3825864"/>
            <a:ext cx="3175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0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lnTo>
                  <a:pt x="1" y="3"/>
                </a:lnTo>
                <a:lnTo>
                  <a:pt x="0" y="1"/>
                </a:lnTo>
                <a:lnTo>
                  <a:pt x="0" y="0"/>
                </a:lnTo>
                <a:lnTo>
                  <a:pt x="2" y="2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68" name="Freeform 232"/>
          <p:cNvSpPr>
            <a:spLocks/>
          </p:cNvSpPr>
          <p:nvPr/>
        </p:nvSpPr>
        <p:spPr bwMode="auto">
          <a:xfrm>
            <a:off x="1726746" y="3802052"/>
            <a:ext cx="38100" cy="80962"/>
          </a:xfrm>
          <a:custGeom>
            <a:avLst/>
            <a:gdLst>
              <a:gd name="T0" fmla="*/ 2147483647 w 24"/>
              <a:gd name="T1" fmla="*/ 2147483647 h 51"/>
              <a:gd name="T2" fmla="*/ 2147483647 w 24"/>
              <a:gd name="T3" fmla="*/ 2147483647 h 51"/>
              <a:gd name="T4" fmla="*/ 0 w 24"/>
              <a:gd name="T5" fmla="*/ 2147483647 h 51"/>
              <a:gd name="T6" fmla="*/ 2147483647 w 24"/>
              <a:gd name="T7" fmla="*/ 2147483647 h 51"/>
              <a:gd name="T8" fmla="*/ 2147483647 w 24"/>
              <a:gd name="T9" fmla="*/ 2147483647 h 51"/>
              <a:gd name="T10" fmla="*/ 2147483647 w 24"/>
              <a:gd name="T11" fmla="*/ 0 h 51"/>
              <a:gd name="T12" fmla="*/ 2147483647 w 24"/>
              <a:gd name="T13" fmla="*/ 2147483647 h 51"/>
              <a:gd name="T14" fmla="*/ 2147483647 w 24"/>
              <a:gd name="T15" fmla="*/ 2147483647 h 51"/>
              <a:gd name="T16" fmla="*/ 2147483647 w 24"/>
              <a:gd name="T17" fmla="*/ 2147483647 h 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"/>
              <a:gd name="T28" fmla="*/ 0 h 51"/>
              <a:gd name="T29" fmla="*/ 24 w 24"/>
              <a:gd name="T30" fmla="*/ 51 h 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" h="51">
                <a:moveTo>
                  <a:pt x="15" y="41"/>
                </a:moveTo>
                <a:lnTo>
                  <a:pt x="5" y="51"/>
                </a:lnTo>
                <a:lnTo>
                  <a:pt x="0" y="51"/>
                </a:lnTo>
                <a:lnTo>
                  <a:pt x="3" y="33"/>
                </a:lnTo>
                <a:lnTo>
                  <a:pt x="6" y="13"/>
                </a:lnTo>
                <a:lnTo>
                  <a:pt x="23" y="0"/>
                </a:lnTo>
                <a:lnTo>
                  <a:pt x="24" y="2"/>
                </a:lnTo>
                <a:lnTo>
                  <a:pt x="19" y="22"/>
                </a:lnTo>
                <a:lnTo>
                  <a:pt x="15" y="41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69" name="Freeform 233"/>
          <p:cNvSpPr>
            <a:spLocks/>
          </p:cNvSpPr>
          <p:nvPr/>
        </p:nvSpPr>
        <p:spPr bwMode="auto">
          <a:xfrm>
            <a:off x="1636259" y="3822689"/>
            <a:ext cx="117475" cy="130175"/>
          </a:xfrm>
          <a:custGeom>
            <a:avLst/>
            <a:gdLst>
              <a:gd name="T0" fmla="*/ 2147483647 w 74"/>
              <a:gd name="T1" fmla="*/ 2147483647 h 82"/>
              <a:gd name="T2" fmla="*/ 0 w 74"/>
              <a:gd name="T3" fmla="*/ 2147483647 h 82"/>
              <a:gd name="T4" fmla="*/ 2147483647 w 74"/>
              <a:gd name="T5" fmla="*/ 2147483647 h 82"/>
              <a:gd name="T6" fmla="*/ 2147483647 w 74"/>
              <a:gd name="T7" fmla="*/ 2147483647 h 82"/>
              <a:gd name="T8" fmla="*/ 2147483647 w 74"/>
              <a:gd name="T9" fmla="*/ 2147483647 h 82"/>
              <a:gd name="T10" fmla="*/ 2147483647 w 74"/>
              <a:gd name="T11" fmla="*/ 2147483647 h 82"/>
              <a:gd name="T12" fmla="*/ 2147483647 w 74"/>
              <a:gd name="T13" fmla="*/ 2147483647 h 82"/>
              <a:gd name="T14" fmla="*/ 2147483647 w 74"/>
              <a:gd name="T15" fmla="*/ 0 h 82"/>
              <a:gd name="T16" fmla="*/ 2147483647 w 74"/>
              <a:gd name="T17" fmla="*/ 0 h 82"/>
              <a:gd name="T18" fmla="*/ 2147483647 w 74"/>
              <a:gd name="T19" fmla="*/ 0 h 82"/>
              <a:gd name="T20" fmla="*/ 2147483647 w 74"/>
              <a:gd name="T21" fmla="*/ 2147483647 h 82"/>
              <a:gd name="T22" fmla="*/ 2147483647 w 74"/>
              <a:gd name="T23" fmla="*/ 2147483647 h 82"/>
              <a:gd name="T24" fmla="*/ 2147483647 w 74"/>
              <a:gd name="T25" fmla="*/ 2147483647 h 82"/>
              <a:gd name="T26" fmla="*/ 2147483647 w 74"/>
              <a:gd name="T27" fmla="*/ 2147483647 h 82"/>
              <a:gd name="T28" fmla="*/ 2147483647 w 74"/>
              <a:gd name="T29" fmla="*/ 2147483647 h 82"/>
              <a:gd name="T30" fmla="*/ 2147483647 w 74"/>
              <a:gd name="T31" fmla="*/ 2147483647 h 82"/>
              <a:gd name="T32" fmla="*/ 2147483647 w 74"/>
              <a:gd name="T33" fmla="*/ 2147483647 h 82"/>
              <a:gd name="T34" fmla="*/ 2147483647 w 74"/>
              <a:gd name="T35" fmla="*/ 2147483647 h 82"/>
              <a:gd name="T36" fmla="*/ 2147483647 w 74"/>
              <a:gd name="T37" fmla="*/ 2147483647 h 82"/>
              <a:gd name="T38" fmla="*/ 2147483647 w 74"/>
              <a:gd name="T39" fmla="*/ 2147483647 h 8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74"/>
              <a:gd name="T61" fmla="*/ 0 h 82"/>
              <a:gd name="T62" fmla="*/ 74 w 74"/>
              <a:gd name="T63" fmla="*/ 82 h 8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74" h="82">
                <a:moveTo>
                  <a:pt x="8" y="73"/>
                </a:moveTo>
                <a:lnTo>
                  <a:pt x="0" y="65"/>
                </a:lnTo>
                <a:lnTo>
                  <a:pt x="2" y="51"/>
                </a:lnTo>
                <a:lnTo>
                  <a:pt x="13" y="35"/>
                </a:lnTo>
                <a:lnTo>
                  <a:pt x="36" y="32"/>
                </a:lnTo>
                <a:lnTo>
                  <a:pt x="24" y="13"/>
                </a:lnTo>
                <a:lnTo>
                  <a:pt x="30" y="11"/>
                </a:lnTo>
                <a:lnTo>
                  <a:pt x="31" y="0"/>
                </a:lnTo>
                <a:lnTo>
                  <a:pt x="47" y="0"/>
                </a:lnTo>
                <a:lnTo>
                  <a:pt x="63" y="0"/>
                </a:lnTo>
                <a:lnTo>
                  <a:pt x="60" y="20"/>
                </a:lnTo>
                <a:lnTo>
                  <a:pt x="57" y="38"/>
                </a:lnTo>
                <a:lnTo>
                  <a:pt x="62" y="38"/>
                </a:lnTo>
                <a:lnTo>
                  <a:pt x="69" y="39"/>
                </a:lnTo>
                <a:lnTo>
                  <a:pt x="74" y="43"/>
                </a:lnTo>
                <a:lnTo>
                  <a:pt x="62" y="51"/>
                </a:lnTo>
                <a:lnTo>
                  <a:pt x="51" y="69"/>
                </a:lnTo>
                <a:lnTo>
                  <a:pt x="37" y="82"/>
                </a:lnTo>
                <a:lnTo>
                  <a:pt x="22" y="77"/>
                </a:lnTo>
                <a:lnTo>
                  <a:pt x="8" y="73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70" name="Freeform 234"/>
          <p:cNvSpPr>
            <a:spLocks/>
          </p:cNvSpPr>
          <p:nvPr/>
        </p:nvSpPr>
        <p:spPr bwMode="auto">
          <a:xfrm>
            <a:off x="2039484" y="3802052"/>
            <a:ext cx="58737" cy="20637"/>
          </a:xfrm>
          <a:custGeom>
            <a:avLst/>
            <a:gdLst>
              <a:gd name="T0" fmla="*/ 2147483647 w 37"/>
              <a:gd name="T1" fmla="*/ 0 h 13"/>
              <a:gd name="T2" fmla="*/ 0 w 37"/>
              <a:gd name="T3" fmla="*/ 2147483647 h 13"/>
              <a:gd name="T4" fmla="*/ 2147483647 w 37"/>
              <a:gd name="T5" fmla="*/ 2147483647 h 13"/>
              <a:gd name="T6" fmla="*/ 2147483647 w 37"/>
              <a:gd name="T7" fmla="*/ 2147483647 h 13"/>
              <a:gd name="T8" fmla="*/ 2147483647 w 37"/>
              <a:gd name="T9" fmla="*/ 0 h 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"/>
              <a:gd name="T16" fmla="*/ 0 h 13"/>
              <a:gd name="T17" fmla="*/ 37 w 37"/>
              <a:gd name="T18" fmla="*/ 13 h 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" h="13">
                <a:moveTo>
                  <a:pt x="14" y="0"/>
                </a:moveTo>
                <a:lnTo>
                  <a:pt x="0" y="4"/>
                </a:lnTo>
                <a:lnTo>
                  <a:pt x="20" y="13"/>
                </a:lnTo>
                <a:lnTo>
                  <a:pt x="37" y="11"/>
                </a:lnTo>
                <a:lnTo>
                  <a:pt x="14" y="0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71" name="Freeform 235"/>
          <p:cNvSpPr>
            <a:spLocks/>
          </p:cNvSpPr>
          <p:nvPr/>
        </p:nvSpPr>
        <p:spPr bwMode="auto">
          <a:xfrm>
            <a:off x="2350634" y="3800464"/>
            <a:ext cx="42862" cy="17463"/>
          </a:xfrm>
          <a:custGeom>
            <a:avLst/>
            <a:gdLst>
              <a:gd name="T0" fmla="*/ 2147483647 w 27"/>
              <a:gd name="T1" fmla="*/ 2147483647 h 11"/>
              <a:gd name="T2" fmla="*/ 2147483647 w 27"/>
              <a:gd name="T3" fmla="*/ 2147483647 h 11"/>
              <a:gd name="T4" fmla="*/ 2147483647 w 27"/>
              <a:gd name="T5" fmla="*/ 2147483647 h 11"/>
              <a:gd name="T6" fmla="*/ 0 w 27"/>
              <a:gd name="T7" fmla="*/ 2147483647 h 11"/>
              <a:gd name="T8" fmla="*/ 2147483647 w 27"/>
              <a:gd name="T9" fmla="*/ 0 h 11"/>
              <a:gd name="T10" fmla="*/ 2147483647 w 27"/>
              <a:gd name="T11" fmla="*/ 2147483647 h 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7"/>
              <a:gd name="T19" fmla="*/ 0 h 11"/>
              <a:gd name="T20" fmla="*/ 27 w 27"/>
              <a:gd name="T21" fmla="*/ 11 h 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7" h="11">
                <a:moveTo>
                  <a:pt x="27" y="5"/>
                </a:moveTo>
                <a:lnTo>
                  <a:pt x="26" y="6"/>
                </a:lnTo>
                <a:lnTo>
                  <a:pt x="7" y="11"/>
                </a:lnTo>
                <a:lnTo>
                  <a:pt x="0" y="9"/>
                </a:lnTo>
                <a:lnTo>
                  <a:pt x="2" y="0"/>
                </a:lnTo>
                <a:lnTo>
                  <a:pt x="27" y="5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72" name="Freeform 236"/>
          <p:cNvSpPr>
            <a:spLocks/>
          </p:cNvSpPr>
          <p:nvPr/>
        </p:nvSpPr>
        <p:spPr bwMode="auto">
          <a:xfrm>
            <a:off x="2412546" y="3822689"/>
            <a:ext cx="9525" cy="3175"/>
          </a:xfrm>
          <a:custGeom>
            <a:avLst/>
            <a:gdLst>
              <a:gd name="T0" fmla="*/ 2147483647 w 6"/>
              <a:gd name="T1" fmla="*/ 2147483647 h 2"/>
              <a:gd name="T2" fmla="*/ 2147483647 w 6"/>
              <a:gd name="T3" fmla="*/ 0 h 2"/>
              <a:gd name="T4" fmla="*/ 0 w 6"/>
              <a:gd name="T5" fmla="*/ 2147483647 h 2"/>
              <a:gd name="T6" fmla="*/ 2147483647 w 6"/>
              <a:gd name="T7" fmla="*/ 2147483647 h 2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2"/>
              <a:gd name="T14" fmla="*/ 6 w 6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2">
                <a:moveTo>
                  <a:pt x="6" y="1"/>
                </a:moveTo>
                <a:lnTo>
                  <a:pt x="2" y="0"/>
                </a:lnTo>
                <a:lnTo>
                  <a:pt x="0" y="2"/>
                </a:lnTo>
                <a:lnTo>
                  <a:pt x="6" y="1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73" name="Freeform 238"/>
          <p:cNvSpPr>
            <a:spLocks/>
          </p:cNvSpPr>
          <p:nvPr/>
        </p:nvSpPr>
        <p:spPr bwMode="auto">
          <a:xfrm>
            <a:off x="1069521" y="3346439"/>
            <a:ext cx="749300" cy="579438"/>
          </a:xfrm>
          <a:custGeom>
            <a:avLst/>
            <a:gdLst>
              <a:gd name="T0" fmla="*/ 2147483647 w 472"/>
              <a:gd name="T1" fmla="*/ 2147483647 h 365"/>
              <a:gd name="T2" fmla="*/ 2147483647 w 472"/>
              <a:gd name="T3" fmla="*/ 2147483647 h 365"/>
              <a:gd name="T4" fmla="*/ 2147483647 w 472"/>
              <a:gd name="T5" fmla="*/ 2147483647 h 365"/>
              <a:gd name="T6" fmla="*/ 2147483647 w 472"/>
              <a:gd name="T7" fmla="*/ 2147483647 h 365"/>
              <a:gd name="T8" fmla="*/ 2147483647 w 472"/>
              <a:gd name="T9" fmla="*/ 2147483647 h 365"/>
              <a:gd name="T10" fmla="*/ 2147483647 w 472"/>
              <a:gd name="T11" fmla="*/ 0 h 365"/>
              <a:gd name="T12" fmla="*/ 2147483647 w 472"/>
              <a:gd name="T13" fmla="*/ 2147483647 h 365"/>
              <a:gd name="T14" fmla="*/ 2147483647 w 472"/>
              <a:gd name="T15" fmla="*/ 2147483647 h 365"/>
              <a:gd name="T16" fmla="*/ 2147483647 w 472"/>
              <a:gd name="T17" fmla="*/ 2147483647 h 365"/>
              <a:gd name="T18" fmla="*/ 2147483647 w 472"/>
              <a:gd name="T19" fmla="*/ 2147483647 h 365"/>
              <a:gd name="T20" fmla="*/ 2147483647 w 472"/>
              <a:gd name="T21" fmla="*/ 2147483647 h 365"/>
              <a:gd name="T22" fmla="*/ 2147483647 w 472"/>
              <a:gd name="T23" fmla="*/ 2147483647 h 365"/>
              <a:gd name="T24" fmla="*/ 2147483647 w 472"/>
              <a:gd name="T25" fmla="*/ 2147483647 h 365"/>
              <a:gd name="T26" fmla="*/ 2147483647 w 472"/>
              <a:gd name="T27" fmla="*/ 2147483647 h 365"/>
              <a:gd name="T28" fmla="*/ 2147483647 w 472"/>
              <a:gd name="T29" fmla="*/ 2147483647 h 365"/>
              <a:gd name="T30" fmla="*/ 2147483647 w 472"/>
              <a:gd name="T31" fmla="*/ 2147483647 h 365"/>
              <a:gd name="T32" fmla="*/ 2147483647 w 472"/>
              <a:gd name="T33" fmla="*/ 2147483647 h 365"/>
              <a:gd name="T34" fmla="*/ 2147483647 w 472"/>
              <a:gd name="T35" fmla="*/ 2147483647 h 365"/>
              <a:gd name="T36" fmla="*/ 2147483647 w 472"/>
              <a:gd name="T37" fmla="*/ 2147483647 h 365"/>
              <a:gd name="T38" fmla="*/ 2147483647 w 472"/>
              <a:gd name="T39" fmla="*/ 2147483647 h 365"/>
              <a:gd name="T40" fmla="*/ 2147483647 w 472"/>
              <a:gd name="T41" fmla="*/ 2147483647 h 365"/>
              <a:gd name="T42" fmla="*/ 2147483647 w 472"/>
              <a:gd name="T43" fmla="*/ 2147483647 h 365"/>
              <a:gd name="T44" fmla="*/ 2147483647 w 472"/>
              <a:gd name="T45" fmla="*/ 2147483647 h 365"/>
              <a:gd name="T46" fmla="*/ 2147483647 w 472"/>
              <a:gd name="T47" fmla="*/ 2147483647 h 365"/>
              <a:gd name="T48" fmla="*/ 2147483647 w 472"/>
              <a:gd name="T49" fmla="*/ 2147483647 h 365"/>
              <a:gd name="T50" fmla="*/ 2147483647 w 472"/>
              <a:gd name="T51" fmla="*/ 2147483647 h 365"/>
              <a:gd name="T52" fmla="*/ 2147483647 w 472"/>
              <a:gd name="T53" fmla="*/ 2147483647 h 365"/>
              <a:gd name="T54" fmla="*/ 2147483647 w 472"/>
              <a:gd name="T55" fmla="*/ 2147483647 h 365"/>
              <a:gd name="T56" fmla="*/ 2147483647 w 472"/>
              <a:gd name="T57" fmla="*/ 2147483647 h 365"/>
              <a:gd name="T58" fmla="*/ 2147483647 w 472"/>
              <a:gd name="T59" fmla="*/ 2147483647 h 365"/>
              <a:gd name="T60" fmla="*/ 2147483647 w 472"/>
              <a:gd name="T61" fmla="*/ 2147483647 h 365"/>
              <a:gd name="T62" fmla="*/ 2147483647 w 472"/>
              <a:gd name="T63" fmla="*/ 2147483647 h 365"/>
              <a:gd name="T64" fmla="*/ 2147483647 w 472"/>
              <a:gd name="T65" fmla="*/ 2147483647 h 365"/>
              <a:gd name="T66" fmla="*/ 2147483647 w 472"/>
              <a:gd name="T67" fmla="*/ 2147483647 h 365"/>
              <a:gd name="T68" fmla="*/ 2147483647 w 472"/>
              <a:gd name="T69" fmla="*/ 2147483647 h 365"/>
              <a:gd name="T70" fmla="*/ 2147483647 w 472"/>
              <a:gd name="T71" fmla="*/ 2147483647 h 365"/>
              <a:gd name="T72" fmla="*/ 2147483647 w 472"/>
              <a:gd name="T73" fmla="*/ 2147483647 h 365"/>
              <a:gd name="T74" fmla="*/ 2147483647 w 472"/>
              <a:gd name="T75" fmla="*/ 2147483647 h 365"/>
              <a:gd name="T76" fmla="*/ 2147483647 w 472"/>
              <a:gd name="T77" fmla="*/ 2147483647 h 365"/>
              <a:gd name="T78" fmla="*/ 2147483647 w 472"/>
              <a:gd name="T79" fmla="*/ 2147483647 h 365"/>
              <a:gd name="T80" fmla="*/ 2147483647 w 472"/>
              <a:gd name="T81" fmla="*/ 2147483647 h 365"/>
              <a:gd name="T82" fmla="*/ 2147483647 w 472"/>
              <a:gd name="T83" fmla="*/ 2147483647 h 365"/>
              <a:gd name="T84" fmla="*/ 2147483647 w 472"/>
              <a:gd name="T85" fmla="*/ 2147483647 h 36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72"/>
              <a:gd name="T130" fmla="*/ 0 h 365"/>
              <a:gd name="T131" fmla="*/ 472 w 472"/>
              <a:gd name="T132" fmla="*/ 365 h 365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72" h="365">
                <a:moveTo>
                  <a:pt x="82" y="191"/>
                </a:moveTo>
                <a:lnTo>
                  <a:pt x="70" y="195"/>
                </a:lnTo>
                <a:lnTo>
                  <a:pt x="60" y="177"/>
                </a:lnTo>
                <a:lnTo>
                  <a:pt x="42" y="160"/>
                </a:lnTo>
                <a:lnTo>
                  <a:pt x="46" y="143"/>
                </a:lnTo>
                <a:lnTo>
                  <a:pt x="39" y="128"/>
                </a:lnTo>
                <a:lnTo>
                  <a:pt x="34" y="117"/>
                </a:lnTo>
                <a:lnTo>
                  <a:pt x="24" y="117"/>
                </a:lnTo>
                <a:lnTo>
                  <a:pt x="15" y="107"/>
                </a:lnTo>
                <a:lnTo>
                  <a:pt x="6" y="97"/>
                </a:lnTo>
                <a:lnTo>
                  <a:pt x="21" y="101"/>
                </a:lnTo>
                <a:lnTo>
                  <a:pt x="24" y="80"/>
                </a:lnTo>
                <a:lnTo>
                  <a:pt x="14" y="67"/>
                </a:lnTo>
                <a:lnTo>
                  <a:pt x="5" y="53"/>
                </a:lnTo>
                <a:lnTo>
                  <a:pt x="3" y="28"/>
                </a:lnTo>
                <a:lnTo>
                  <a:pt x="0" y="3"/>
                </a:lnTo>
                <a:lnTo>
                  <a:pt x="21" y="2"/>
                </a:lnTo>
                <a:lnTo>
                  <a:pt x="41" y="0"/>
                </a:lnTo>
                <a:lnTo>
                  <a:pt x="54" y="7"/>
                </a:lnTo>
                <a:lnTo>
                  <a:pt x="69" y="14"/>
                </a:lnTo>
                <a:lnTo>
                  <a:pt x="82" y="20"/>
                </a:lnTo>
                <a:lnTo>
                  <a:pt x="95" y="28"/>
                </a:lnTo>
                <a:lnTo>
                  <a:pt x="120" y="28"/>
                </a:lnTo>
                <a:lnTo>
                  <a:pt x="144" y="28"/>
                </a:lnTo>
                <a:lnTo>
                  <a:pt x="147" y="18"/>
                </a:lnTo>
                <a:lnTo>
                  <a:pt x="175" y="18"/>
                </a:lnTo>
                <a:lnTo>
                  <a:pt x="189" y="38"/>
                </a:lnTo>
                <a:lnTo>
                  <a:pt x="195" y="58"/>
                </a:lnTo>
                <a:lnTo>
                  <a:pt x="206" y="66"/>
                </a:lnTo>
                <a:lnTo>
                  <a:pt x="217" y="75"/>
                </a:lnTo>
                <a:lnTo>
                  <a:pt x="229" y="59"/>
                </a:lnTo>
                <a:lnTo>
                  <a:pt x="253" y="61"/>
                </a:lnTo>
                <a:lnTo>
                  <a:pt x="260" y="80"/>
                </a:lnTo>
                <a:lnTo>
                  <a:pt x="268" y="99"/>
                </a:lnTo>
                <a:lnTo>
                  <a:pt x="273" y="122"/>
                </a:lnTo>
                <a:lnTo>
                  <a:pt x="285" y="132"/>
                </a:lnTo>
                <a:lnTo>
                  <a:pt x="306" y="136"/>
                </a:lnTo>
                <a:lnTo>
                  <a:pt x="295" y="163"/>
                </a:lnTo>
                <a:lnTo>
                  <a:pt x="285" y="189"/>
                </a:lnTo>
                <a:lnTo>
                  <a:pt x="282" y="216"/>
                </a:lnTo>
                <a:lnTo>
                  <a:pt x="287" y="236"/>
                </a:lnTo>
                <a:lnTo>
                  <a:pt x="294" y="254"/>
                </a:lnTo>
                <a:lnTo>
                  <a:pt x="299" y="267"/>
                </a:lnTo>
                <a:lnTo>
                  <a:pt x="305" y="279"/>
                </a:lnTo>
                <a:lnTo>
                  <a:pt x="307" y="282"/>
                </a:lnTo>
                <a:lnTo>
                  <a:pt x="326" y="290"/>
                </a:lnTo>
                <a:lnTo>
                  <a:pt x="341" y="289"/>
                </a:lnTo>
                <a:lnTo>
                  <a:pt x="360" y="285"/>
                </a:lnTo>
                <a:lnTo>
                  <a:pt x="372" y="285"/>
                </a:lnTo>
                <a:lnTo>
                  <a:pt x="380" y="287"/>
                </a:lnTo>
                <a:lnTo>
                  <a:pt x="385" y="282"/>
                </a:lnTo>
                <a:lnTo>
                  <a:pt x="383" y="278"/>
                </a:lnTo>
                <a:lnTo>
                  <a:pt x="397" y="263"/>
                </a:lnTo>
                <a:lnTo>
                  <a:pt x="406" y="239"/>
                </a:lnTo>
                <a:lnTo>
                  <a:pt x="425" y="229"/>
                </a:lnTo>
                <a:lnTo>
                  <a:pt x="442" y="227"/>
                </a:lnTo>
                <a:lnTo>
                  <a:pt x="458" y="226"/>
                </a:lnTo>
                <a:lnTo>
                  <a:pt x="463" y="225"/>
                </a:lnTo>
                <a:lnTo>
                  <a:pt x="469" y="229"/>
                </a:lnTo>
                <a:lnTo>
                  <a:pt x="472" y="233"/>
                </a:lnTo>
                <a:lnTo>
                  <a:pt x="455" y="258"/>
                </a:lnTo>
                <a:lnTo>
                  <a:pt x="452" y="265"/>
                </a:lnTo>
                <a:lnTo>
                  <a:pt x="452" y="267"/>
                </a:lnTo>
                <a:lnTo>
                  <a:pt x="452" y="270"/>
                </a:lnTo>
                <a:lnTo>
                  <a:pt x="443" y="289"/>
                </a:lnTo>
                <a:lnTo>
                  <a:pt x="440" y="282"/>
                </a:lnTo>
                <a:lnTo>
                  <a:pt x="437" y="287"/>
                </a:lnTo>
                <a:lnTo>
                  <a:pt x="420" y="300"/>
                </a:lnTo>
                <a:lnTo>
                  <a:pt x="404" y="300"/>
                </a:lnTo>
                <a:lnTo>
                  <a:pt x="388" y="300"/>
                </a:lnTo>
                <a:lnTo>
                  <a:pt x="387" y="311"/>
                </a:lnTo>
                <a:lnTo>
                  <a:pt x="381" y="313"/>
                </a:lnTo>
                <a:lnTo>
                  <a:pt x="393" y="332"/>
                </a:lnTo>
                <a:lnTo>
                  <a:pt x="370" y="335"/>
                </a:lnTo>
                <a:lnTo>
                  <a:pt x="359" y="351"/>
                </a:lnTo>
                <a:lnTo>
                  <a:pt x="357" y="365"/>
                </a:lnTo>
                <a:lnTo>
                  <a:pt x="341" y="348"/>
                </a:lnTo>
                <a:lnTo>
                  <a:pt x="323" y="331"/>
                </a:lnTo>
                <a:lnTo>
                  <a:pt x="331" y="337"/>
                </a:lnTo>
                <a:lnTo>
                  <a:pt x="320" y="331"/>
                </a:lnTo>
                <a:lnTo>
                  <a:pt x="313" y="332"/>
                </a:lnTo>
                <a:lnTo>
                  <a:pt x="316" y="333"/>
                </a:lnTo>
                <a:lnTo>
                  <a:pt x="298" y="337"/>
                </a:lnTo>
                <a:lnTo>
                  <a:pt x="281" y="343"/>
                </a:lnTo>
                <a:lnTo>
                  <a:pt x="261" y="333"/>
                </a:lnTo>
                <a:lnTo>
                  <a:pt x="242" y="324"/>
                </a:lnTo>
                <a:lnTo>
                  <a:pt x="222" y="315"/>
                </a:lnTo>
                <a:lnTo>
                  <a:pt x="204" y="305"/>
                </a:lnTo>
                <a:lnTo>
                  <a:pt x="192" y="298"/>
                </a:lnTo>
                <a:lnTo>
                  <a:pt x="180" y="291"/>
                </a:lnTo>
                <a:lnTo>
                  <a:pt x="167" y="285"/>
                </a:lnTo>
                <a:lnTo>
                  <a:pt x="153" y="273"/>
                </a:lnTo>
                <a:lnTo>
                  <a:pt x="142" y="261"/>
                </a:lnTo>
                <a:lnTo>
                  <a:pt x="139" y="247"/>
                </a:lnTo>
                <a:lnTo>
                  <a:pt x="146" y="242"/>
                </a:lnTo>
                <a:lnTo>
                  <a:pt x="144" y="238"/>
                </a:lnTo>
                <a:lnTo>
                  <a:pt x="148" y="225"/>
                </a:lnTo>
                <a:lnTo>
                  <a:pt x="143" y="210"/>
                </a:lnTo>
                <a:lnTo>
                  <a:pt x="136" y="193"/>
                </a:lnTo>
                <a:lnTo>
                  <a:pt x="126" y="179"/>
                </a:lnTo>
                <a:lnTo>
                  <a:pt x="115" y="165"/>
                </a:lnTo>
                <a:lnTo>
                  <a:pt x="120" y="167"/>
                </a:lnTo>
                <a:lnTo>
                  <a:pt x="113" y="157"/>
                </a:lnTo>
                <a:lnTo>
                  <a:pt x="109" y="154"/>
                </a:lnTo>
                <a:lnTo>
                  <a:pt x="111" y="153"/>
                </a:lnTo>
                <a:lnTo>
                  <a:pt x="98" y="145"/>
                </a:lnTo>
                <a:lnTo>
                  <a:pt x="101" y="141"/>
                </a:lnTo>
                <a:lnTo>
                  <a:pt x="95" y="140"/>
                </a:lnTo>
                <a:lnTo>
                  <a:pt x="99" y="128"/>
                </a:lnTo>
                <a:lnTo>
                  <a:pt x="92" y="121"/>
                </a:lnTo>
                <a:lnTo>
                  <a:pt x="82" y="102"/>
                </a:lnTo>
                <a:lnTo>
                  <a:pt x="82" y="96"/>
                </a:lnTo>
                <a:lnTo>
                  <a:pt x="71" y="88"/>
                </a:lnTo>
                <a:lnTo>
                  <a:pt x="63" y="70"/>
                </a:lnTo>
                <a:lnTo>
                  <a:pt x="58" y="53"/>
                </a:lnTo>
                <a:lnTo>
                  <a:pt x="58" y="29"/>
                </a:lnTo>
                <a:lnTo>
                  <a:pt x="46" y="23"/>
                </a:lnTo>
                <a:lnTo>
                  <a:pt x="33" y="16"/>
                </a:lnTo>
                <a:lnTo>
                  <a:pt x="30" y="36"/>
                </a:lnTo>
                <a:lnTo>
                  <a:pt x="28" y="58"/>
                </a:lnTo>
                <a:lnTo>
                  <a:pt x="37" y="75"/>
                </a:lnTo>
                <a:lnTo>
                  <a:pt x="47" y="92"/>
                </a:lnTo>
                <a:lnTo>
                  <a:pt x="51" y="106"/>
                </a:lnTo>
                <a:lnTo>
                  <a:pt x="55" y="120"/>
                </a:lnTo>
                <a:lnTo>
                  <a:pt x="58" y="118"/>
                </a:lnTo>
                <a:lnTo>
                  <a:pt x="61" y="142"/>
                </a:lnTo>
                <a:lnTo>
                  <a:pt x="64" y="166"/>
                </a:lnTo>
                <a:lnTo>
                  <a:pt x="71" y="170"/>
                </a:lnTo>
                <a:lnTo>
                  <a:pt x="79" y="180"/>
                </a:lnTo>
                <a:lnTo>
                  <a:pt x="82" y="191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74" name="Freeform 239"/>
          <p:cNvSpPr>
            <a:spLocks/>
          </p:cNvSpPr>
          <p:nvPr/>
        </p:nvSpPr>
        <p:spPr bwMode="auto">
          <a:xfrm>
            <a:off x="2064884" y="3586152"/>
            <a:ext cx="15875" cy="25400"/>
          </a:xfrm>
          <a:custGeom>
            <a:avLst/>
            <a:gdLst>
              <a:gd name="T0" fmla="*/ 2147483647 w 10"/>
              <a:gd name="T1" fmla="*/ 2147483647 h 16"/>
              <a:gd name="T2" fmla="*/ 2147483647 w 10"/>
              <a:gd name="T3" fmla="*/ 0 h 16"/>
              <a:gd name="T4" fmla="*/ 0 w 10"/>
              <a:gd name="T5" fmla="*/ 2147483647 h 16"/>
              <a:gd name="T6" fmla="*/ 2147483647 w 10"/>
              <a:gd name="T7" fmla="*/ 2147483647 h 16"/>
              <a:gd name="T8" fmla="*/ 2147483647 w 10"/>
              <a:gd name="T9" fmla="*/ 2147483647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"/>
              <a:gd name="T16" fmla="*/ 0 h 16"/>
              <a:gd name="T17" fmla="*/ 10 w 10"/>
              <a:gd name="T18" fmla="*/ 16 h 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" h="16">
                <a:moveTo>
                  <a:pt x="10" y="15"/>
                </a:moveTo>
                <a:lnTo>
                  <a:pt x="7" y="0"/>
                </a:lnTo>
                <a:lnTo>
                  <a:pt x="0" y="13"/>
                </a:lnTo>
                <a:lnTo>
                  <a:pt x="2" y="16"/>
                </a:lnTo>
                <a:lnTo>
                  <a:pt x="10" y="15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75" name="Freeform 240"/>
          <p:cNvSpPr>
            <a:spLocks/>
          </p:cNvSpPr>
          <p:nvPr/>
        </p:nvSpPr>
        <p:spPr bwMode="auto">
          <a:xfrm>
            <a:off x="2091871" y="3530589"/>
            <a:ext cx="19050" cy="31750"/>
          </a:xfrm>
          <a:custGeom>
            <a:avLst/>
            <a:gdLst>
              <a:gd name="T0" fmla="*/ 2147483647 w 12"/>
              <a:gd name="T1" fmla="*/ 2147483647 h 20"/>
              <a:gd name="T2" fmla="*/ 2147483647 w 12"/>
              <a:gd name="T3" fmla="*/ 2147483647 h 20"/>
              <a:gd name="T4" fmla="*/ 0 w 12"/>
              <a:gd name="T5" fmla="*/ 0 h 20"/>
              <a:gd name="T6" fmla="*/ 2147483647 w 12"/>
              <a:gd name="T7" fmla="*/ 2147483647 h 20"/>
              <a:gd name="T8" fmla="*/ 2147483647 w 12"/>
              <a:gd name="T9" fmla="*/ 2147483647 h 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"/>
              <a:gd name="T16" fmla="*/ 0 h 20"/>
              <a:gd name="T17" fmla="*/ 12 w 12"/>
              <a:gd name="T18" fmla="*/ 20 h 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" h="20">
                <a:moveTo>
                  <a:pt x="5" y="20"/>
                </a:moveTo>
                <a:lnTo>
                  <a:pt x="8" y="11"/>
                </a:lnTo>
                <a:lnTo>
                  <a:pt x="0" y="0"/>
                </a:lnTo>
                <a:lnTo>
                  <a:pt x="12" y="13"/>
                </a:lnTo>
                <a:lnTo>
                  <a:pt x="5" y="20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76" name="Freeform 241"/>
          <p:cNvSpPr>
            <a:spLocks/>
          </p:cNvSpPr>
          <p:nvPr/>
        </p:nvSpPr>
        <p:spPr bwMode="auto">
          <a:xfrm>
            <a:off x="2115684" y="3576627"/>
            <a:ext cx="11112" cy="23812"/>
          </a:xfrm>
          <a:custGeom>
            <a:avLst/>
            <a:gdLst>
              <a:gd name="T0" fmla="*/ 2147483647 w 7"/>
              <a:gd name="T1" fmla="*/ 2147483647 h 15"/>
              <a:gd name="T2" fmla="*/ 2147483647 w 7"/>
              <a:gd name="T3" fmla="*/ 2147483647 h 15"/>
              <a:gd name="T4" fmla="*/ 0 w 7"/>
              <a:gd name="T5" fmla="*/ 0 h 15"/>
              <a:gd name="T6" fmla="*/ 0 w 7"/>
              <a:gd name="T7" fmla="*/ 2147483647 h 15"/>
              <a:gd name="T8" fmla="*/ 2147483647 w 7"/>
              <a:gd name="T9" fmla="*/ 2147483647 h 15"/>
              <a:gd name="T10" fmla="*/ 2147483647 w 7"/>
              <a:gd name="T11" fmla="*/ 2147483647 h 15"/>
              <a:gd name="T12" fmla="*/ 2147483647 w 7"/>
              <a:gd name="T13" fmla="*/ 2147483647 h 15"/>
              <a:gd name="T14" fmla="*/ 2147483647 w 7"/>
              <a:gd name="T15" fmla="*/ 2147483647 h 1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"/>
              <a:gd name="T25" fmla="*/ 0 h 15"/>
              <a:gd name="T26" fmla="*/ 7 w 7"/>
              <a:gd name="T27" fmla="*/ 15 h 1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" h="15">
                <a:moveTo>
                  <a:pt x="4" y="15"/>
                </a:moveTo>
                <a:lnTo>
                  <a:pt x="7" y="9"/>
                </a:lnTo>
                <a:lnTo>
                  <a:pt x="0" y="0"/>
                </a:lnTo>
                <a:lnTo>
                  <a:pt x="0" y="1"/>
                </a:lnTo>
                <a:lnTo>
                  <a:pt x="3" y="6"/>
                </a:lnTo>
                <a:lnTo>
                  <a:pt x="6" y="9"/>
                </a:lnTo>
                <a:lnTo>
                  <a:pt x="3" y="15"/>
                </a:lnTo>
                <a:lnTo>
                  <a:pt x="4" y="15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77" name="Freeform 242"/>
          <p:cNvSpPr>
            <a:spLocks/>
          </p:cNvSpPr>
          <p:nvPr/>
        </p:nvSpPr>
        <p:spPr bwMode="auto">
          <a:xfrm>
            <a:off x="2180771" y="3709977"/>
            <a:ext cx="17463" cy="12700"/>
          </a:xfrm>
          <a:custGeom>
            <a:avLst/>
            <a:gdLst>
              <a:gd name="T0" fmla="*/ 2147483647 w 11"/>
              <a:gd name="T1" fmla="*/ 0 h 8"/>
              <a:gd name="T2" fmla="*/ 2147483647 w 11"/>
              <a:gd name="T3" fmla="*/ 2147483647 h 8"/>
              <a:gd name="T4" fmla="*/ 0 w 11"/>
              <a:gd name="T5" fmla="*/ 2147483647 h 8"/>
              <a:gd name="T6" fmla="*/ 2147483647 w 11"/>
              <a:gd name="T7" fmla="*/ 0 h 8"/>
              <a:gd name="T8" fmla="*/ 0 60000 65536"/>
              <a:gd name="T9" fmla="*/ 0 60000 65536"/>
              <a:gd name="T10" fmla="*/ 0 60000 65536"/>
              <a:gd name="T11" fmla="*/ 0 60000 65536"/>
              <a:gd name="T12" fmla="*/ 0 w 11"/>
              <a:gd name="T13" fmla="*/ 0 h 8"/>
              <a:gd name="T14" fmla="*/ 11 w 11"/>
              <a:gd name="T15" fmla="*/ 8 h 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" h="8">
                <a:moveTo>
                  <a:pt x="11" y="0"/>
                </a:moveTo>
                <a:lnTo>
                  <a:pt x="11" y="4"/>
                </a:lnTo>
                <a:lnTo>
                  <a:pt x="0" y="8"/>
                </a:lnTo>
                <a:lnTo>
                  <a:pt x="11" y="0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78" name="Freeform 243"/>
          <p:cNvSpPr>
            <a:spLocks/>
          </p:cNvSpPr>
          <p:nvPr/>
        </p:nvSpPr>
        <p:spPr bwMode="auto">
          <a:xfrm>
            <a:off x="2171246" y="3668702"/>
            <a:ext cx="9525" cy="11112"/>
          </a:xfrm>
          <a:custGeom>
            <a:avLst/>
            <a:gdLst>
              <a:gd name="T0" fmla="*/ 2147483647 w 6"/>
              <a:gd name="T1" fmla="*/ 2147483647 h 7"/>
              <a:gd name="T2" fmla="*/ 2147483647 w 6"/>
              <a:gd name="T3" fmla="*/ 0 h 7"/>
              <a:gd name="T4" fmla="*/ 0 w 6"/>
              <a:gd name="T5" fmla="*/ 2147483647 h 7"/>
              <a:gd name="T6" fmla="*/ 2147483647 w 6"/>
              <a:gd name="T7" fmla="*/ 2147483647 h 7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7"/>
              <a:gd name="T14" fmla="*/ 6 w 6"/>
              <a:gd name="T15" fmla="*/ 7 h 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7">
                <a:moveTo>
                  <a:pt x="6" y="1"/>
                </a:moveTo>
                <a:lnTo>
                  <a:pt x="3" y="0"/>
                </a:lnTo>
                <a:lnTo>
                  <a:pt x="0" y="7"/>
                </a:lnTo>
                <a:lnTo>
                  <a:pt x="6" y="1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79" name="Freeform 244"/>
          <p:cNvSpPr>
            <a:spLocks/>
          </p:cNvSpPr>
          <p:nvPr/>
        </p:nvSpPr>
        <p:spPr bwMode="auto">
          <a:xfrm>
            <a:off x="2058534" y="3538527"/>
            <a:ext cx="28575" cy="1587"/>
          </a:xfrm>
          <a:custGeom>
            <a:avLst/>
            <a:gdLst>
              <a:gd name="T0" fmla="*/ 2147483647 w 18"/>
              <a:gd name="T1" fmla="*/ 0 h 1"/>
              <a:gd name="T2" fmla="*/ 2147483647 w 18"/>
              <a:gd name="T3" fmla="*/ 0 h 1"/>
              <a:gd name="T4" fmla="*/ 2147483647 w 18"/>
              <a:gd name="T5" fmla="*/ 2147483647 h 1"/>
              <a:gd name="T6" fmla="*/ 0 w 18"/>
              <a:gd name="T7" fmla="*/ 0 h 1"/>
              <a:gd name="T8" fmla="*/ 2147483647 w 18"/>
              <a:gd name="T9" fmla="*/ 0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"/>
              <a:gd name="T16" fmla="*/ 0 h 1"/>
              <a:gd name="T17" fmla="*/ 18 w 18"/>
              <a:gd name="T18" fmla="*/ 1 h 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" h="1">
                <a:moveTo>
                  <a:pt x="6" y="0"/>
                </a:moveTo>
                <a:lnTo>
                  <a:pt x="18" y="0"/>
                </a:lnTo>
                <a:lnTo>
                  <a:pt x="11" y="1"/>
                </a:lnTo>
                <a:lnTo>
                  <a:pt x="0" y="0"/>
                </a:lnTo>
                <a:lnTo>
                  <a:pt x="6" y="0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80" name="Freeform 245"/>
          <p:cNvSpPr>
            <a:spLocks/>
          </p:cNvSpPr>
          <p:nvPr/>
        </p:nvSpPr>
        <p:spPr bwMode="auto">
          <a:xfrm>
            <a:off x="2075996" y="3619489"/>
            <a:ext cx="7938" cy="9525"/>
          </a:xfrm>
          <a:custGeom>
            <a:avLst/>
            <a:gdLst>
              <a:gd name="T0" fmla="*/ 2147483647 w 5"/>
              <a:gd name="T1" fmla="*/ 2147483647 h 6"/>
              <a:gd name="T2" fmla="*/ 2147483647 w 5"/>
              <a:gd name="T3" fmla="*/ 2147483647 h 6"/>
              <a:gd name="T4" fmla="*/ 0 w 5"/>
              <a:gd name="T5" fmla="*/ 0 h 6"/>
              <a:gd name="T6" fmla="*/ 2147483647 w 5"/>
              <a:gd name="T7" fmla="*/ 2147483647 h 6"/>
              <a:gd name="T8" fmla="*/ 2147483647 w 5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6"/>
              <a:gd name="T17" fmla="*/ 5 w 5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6">
                <a:moveTo>
                  <a:pt x="5" y="5"/>
                </a:moveTo>
                <a:lnTo>
                  <a:pt x="3" y="2"/>
                </a:lnTo>
                <a:lnTo>
                  <a:pt x="0" y="0"/>
                </a:lnTo>
                <a:lnTo>
                  <a:pt x="3" y="6"/>
                </a:lnTo>
                <a:lnTo>
                  <a:pt x="5" y="5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81" name="Freeform 246"/>
          <p:cNvSpPr>
            <a:spLocks/>
          </p:cNvSpPr>
          <p:nvPr/>
        </p:nvSpPr>
        <p:spPr bwMode="auto">
          <a:xfrm>
            <a:off x="5816146" y="5037127"/>
            <a:ext cx="12700" cy="11112"/>
          </a:xfrm>
          <a:custGeom>
            <a:avLst/>
            <a:gdLst>
              <a:gd name="T0" fmla="*/ 2147483647 w 8"/>
              <a:gd name="T1" fmla="*/ 0 h 7"/>
              <a:gd name="T2" fmla="*/ 0 w 8"/>
              <a:gd name="T3" fmla="*/ 2147483647 h 7"/>
              <a:gd name="T4" fmla="*/ 2147483647 w 8"/>
              <a:gd name="T5" fmla="*/ 2147483647 h 7"/>
              <a:gd name="T6" fmla="*/ 2147483647 w 8"/>
              <a:gd name="T7" fmla="*/ 0 h 7"/>
              <a:gd name="T8" fmla="*/ 0 60000 65536"/>
              <a:gd name="T9" fmla="*/ 0 60000 65536"/>
              <a:gd name="T10" fmla="*/ 0 60000 65536"/>
              <a:gd name="T11" fmla="*/ 0 60000 65536"/>
              <a:gd name="T12" fmla="*/ 0 w 8"/>
              <a:gd name="T13" fmla="*/ 0 h 7"/>
              <a:gd name="T14" fmla="*/ 8 w 8"/>
              <a:gd name="T15" fmla="*/ 7 h 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" h="7">
                <a:moveTo>
                  <a:pt x="7" y="0"/>
                </a:moveTo>
                <a:lnTo>
                  <a:pt x="0" y="7"/>
                </a:lnTo>
                <a:lnTo>
                  <a:pt x="8" y="3"/>
                </a:lnTo>
                <a:lnTo>
                  <a:pt x="7" y="0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82" name="Freeform 247"/>
          <p:cNvSpPr>
            <a:spLocks/>
          </p:cNvSpPr>
          <p:nvPr/>
        </p:nvSpPr>
        <p:spPr bwMode="auto">
          <a:xfrm>
            <a:off x="7302046" y="4738677"/>
            <a:ext cx="1123950" cy="904875"/>
          </a:xfrm>
          <a:custGeom>
            <a:avLst/>
            <a:gdLst>
              <a:gd name="T0" fmla="*/ 2147483647 w 708"/>
              <a:gd name="T1" fmla="*/ 2147483647 h 570"/>
              <a:gd name="T2" fmla="*/ 2147483647 w 708"/>
              <a:gd name="T3" fmla="*/ 2147483647 h 570"/>
              <a:gd name="T4" fmla="*/ 2147483647 w 708"/>
              <a:gd name="T5" fmla="*/ 2147483647 h 570"/>
              <a:gd name="T6" fmla="*/ 2147483647 w 708"/>
              <a:gd name="T7" fmla="*/ 2147483647 h 570"/>
              <a:gd name="T8" fmla="*/ 2147483647 w 708"/>
              <a:gd name="T9" fmla="*/ 2147483647 h 570"/>
              <a:gd name="T10" fmla="*/ 2147483647 w 708"/>
              <a:gd name="T11" fmla="*/ 2147483647 h 570"/>
              <a:gd name="T12" fmla="*/ 2147483647 w 708"/>
              <a:gd name="T13" fmla="*/ 2147483647 h 570"/>
              <a:gd name="T14" fmla="*/ 2147483647 w 708"/>
              <a:gd name="T15" fmla="*/ 2147483647 h 570"/>
              <a:gd name="T16" fmla="*/ 2147483647 w 708"/>
              <a:gd name="T17" fmla="*/ 2147483647 h 570"/>
              <a:gd name="T18" fmla="*/ 2147483647 w 708"/>
              <a:gd name="T19" fmla="*/ 2147483647 h 570"/>
              <a:gd name="T20" fmla="*/ 2147483647 w 708"/>
              <a:gd name="T21" fmla="*/ 2147483647 h 570"/>
              <a:gd name="T22" fmla="*/ 2147483647 w 708"/>
              <a:gd name="T23" fmla="*/ 2147483647 h 570"/>
              <a:gd name="T24" fmla="*/ 2147483647 w 708"/>
              <a:gd name="T25" fmla="*/ 2147483647 h 570"/>
              <a:gd name="T26" fmla="*/ 2147483647 w 708"/>
              <a:gd name="T27" fmla="*/ 2147483647 h 570"/>
              <a:gd name="T28" fmla="*/ 2147483647 w 708"/>
              <a:gd name="T29" fmla="*/ 2147483647 h 570"/>
              <a:gd name="T30" fmla="*/ 2147483647 w 708"/>
              <a:gd name="T31" fmla="*/ 2147483647 h 570"/>
              <a:gd name="T32" fmla="*/ 2147483647 w 708"/>
              <a:gd name="T33" fmla="*/ 2147483647 h 570"/>
              <a:gd name="T34" fmla="*/ 2147483647 w 708"/>
              <a:gd name="T35" fmla="*/ 2147483647 h 570"/>
              <a:gd name="T36" fmla="*/ 2147483647 w 708"/>
              <a:gd name="T37" fmla="*/ 2147483647 h 570"/>
              <a:gd name="T38" fmla="*/ 2147483647 w 708"/>
              <a:gd name="T39" fmla="*/ 2147483647 h 570"/>
              <a:gd name="T40" fmla="*/ 2147483647 w 708"/>
              <a:gd name="T41" fmla="*/ 2147483647 h 570"/>
              <a:gd name="T42" fmla="*/ 2147483647 w 708"/>
              <a:gd name="T43" fmla="*/ 2147483647 h 570"/>
              <a:gd name="T44" fmla="*/ 2147483647 w 708"/>
              <a:gd name="T45" fmla="*/ 2147483647 h 570"/>
              <a:gd name="T46" fmla="*/ 2147483647 w 708"/>
              <a:gd name="T47" fmla="*/ 2147483647 h 570"/>
              <a:gd name="T48" fmla="*/ 2147483647 w 708"/>
              <a:gd name="T49" fmla="*/ 2147483647 h 570"/>
              <a:gd name="T50" fmla="*/ 2147483647 w 708"/>
              <a:gd name="T51" fmla="*/ 2147483647 h 570"/>
              <a:gd name="T52" fmla="*/ 2147483647 w 708"/>
              <a:gd name="T53" fmla="*/ 2147483647 h 570"/>
              <a:gd name="T54" fmla="*/ 2147483647 w 708"/>
              <a:gd name="T55" fmla="*/ 2147483647 h 570"/>
              <a:gd name="T56" fmla="*/ 2147483647 w 708"/>
              <a:gd name="T57" fmla="*/ 2147483647 h 570"/>
              <a:gd name="T58" fmla="*/ 2147483647 w 708"/>
              <a:gd name="T59" fmla="*/ 2147483647 h 570"/>
              <a:gd name="T60" fmla="*/ 2147483647 w 708"/>
              <a:gd name="T61" fmla="*/ 2147483647 h 570"/>
              <a:gd name="T62" fmla="*/ 2147483647 w 708"/>
              <a:gd name="T63" fmla="*/ 2147483647 h 570"/>
              <a:gd name="T64" fmla="*/ 2147483647 w 708"/>
              <a:gd name="T65" fmla="*/ 2147483647 h 570"/>
              <a:gd name="T66" fmla="*/ 2147483647 w 708"/>
              <a:gd name="T67" fmla="*/ 2147483647 h 570"/>
              <a:gd name="T68" fmla="*/ 2147483647 w 708"/>
              <a:gd name="T69" fmla="*/ 2147483647 h 570"/>
              <a:gd name="T70" fmla="*/ 2147483647 w 708"/>
              <a:gd name="T71" fmla="*/ 2147483647 h 570"/>
              <a:gd name="T72" fmla="*/ 2147483647 w 708"/>
              <a:gd name="T73" fmla="*/ 2147483647 h 570"/>
              <a:gd name="T74" fmla="*/ 2147483647 w 708"/>
              <a:gd name="T75" fmla="*/ 2147483647 h 570"/>
              <a:gd name="T76" fmla="*/ 2147483647 w 708"/>
              <a:gd name="T77" fmla="*/ 2147483647 h 570"/>
              <a:gd name="T78" fmla="*/ 2147483647 w 708"/>
              <a:gd name="T79" fmla="*/ 2147483647 h 570"/>
              <a:gd name="T80" fmla="*/ 2147483647 w 708"/>
              <a:gd name="T81" fmla="*/ 2147483647 h 570"/>
              <a:gd name="T82" fmla="*/ 2147483647 w 708"/>
              <a:gd name="T83" fmla="*/ 2147483647 h 570"/>
              <a:gd name="T84" fmla="*/ 2147483647 w 708"/>
              <a:gd name="T85" fmla="*/ 2147483647 h 570"/>
              <a:gd name="T86" fmla="*/ 2147483647 w 708"/>
              <a:gd name="T87" fmla="*/ 2147483647 h 570"/>
              <a:gd name="T88" fmla="*/ 2147483647 w 708"/>
              <a:gd name="T89" fmla="*/ 2147483647 h 570"/>
              <a:gd name="T90" fmla="*/ 2147483647 w 708"/>
              <a:gd name="T91" fmla="*/ 2147483647 h 570"/>
              <a:gd name="T92" fmla="*/ 2147483647 w 708"/>
              <a:gd name="T93" fmla="*/ 2147483647 h 570"/>
              <a:gd name="T94" fmla="*/ 2147483647 w 708"/>
              <a:gd name="T95" fmla="*/ 2147483647 h 570"/>
              <a:gd name="T96" fmla="*/ 2147483647 w 708"/>
              <a:gd name="T97" fmla="*/ 2147483647 h 570"/>
              <a:gd name="T98" fmla="*/ 2147483647 w 708"/>
              <a:gd name="T99" fmla="*/ 2147483647 h 570"/>
              <a:gd name="T100" fmla="*/ 2147483647 w 708"/>
              <a:gd name="T101" fmla="*/ 2147483647 h 570"/>
              <a:gd name="T102" fmla="*/ 2147483647 w 708"/>
              <a:gd name="T103" fmla="*/ 2147483647 h 570"/>
              <a:gd name="T104" fmla="*/ 2147483647 w 708"/>
              <a:gd name="T105" fmla="*/ 2147483647 h 570"/>
              <a:gd name="T106" fmla="*/ 2147483647 w 708"/>
              <a:gd name="T107" fmla="*/ 2147483647 h 570"/>
              <a:gd name="T108" fmla="*/ 2147483647 w 708"/>
              <a:gd name="T109" fmla="*/ 2147483647 h 570"/>
              <a:gd name="T110" fmla="*/ 2147483647 w 708"/>
              <a:gd name="T111" fmla="*/ 2147483647 h 57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708"/>
              <a:gd name="T169" fmla="*/ 0 h 570"/>
              <a:gd name="T170" fmla="*/ 708 w 708"/>
              <a:gd name="T171" fmla="*/ 570 h 57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708" h="570">
                <a:moveTo>
                  <a:pt x="416" y="13"/>
                </a:moveTo>
                <a:lnTo>
                  <a:pt x="408" y="12"/>
                </a:lnTo>
                <a:lnTo>
                  <a:pt x="403" y="10"/>
                </a:lnTo>
                <a:lnTo>
                  <a:pt x="401" y="12"/>
                </a:lnTo>
                <a:lnTo>
                  <a:pt x="396" y="11"/>
                </a:lnTo>
                <a:lnTo>
                  <a:pt x="403" y="15"/>
                </a:lnTo>
                <a:lnTo>
                  <a:pt x="410" y="19"/>
                </a:lnTo>
                <a:lnTo>
                  <a:pt x="406" y="28"/>
                </a:lnTo>
                <a:lnTo>
                  <a:pt x="401" y="30"/>
                </a:lnTo>
                <a:lnTo>
                  <a:pt x="386" y="28"/>
                </a:lnTo>
                <a:lnTo>
                  <a:pt x="379" y="31"/>
                </a:lnTo>
                <a:lnTo>
                  <a:pt x="375" y="36"/>
                </a:lnTo>
                <a:lnTo>
                  <a:pt x="372" y="34"/>
                </a:lnTo>
                <a:lnTo>
                  <a:pt x="369" y="38"/>
                </a:lnTo>
                <a:lnTo>
                  <a:pt x="363" y="49"/>
                </a:lnTo>
                <a:lnTo>
                  <a:pt x="361" y="54"/>
                </a:lnTo>
                <a:lnTo>
                  <a:pt x="354" y="59"/>
                </a:lnTo>
                <a:lnTo>
                  <a:pt x="347" y="76"/>
                </a:lnTo>
                <a:lnTo>
                  <a:pt x="352" y="77"/>
                </a:lnTo>
                <a:lnTo>
                  <a:pt x="354" y="81"/>
                </a:lnTo>
                <a:lnTo>
                  <a:pt x="349" y="88"/>
                </a:lnTo>
                <a:lnTo>
                  <a:pt x="355" y="94"/>
                </a:lnTo>
                <a:lnTo>
                  <a:pt x="341" y="83"/>
                </a:lnTo>
                <a:lnTo>
                  <a:pt x="340" y="86"/>
                </a:lnTo>
                <a:lnTo>
                  <a:pt x="327" y="81"/>
                </a:lnTo>
                <a:lnTo>
                  <a:pt x="324" y="92"/>
                </a:lnTo>
                <a:lnTo>
                  <a:pt x="320" y="92"/>
                </a:lnTo>
                <a:lnTo>
                  <a:pt x="317" y="95"/>
                </a:lnTo>
                <a:lnTo>
                  <a:pt x="318" y="91"/>
                </a:lnTo>
                <a:lnTo>
                  <a:pt x="322" y="78"/>
                </a:lnTo>
                <a:lnTo>
                  <a:pt x="304" y="59"/>
                </a:lnTo>
                <a:lnTo>
                  <a:pt x="303" y="64"/>
                </a:lnTo>
                <a:lnTo>
                  <a:pt x="294" y="68"/>
                </a:lnTo>
                <a:lnTo>
                  <a:pt x="294" y="65"/>
                </a:lnTo>
                <a:lnTo>
                  <a:pt x="290" y="67"/>
                </a:lnTo>
                <a:lnTo>
                  <a:pt x="286" y="67"/>
                </a:lnTo>
                <a:lnTo>
                  <a:pt x="283" y="77"/>
                </a:lnTo>
                <a:lnTo>
                  <a:pt x="280" y="72"/>
                </a:lnTo>
                <a:lnTo>
                  <a:pt x="270" y="82"/>
                </a:lnTo>
                <a:lnTo>
                  <a:pt x="271" y="89"/>
                </a:lnTo>
                <a:lnTo>
                  <a:pt x="264" y="86"/>
                </a:lnTo>
                <a:lnTo>
                  <a:pt x="268" y="96"/>
                </a:lnTo>
                <a:lnTo>
                  <a:pt x="259" y="93"/>
                </a:lnTo>
                <a:lnTo>
                  <a:pt x="254" y="101"/>
                </a:lnTo>
                <a:lnTo>
                  <a:pt x="255" y="102"/>
                </a:lnTo>
                <a:lnTo>
                  <a:pt x="258" y="102"/>
                </a:lnTo>
                <a:lnTo>
                  <a:pt x="253" y="106"/>
                </a:lnTo>
                <a:lnTo>
                  <a:pt x="253" y="111"/>
                </a:lnTo>
                <a:lnTo>
                  <a:pt x="257" y="113"/>
                </a:lnTo>
                <a:lnTo>
                  <a:pt x="247" y="113"/>
                </a:lnTo>
                <a:lnTo>
                  <a:pt x="243" y="113"/>
                </a:lnTo>
                <a:lnTo>
                  <a:pt x="239" y="111"/>
                </a:lnTo>
                <a:lnTo>
                  <a:pt x="237" y="116"/>
                </a:lnTo>
                <a:lnTo>
                  <a:pt x="239" y="125"/>
                </a:lnTo>
                <a:lnTo>
                  <a:pt x="234" y="127"/>
                </a:lnTo>
                <a:lnTo>
                  <a:pt x="234" y="143"/>
                </a:lnTo>
                <a:lnTo>
                  <a:pt x="230" y="129"/>
                </a:lnTo>
                <a:lnTo>
                  <a:pt x="225" y="114"/>
                </a:lnTo>
                <a:lnTo>
                  <a:pt x="219" y="120"/>
                </a:lnTo>
                <a:lnTo>
                  <a:pt x="207" y="137"/>
                </a:lnTo>
                <a:lnTo>
                  <a:pt x="207" y="150"/>
                </a:lnTo>
                <a:lnTo>
                  <a:pt x="190" y="168"/>
                </a:lnTo>
                <a:lnTo>
                  <a:pt x="176" y="177"/>
                </a:lnTo>
                <a:lnTo>
                  <a:pt x="163" y="184"/>
                </a:lnTo>
                <a:lnTo>
                  <a:pt x="142" y="189"/>
                </a:lnTo>
                <a:lnTo>
                  <a:pt x="125" y="194"/>
                </a:lnTo>
                <a:lnTo>
                  <a:pt x="110" y="200"/>
                </a:lnTo>
                <a:lnTo>
                  <a:pt x="105" y="196"/>
                </a:lnTo>
                <a:lnTo>
                  <a:pt x="81" y="213"/>
                </a:lnTo>
                <a:lnTo>
                  <a:pt x="57" y="229"/>
                </a:lnTo>
                <a:lnTo>
                  <a:pt x="49" y="236"/>
                </a:lnTo>
                <a:lnTo>
                  <a:pt x="50" y="223"/>
                </a:lnTo>
                <a:lnTo>
                  <a:pt x="42" y="242"/>
                </a:lnTo>
                <a:lnTo>
                  <a:pt x="33" y="264"/>
                </a:lnTo>
                <a:lnTo>
                  <a:pt x="32" y="281"/>
                </a:lnTo>
                <a:lnTo>
                  <a:pt x="33" y="296"/>
                </a:lnTo>
                <a:lnTo>
                  <a:pt x="35" y="310"/>
                </a:lnTo>
                <a:lnTo>
                  <a:pt x="31" y="314"/>
                </a:lnTo>
                <a:lnTo>
                  <a:pt x="30" y="309"/>
                </a:lnTo>
                <a:lnTo>
                  <a:pt x="25" y="299"/>
                </a:lnTo>
                <a:lnTo>
                  <a:pt x="25" y="320"/>
                </a:lnTo>
                <a:lnTo>
                  <a:pt x="21" y="311"/>
                </a:lnTo>
                <a:lnTo>
                  <a:pt x="19" y="310"/>
                </a:lnTo>
                <a:lnTo>
                  <a:pt x="22" y="328"/>
                </a:lnTo>
                <a:lnTo>
                  <a:pt x="24" y="348"/>
                </a:lnTo>
                <a:lnTo>
                  <a:pt x="26" y="365"/>
                </a:lnTo>
                <a:lnTo>
                  <a:pt x="29" y="383"/>
                </a:lnTo>
                <a:lnTo>
                  <a:pt x="27" y="397"/>
                </a:lnTo>
                <a:lnTo>
                  <a:pt x="25" y="412"/>
                </a:lnTo>
                <a:lnTo>
                  <a:pt x="24" y="426"/>
                </a:lnTo>
                <a:lnTo>
                  <a:pt x="22" y="442"/>
                </a:lnTo>
                <a:lnTo>
                  <a:pt x="9" y="461"/>
                </a:lnTo>
                <a:lnTo>
                  <a:pt x="1" y="463"/>
                </a:lnTo>
                <a:lnTo>
                  <a:pt x="0" y="475"/>
                </a:lnTo>
                <a:lnTo>
                  <a:pt x="12" y="483"/>
                </a:lnTo>
                <a:lnTo>
                  <a:pt x="24" y="491"/>
                </a:lnTo>
                <a:lnTo>
                  <a:pt x="47" y="488"/>
                </a:lnTo>
                <a:lnTo>
                  <a:pt x="68" y="480"/>
                </a:lnTo>
                <a:lnTo>
                  <a:pt x="71" y="477"/>
                </a:lnTo>
                <a:lnTo>
                  <a:pt x="82" y="469"/>
                </a:lnTo>
                <a:lnTo>
                  <a:pt x="100" y="469"/>
                </a:lnTo>
                <a:lnTo>
                  <a:pt x="120" y="469"/>
                </a:lnTo>
                <a:lnTo>
                  <a:pt x="143" y="468"/>
                </a:lnTo>
                <a:lnTo>
                  <a:pt x="160" y="451"/>
                </a:lnTo>
                <a:lnTo>
                  <a:pt x="182" y="443"/>
                </a:lnTo>
                <a:lnTo>
                  <a:pt x="205" y="434"/>
                </a:lnTo>
                <a:lnTo>
                  <a:pt x="226" y="431"/>
                </a:lnTo>
                <a:lnTo>
                  <a:pt x="247" y="426"/>
                </a:lnTo>
                <a:lnTo>
                  <a:pt x="269" y="423"/>
                </a:lnTo>
                <a:lnTo>
                  <a:pt x="291" y="419"/>
                </a:lnTo>
                <a:lnTo>
                  <a:pt x="303" y="423"/>
                </a:lnTo>
                <a:lnTo>
                  <a:pt x="326" y="432"/>
                </a:lnTo>
                <a:lnTo>
                  <a:pt x="331" y="438"/>
                </a:lnTo>
                <a:lnTo>
                  <a:pt x="334" y="443"/>
                </a:lnTo>
                <a:lnTo>
                  <a:pt x="336" y="451"/>
                </a:lnTo>
                <a:lnTo>
                  <a:pt x="338" y="465"/>
                </a:lnTo>
                <a:lnTo>
                  <a:pt x="340" y="479"/>
                </a:lnTo>
                <a:lnTo>
                  <a:pt x="336" y="479"/>
                </a:lnTo>
                <a:lnTo>
                  <a:pt x="344" y="486"/>
                </a:lnTo>
                <a:lnTo>
                  <a:pt x="348" y="483"/>
                </a:lnTo>
                <a:lnTo>
                  <a:pt x="367" y="465"/>
                </a:lnTo>
                <a:lnTo>
                  <a:pt x="388" y="450"/>
                </a:lnTo>
                <a:lnTo>
                  <a:pt x="396" y="440"/>
                </a:lnTo>
                <a:lnTo>
                  <a:pt x="391" y="456"/>
                </a:lnTo>
                <a:lnTo>
                  <a:pt x="379" y="471"/>
                </a:lnTo>
                <a:lnTo>
                  <a:pt x="367" y="487"/>
                </a:lnTo>
                <a:lnTo>
                  <a:pt x="359" y="493"/>
                </a:lnTo>
                <a:lnTo>
                  <a:pt x="372" y="493"/>
                </a:lnTo>
                <a:lnTo>
                  <a:pt x="386" y="474"/>
                </a:lnTo>
                <a:lnTo>
                  <a:pt x="391" y="484"/>
                </a:lnTo>
                <a:lnTo>
                  <a:pt x="376" y="499"/>
                </a:lnTo>
                <a:lnTo>
                  <a:pt x="387" y="499"/>
                </a:lnTo>
                <a:lnTo>
                  <a:pt x="390" y="500"/>
                </a:lnTo>
                <a:lnTo>
                  <a:pt x="395" y="509"/>
                </a:lnTo>
                <a:lnTo>
                  <a:pt x="387" y="528"/>
                </a:lnTo>
                <a:lnTo>
                  <a:pt x="388" y="548"/>
                </a:lnTo>
                <a:lnTo>
                  <a:pt x="405" y="556"/>
                </a:lnTo>
                <a:lnTo>
                  <a:pt x="417" y="560"/>
                </a:lnTo>
                <a:lnTo>
                  <a:pt x="429" y="565"/>
                </a:lnTo>
                <a:lnTo>
                  <a:pt x="454" y="555"/>
                </a:lnTo>
                <a:lnTo>
                  <a:pt x="453" y="553"/>
                </a:lnTo>
                <a:lnTo>
                  <a:pt x="464" y="548"/>
                </a:lnTo>
                <a:lnTo>
                  <a:pt x="458" y="557"/>
                </a:lnTo>
                <a:lnTo>
                  <a:pt x="461" y="557"/>
                </a:lnTo>
                <a:lnTo>
                  <a:pt x="467" y="557"/>
                </a:lnTo>
                <a:lnTo>
                  <a:pt x="471" y="567"/>
                </a:lnTo>
                <a:lnTo>
                  <a:pt x="475" y="570"/>
                </a:lnTo>
                <a:lnTo>
                  <a:pt x="479" y="564"/>
                </a:lnTo>
                <a:lnTo>
                  <a:pt x="512" y="547"/>
                </a:lnTo>
                <a:lnTo>
                  <a:pt x="528" y="545"/>
                </a:lnTo>
                <a:lnTo>
                  <a:pt x="549" y="540"/>
                </a:lnTo>
                <a:lnTo>
                  <a:pt x="558" y="529"/>
                </a:lnTo>
                <a:lnTo>
                  <a:pt x="576" y="508"/>
                </a:lnTo>
                <a:lnTo>
                  <a:pt x="595" y="487"/>
                </a:lnTo>
                <a:lnTo>
                  <a:pt x="611" y="465"/>
                </a:lnTo>
                <a:lnTo>
                  <a:pt x="618" y="460"/>
                </a:lnTo>
                <a:lnTo>
                  <a:pt x="637" y="444"/>
                </a:lnTo>
                <a:lnTo>
                  <a:pt x="646" y="438"/>
                </a:lnTo>
                <a:lnTo>
                  <a:pt x="659" y="420"/>
                </a:lnTo>
                <a:lnTo>
                  <a:pt x="673" y="401"/>
                </a:lnTo>
                <a:lnTo>
                  <a:pt x="686" y="382"/>
                </a:lnTo>
                <a:lnTo>
                  <a:pt x="698" y="363"/>
                </a:lnTo>
                <a:lnTo>
                  <a:pt x="699" y="349"/>
                </a:lnTo>
                <a:lnTo>
                  <a:pt x="699" y="336"/>
                </a:lnTo>
                <a:lnTo>
                  <a:pt x="704" y="320"/>
                </a:lnTo>
                <a:lnTo>
                  <a:pt x="708" y="303"/>
                </a:lnTo>
                <a:lnTo>
                  <a:pt x="707" y="291"/>
                </a:lnTo>
                <a:lnTo>
                  <a:pt x="701" y="280"/>
                </a:lnTo>
                <a:lnTo>
                  <a:pt x="694" y="268"/>
                </a:lnTo>
                <a:lnTo>
                  <a:pt x="682" y="256"/>
                </a:lnTo>
                <a:lnTo>
                  <a:pt x="686" y="233"/>
                </a:lnTo>
                <a:lnTo>
                  <a:pt x="684" y="238"/>
                </a:lnTo>
                <a:lnTo>
                  <a:pt x="676" y="230"/>
                </a:lnTo>
                <a:lnTo>
                  <a:pt x="673" y="238"/>
                </a:lnTo>
                <a:lnTo>
                  <a:pt x="668" y="232"/>
                </a:lnTo>
                <a:lnTo>
                  <a:pt x="668" y="216"/>
                </a:lnTo>
                <a:lnTo>
                  <a:pt x="661" y="201"/>
                </a:lnTo>
                <a:lnTo>
                  <a:pt x="664" y="195"/>
                </a:lnTo>
                <a:lnTo>
                  <a:pt x="658" y="189"/>
                </a:lnTo>
                <a:lnTo>
                  <a:pt x="646" y="177"/>
                </a:lnTo>
                <a:lnTo>
                  <a:pt x="627" y="162"/>
                </a:lnTo>
                <a:lnTo>
                  <a:pt x="627" y="143"/>
                </a:lnTo>
                <a:lnTo>
                  <a:pt x="625" y="123"/>
                </a:lnTo>
                <a:lnTo>
                  <a:pt x="623" y="109"/>
                </a:lnTo>
                <a:lnTo>
                  <a:pt x="624" y="91"/>
                </a:lnTo>
                <a:lnTo>
                  <a:pt x="621" y="81"/>
                </a:lnTo>
                <a:lnTo>
                  <a:pt x="611" y="70"/>
                </a:lnTo>
                <a:lnTo>
                  <a:pt x="600" y="72"/>
                </a:lnTo>
                <a:lnTo>
                  <a:pt x="598" y="58"/>
                </a:lnTo>
                <a:lnTo>
                  <a:pt x="597" y="44"/>
                </a:lnTo>
                <a:lnTo>
                  <a:pt x="595" y="27"/>
                </a:lnTo>
                <a:lnTo>
                  <a:pt x="591" y="15"/>
                </a:lnTo>
                <a:lnTo>
                  <a:pt x="587" y="5"/>
                </a:lnTo>
                <a:lnTo>
                  <a:pt x="586" y="0"/>
                </a:lnTo>
                <a:lnTo>
                  <a:pt x="576" y="17"/>
                </a:lnTo>
                <a:lnTo>
                  <a:pt x="573" y="25"/>
                </a:lnTo>
                <a:lnTo>
                  <a:pt x="569" y="36"/>
                </a:lnTo>
                <a:lnTo>
                  <a:pt x="571" y="37"/>
                </a:lnTo>
                <a:lnTo>
                  <a:pt x="571" y="41"/>
                </a:lnTo>
                <a:lnTo>
                  <a:pt x="564" y="48"/>
                </a:lnTo>
                <a:lnTo>
                  <a:pt x="564" y="56"/>
                </a:lnTo>
                <a:lnTo>
                  <a:pt x="562" y="57"/>
                </a:lnTo>
                <a:lnTo>
                  <a:pt x="560" y="73"/>
                </a:lnTo>
                <a:lnTo>
                  <a:pt x="558" y="90"/>
                </a:lnTo>
                <a:lnTo>
                  <a:pt x="546" y="113"/>
                </a:lnTo>
                <a:lnTo>
                  <a:pt x="534" y="135"/>
                </a:lnTo>
                <a:lnTo>
                  <a:pt x="520" y="138"/>
                </a:lnTo>
                <a:lnTo>
                  <a:pt x="508" y="128"/>
                </a:lnTo>
                <a:lnTo>
                  <a:pt x="489" y="116"/>
                </a:lnTo>
                <a:lnTo>
                  <a:pt x="471" y="104"/>
                </a:lnTo>
                <a:lnTo>
                  <a:pt x="461" y="92"/>
                </a:lnTo>
                <a:lnTo>
                  <a:pt x="451" y="80"/>
                </a:lnTo>
                <a:lnTo>
                  <a:pt x="462" y="60"/>
                </a:lnTo>
                <a:lnTo>
                  <a:pt x="467" y="48"/>
                </a:lnTo>
                <a:lnTo>
                  <a:pt x="471" y="50"/>
                </a:lnTo>
                <a:lnTo>
                  <a:pt x="475" y="44"/>
                </a:lnTo>
                <a:lnTo>
                  <a:pt x="484" y="32"/>
                </a:lnTo>
                <a:lnTo>
                  <a:pt x="476" y="25"/>
                </a:lnTo>
                <a:lnTo>
                  <a:pt x="469" y="34"/>
                </a:lnTo>
                <a:lnTo>
                  <a:pt x="466" y="29"/>
                </a:lnTo>
                <a:lnTo>
                  <a:pt x="462" y="29"/>
                </a:lnTo>
                <a:lnTo>
                  <a:pt x="464" y="25"/>
                </a:lnTo>
                <a:lnTo>
                  <a:pt x="448" y="29"/>
                </a:lnTo>
                <a:lnTo>
                  <a:pt x="437" y="27"/>
                </a:lnTo>
                <a:lnTo>
                  <a:pt x="427" y="22"/>
                </a:lnTo>
                <a:lnTo>
                  <a:pt x="416" y="13"/>
                </a:lnTo>
                <a:close/>
              </a:path>
            </a:pathLst>
          </a:custGeom>
          <a:solidFill>
            <a:srgbClr val="002060"/>
          </a:solid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83" name="Freeform 248"/>
          <p:cNvSpPr>
            <a:spLocks/>
          </p:cNvSpPr>
          <p:nvPr/>
        </p:nvSpPr>
        <p:spPr bwMode="auto">
          <a:xfrm>
            <a:off x="7960859" y="5699114"/>
            <a:ext cx="109537" cy="90488"/>
          </a:xfrm>
          <a:custGeom>
            <a:avLst/>
            <a:gdLst>
              <a:gd name="T0" fmla="*/ 2147483647 w 69"/>
              <a:gd name="T1" fmla="*/ 2147483647 h 57"/>
              <a:gd name="T2" fmla="*/ 2147483647 w 69"/>
              <a:gd name="T3" fmla="*/ 2147483647 h 57"/>
              <a:gd name="T4" fmla="*/ 0 w 69"/>
              <a:gd name="T5" fmla="*/ 2147483647 h 57"/>
              <a:gd name="T6" fmla="*/ 2147483647 w 69"/>
              <a:gd name="T7" fmla="*/ 2147483647 h 57"/>
              <a:gd name="T8" fmla="*/ 0 w 69"/>
              <a:gd name="T9" fmla="*/ 2147483647 h 57"/>
              <a:gd name="T10" fmla="*/ 2147483647 w 69"/>
              <a:gd name="T11" fmla="*/ 2147483647 h 57"/>
              <a:gd name="T12" fmla="*/ 2147483647 w 69"/>
              <a:gd name="T13" fmla="*/ 2147483647 h 57"/>
              <a:gd name="T14" fmla="*/ 2147483647 w 69"/>
              <a:gd name="T15" fmla="*/ 2147483647 h 57"/>
              <a:gd name="T16" fmla="*/ 2147483647 w 69"/>
              <a:gd name="T17" fmla="*/ 2147483647 h 57"/>
              <a:gd name="T18" fmla="*/ 2147483647 w 69"/>
              <a:gd name="T19" fmla="*/ 0 h 57"/>
              <a:gd name="T20" fmla="*/ 2147483647 w 69"/>
              <a:gd name="T21" fmla="*/ 2147483647 h 57"/>
              <a:gd name="T22" fmla="*/ 2147483647 w 69"/>
              <a:gd name="T23" fmla="*/ 2147483647 h 57"/>
              <a:gd name="T24" fmla="*/ 2147483647 w 69"/>
              <a:gd name="T25" fmla="*/ 2147483647 h 57"/>
              <a:gd name="T26" fmla="*/ 2147483647 w 69"/>
              <a:gd name="T27" fmla="*/ 2147483647 h 57"/>
              <a:gd name="T28" fmla="*/ 2147483647 w 69"/>
              <a:gd name="T29" fmla="*/ 2147483647 h 57"/>
              <a:gd name="T30" fmla="*/ 2147483647 w 69"/>
              <a:gd name="T31" fmla="*/ 2147483647 h 57"/>
              <a:gd name="T32" fmla="*/ 2147483647 w 69"/>
              <a:gd name="T33" fmla="*/ 2147483647 h 57"/>
              <a:gd name="T34" fmla="*/ 2147483647 w 69"/>
              <a:gd name="T35" fmla="*/ 2147483647 h 57"/>
              <a:gd name="T36" fmla="*/ 2147483647 w 69"/>
              <a:gd name="T37" fmla="*/ 2147483647 h 57"/>
              <a:gd name="T38" fmla="*/ 2147483647 w 69"/>
              <a:gd name="T39" fmla="*/ 2147483647 h 5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69"/>
              <a:gd name="T61" fmla="*/ 0 h 57"/>
              <a:gd name="T62" fmla="*/ 69 w 69"/>
              <a:gd name="T63" fmla="*/ 57 h 5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69" h="57">
                <a:moveTo>
                  <a:pt x="27" y="42"/>
                </a:moveTo>
                <a:lnTo>
                  <a:pt x="8" y="57"/>
                </a:lnTo>
                <a:lnTo>
                  <a:pt x="0" y="50"/>
                </a:lnTo>
                <a:lnTo>
                  <a:pt x="1" y="50"/>
                </a:lnTo>
                <a:lnTo>
                  <a:pt x="0" y="32"/>
                </a:lnTo>
                <a:lnTo>
                  <a:pt x="3" y="30"/>
                </a:lnTo>
                <a:lnTo>
                  <a:pt x="6" y="32"/>
                </a:lnTo>
                <a:lnTo>
                  <a:pt x="8" y="17"/>
                </a:lnTo>
                <a:lnTo>
                  <a:pt x="10" y="3"/>
                </a:lnTo>
                <a:lnTo>
                  <a:pt x="14" y="0"/>
                </a:lnTo>
                <a:lnTo>
                  <a:pt x="30" y="5"/>
                </a:lnTo>
                <a:lnTo>
                  <a:pt x="44" y="12"/>
                </a:lnTo>
                <a:lnTo>
                  <a:pt x="48" y="4"/>
                </a:lnTo>
                <a:lnTo>
                  <a:pt x="69" y="2"/>
                </a:lnTo>
                <a:lnTo>
                  <a:pt x="54" y="28"/>
                </a:lnTo>
                <a:lnTo>
                  <a:pt x="50" y="26"/>
                </a:lnTo>
                <a:lnTo>
                  <a:pt x="31" y="48"/>
                </a:lnTo>
                <a:lnTo>
                  <a:pt x="33" y="45"/>
                </a:lnTo>
                <a:lnTo>
                  <a:pt x="30" y="43"/>
                </a:lnTo>
                <a:lnTo>
                  <a:pt x="27" y="42"/>
                </a:lnTo>
                <a:close/>
              </a:path>
            </a:pathLst>
          </a:custGeom>
          <a:solidFill>
            <a:srgbClr val="002060"/>
          </a:solid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84" name="Freeform 251"/>
          <p:cNvSpPr>
            <a:spLocks/>
          </p:cNvSpPr>
          <p:nvPr/>
        </p:nvSpPr>
        <p:spPr bwMode="auto">
          <a:xfrm>
            <a:off x="8784771" y="5040302"/>
            <a:ext cx="61913" cy="65087"/>
          </a:xfrm>
          <a:custGeom>
            <a:avLst/>
            <a:gdLst>
              <a:gd name="T0" fmla="*/ 2147483647 w 39"/>
              <a:gd name="T1" fmla="*/ 2147483647 h 41"/>
              <a:gd name="T2" fmla="*/ 2147483647 w 39"/>
              <a:gd name="T3" fmla="*/ 2147483647 h 41"/>
              <a:gd name="T4" fmla="*/ 2147483647 w 39"/>
              <a:gd name="T5" fmla="*/ 2147483647 h 41"/>
              <a:gd name="T6" fmla="*/ 2147483647 w 39"/>
              <a:gd name="T7" fmla="*/ 2147483647 h 41"/>
              <a:gd name="T8" fmla="*/ 0 w 39"/>
              <a:gd name="T9" fmla="*/ 0 h 41"/>
              <a:gd name="T10" fmla="*/ 2147483647 w 39"/>
              <a:gd name="T11" fmla="*/ 2147483647 h 41"/>
              <a:gd name="T12" fmla="*/ 2147483647 w 39"/>
              <a:gd name="T13" fmla="*/ 2147483647 h 41"/>
              <a:gd name="T14" fmla="*/ 2147483647 w 39"/>
              <a:gd name="T15" fmla="*/ 2147483647 h 41"/>
              <a:gd name="T16" fmla="*/ 2147483647 w 39"/>
              <a:gd name="T17" fmla="*/ 2147483647 h 4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9"/>
              <a:gd name="T28" fmla="*/ 0 h 41"/>
              <a:gd name="T29" fmla="*/ 39 w 39"/>
              <a:gd name="T30" fmla="*/ 41 h 4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9" h="41">
                <a:moveTo>
                  <a:pt x="39" y="41"/>
                </a:moveTo>
                <a:lnTo>
                  <a:pt x="29" y="40"/>
                </a:lnTo>
                <a:lnTo>
                  <a:pt x="15" y="26"/>
                </a:lnTo>
                <a:lnTo>
                  <a:pt x="1" y="12"/>
                </a:lnTo>
                <a:lnTo>
                  <a:pt x="0" y="0"/>
                </a:lnTo>
                <a:lnTo>
                  <a:pt x="9" y="10"/>
                </a:lnTo>
                <a:lnTo>
                  <a:pt x="19" y="21"/>
                </a:lnTo>
                <a:lnTo>
                  <a:pt x="29" y="31"/>
                </a:lnTo>
                <a:lnTo>
                  <a:pt x="39" y="41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85" name="Freeform 252"/>
          <p:cNvSpPr>
            <a:spLocks/>
          </p:cNvSpPr>
          <p:nvPr/>
        </p:nvSpPr>
        <p:spPr bwMode="auto">
          <a:xfrm>
            <a:off x="8421234" y="5689589"/>
            <a:ext cx="317500" cy="193675"/>
          </a:xfrm>
          <a:custGeom>
            <a:avLst/>
            <a:gdLst>
              <a:gd name="T0" fmla="*/ 2147483647 w 200"/>
              <a:gd name="T1" fmla="*/ 2147483647 h 122"/>
              <a:gd name="T2" fmla="*/ 2147483647 w 200"/>
              <a:gd name="T3" fmla="*/ 2147483647 h 122"/>
              <a:gd name="T4" fmla="*/ 2147483647 w 200"/>
              <a:gd name="T5" fmla="*/ 2147483647 h 122"/>
              <a:gd name="T6" fmla="*/ 2147483647 w 200"/>
              <a:gd name="T7" fmla="*/ 2147483647 h 122"/>
              <a:gd name="T8" fmla="*/ 2147483647 w 200"/>
              <a:gd name="T9" fmla="*/ 2147483647 h 122"/>
              <a:gd name="T10" fmla="*/ 2147483647 w 200"/>
              <a:gd name="T11" fmla="*/ 2147483647 h 122"/>
              <a:gd name="T12" fmla="*/ 2147483647 w 200"/>
              <a:gd name="T13" fmla="*/ 2147483647 h 122"/>
              <a:gd name="T14" fmla="*/ 2147483647 w 200"/>
              <a:gd name="T15" fmla="*/ 2147483647 h 122"/>
              <a:gd name="T16" fmla="*/ 2147483647 w 200"/>
              <a:gd name="T17" fmla="*/ 2147483647 h 122"/>
              <a:gd name="T18" fmla="*/ 2147483647 w 200"/>
              <a:gd name="T19" fmla="*/ 2147483647 h 122"/>
              <a:gd name="T20" fmla="*/ 2147483647 w 200"/>
              <a:gd name="T21" fmla="*/ 2147483647 h 122"/>
              <a:gd name="T22" fmla="*/ 2147483647 w 200"/>
              <a:gd name="T23" fmla="*/ 2147483647 h 122"/>
              <a:gd name="T24" fmla="*/ 2147483647 w 200"/>
              <a:gd name="T25" fmla="*/ 2147483647 h 122"/>
              <a:gd name="T26" fmla="*/ 2147483647 w 200"/>
              <a:gd name="T27" fmla="*/ 2147483647 h 122"/>
              <a:gd name="T28" fmla="*/ 2147483647 w 200"/>
              <a:gd name="T29" fmla="*/ 2147483647 h 122"/>
              <a:gd name="T30" fmla="*/ 2147483647 w 200"/>
              <a:gd name="T31" fmla="*/ 2147483647 h 122"/>
              <a:gd name="T32" fmla="*/ 0 w 200"/>
              <a:gd name="T33" fmla="*/ 2147483647 h 122"/>
              <a:gd name="T34" fmla="*/ 2147483647 w 200"/>
              <a:gd name="T35" fmla="*/ 2147483647 h 122"/>
              <a:gd name="T36" fmla="*/ 2147483647 w 200"/>
              <a:gd name="T37" fmla="*/ 2147483647 h 122"/>
              <a:gd name="T38" fmla="*/ 2147483647 w 200"/>
              <a:gd name="T39" fmla="*/ 2147483647 h 122"/>
              <a:gd name="T40" fmla="*/ 2147483647 w 200"/>
              <a:gd name="T41" fmla="*/ 2147483647 h 122"/>
              <a:gd name="T42" fmla="*/ 2147483647 w 200"/>
              <a:gd name="T43" fmla="*/ 2147483647 h 122"/>
              <a:gd name="T44" fmla="*/ 2147483647 w 200"/>
              <a:gd name="T45" fmla="*/ 2147483647 h 122"/>
              <a:gd name="T46" fmla="*/ 2147483647 w 200"/>
              <a:gd name="T47" fmla="*/ 2147483647 h 122"/>
              <a:gd name="T48" fmla="*/ 2147483647 w 200"/>
              <a:gd name="T49" fmla="*/ 2147483647 h 122"/>
              <a:gd name="T50" fmla="*/ 2147483647 w 200"/>
              <a:gd name="T51" fmla="*/ 2147483647 h 122"/>
              <a:gd name="T52" fmla="*/ 2147483647 w 200"/>
              <a:gd name="T53" fmla="*/ 2147483647 h 122"/>
              <a:gd name="T54" fmla="*/ 2147483647 w 200"/>
              <a:gd name="T55" fmla="*/ 2147483647 h 122"/>
              <a:gd name="T56" fmla="*/ 2147483647 w 200"/>
              <a:gd name="T57" fmla="*/ 2147483647 h 122"/>
              <a:gd name="T58" fmla="*/ 2147483647 w 200"/>
              <a:gd name="T59" fmla="*/ 2147483647 h 122"/>
              <a:gd name="T60" fmla="*/ 2147483647 w 200"/>
              <a:gd name="T61" fmla="*/ 2147483647 h 122"/>
              <a:gd name="T62" fmla="*/ 2147483647 w 200"/>
              <a:gd name="T63" fmla="*/ 2147483647 h 122"/>
              <a:gd name="T64" fmla="*/ 2147483647 w 200"/>
              <a:gd name="T65" fmla="*/ 0 h 122"/>
              <a:gd name="T66" fmla="*/ 2147483647 w 200"/>
              <a:gd name="T67" fmla="*/ 2147483647 h 122"/>
              <a:gd name="T68" fmla="*/ 2147483647 w 200"/>
              <a:gd name="T69" fmla="*/ 2147483647 h 122"/>
              <a:gd name="T70" fmla="*/ 2147483647 w 200"/>
              <a:gd name="T71" fmla="*/ 2147483647 h 122"/>
              <a:gd name="T72" fmla="*/ 2147483647 w 200"/>
              <a:gd name="T73" fmla="*/ 2147483647 h 122"/>
              <a:gd name="T74" fmla="*/ 2147483647 w 200"/>
              <a:gd name="T75" fmla="*/ 2147483647 h 122"/>
              <a:gd name="T76" fmla="*/ 2147483647 w 200"/>
              <a:gd name="T77" fmla="*/ 2147483647 h 122"/>
              <a:gd name="T78" fmla="*/ 2147483647 w 200"/>
              <a:gd name="T79" fmla="*/ 2147483647 h 122"/>
              <a:gd name="T80" fmla="*/ 2147483647 w 200"/>
              <a:gd name="T81" fmla="*/ 2147483647 h 122"/>
              <a:gd name="T82" fmla="*/ 2147483647 w 200"/>
              <a:gd name="T83" fmla="*/ 2147483647 h 122"/>
              <a:gd name="T84" fmla="*/ 2147483647 w 200"/>
              <a:gd name="T85" fmla="*/ 2147483647 h 122"/>
              <a:gd name="T86" fmla="*/ 2147483647 w 200"/>
              <a:gd name="T87" fmla="*/ 2147483647 h 122"/>
              <a:gd name="T88" fmla="*/ 2147483647 w 200"/>
              <a:gd name="T89" fmla="*/ 2147483647 h 122"/>
              <a:gd name="T90" fmla="*/ 2147483647 w 200"/>
              <a:gd name="T91" fmla="*/ 2147483647 h 122"/>
              <a:gd name="T92" fmla="*/ 2147483647 w 200"/>
              <a:gd name="T93" fmla="*/ 2147483647 h 122"/>
              <a:gd name="T94" fmla="*/ 2147483647 w 200"/>
              <a:gd name="T95" fmla="*/ 2147483647 h 122"/>
              <a:gd name="T96" fmla="*/ 2147483647 w 200"/>
              <a:gd name="T97" fmla="*/ 2147483647 h 12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00"/>
              <a:gd name="T148" fmla="*/ 0 h 122"/>
              <a:gd name="T149" fmla="*/ 200 w 200"/>
              <a:gd name="T150" fmla="*/ 122 h 122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00" h="122">
                <a:moveTo>
                  <a:pt x="130" y="67"/>
                </a:moveTo>
                <a:lnTo>
                  <a:pt x="123" y="55"/>
                </a:lnTo>
                <a:lnTo>
                  <a:pt x="122" y="54"/>
                </a:lnTo>
                <a:lnTo>
                  <a:pt x="116" y="56"/>
                </a:lnTo>
                <a:lnTo>
                  <a:pt x="124" y="68"/>
                </a:lnTo>
                <a:lnTo>
                  <a:pt x="110" y="72"/>
                </a:lnTo>
                <a:lnTo>
                  <a:pt x="101" y="73"/>
                </a:lnTo>
                <a:lnTo>
                  <a:pt x="98" y="81"/>
                </a:lnTo>
                <a:lnTo>
                  <a:pt x="91" y="89"/>
                </a:lnTo>
                <a:lnTo>
                  <a:pt x="90" y="90"/>
                </a:lnTo>
                <a:lnTo>
                  <a:pt x="69" y="107"/>
                </a:lnTo>
                <a:lnTo>
                  <a:pt x="28" y="122"/>
                </a:lnTo>
                <a:lnTo>
                  <a:pt x="21" y="119"/>
                </a:lnTo>
                <a:lnTo>
                  <a:pt x="6" y="115"/>
                </a:lnTo>
                <a:lnTo>
                  <a:pt x="1" y="112"/>
                </a:lnTo>
                <a:lnTo>
                  <a:pt x="2" y="110"/>
                </a:lnTo>
                <a:lnTo>
                  <a:pt x="0" y="109"/>
                </a:lnTo>
                <a:lnTo>
                  <a:pt x="9" y="103"/>
                </a:lnTo>
                <a:lnTo>
                  <a:pt x="13" y="101"/>
                </a:lnTo>
                <a:lnTo>
                  <a:pt x="18" y="96"/>
                </a:lnTo>
                <a:lnTo>
                  <a:pt x="20" y="99"/>
                </a:lnTo>
                <a:lnTo>
                  <a:pt x="27" y="90"/>
                </a:lnTo>
                <a:lnTo>
                  <a:pt x="34" y="88"/>
                </a:lnTo>
                <a:lnTo>
                  <a:pt x="43" y="82"/>
                </a:lnTo>
                <a:lnTo>
                  <a:pt x="66" y="70"/>
                </a:lnTo>
                <a:lnTo>
                  <a:pt x="75" y="68"/>
                </a:lnTo>
                <a:lnTo>
                  <a:pt x="106" y="54"/>
                </a:lnTo>
                <a:lnTo>
                  <a:pt x="121" y="47"/>
                </a:lnTo>
                <a:lnTo>
                  <a:pt x="139" y="36"/>
                </a:lnTo>
                <a:lnTo>
                  <a:pt x="135" y="36"/>
                </a:lnTo>
                <a:lnTo>
                  <a:pt x="148" y="26"/>
                </a:lnTo>
                <a:lnTo>
                  <a:pt x="181" y="3"/>
                </a:lnTo>
                <a:lnTo>
                  <a:pt x="189" y="0"/>
                </a:lnTo>
                <a:lnTo>
                  <a:pt x="182" y="5"/>
                </a:lnTo>
                <a:lnTo>
                  <a:pt x="180" y="14"/>
                </a:lnTo>
                <a:lnTo>
                  <a:pt x="197" y="9"/>
                </a:lnTo>
                <a:lnTo>
                  <a:pt x="194" y="12"/>
                </a:lnTo>
                <a:lnTo>
                  <a:pt x="196" y="14"/>
                </a:lnTo>
                <a:lnTo>
                  <a:pt x="195" y="15"/>
                </a:lnTo>
                <a:lnTo>
                  <a:pt x="200" y="15"/>
                </a:lnTo>
                <a:lnTo>
                  <a:pt x="191" y="24"/>
                </a:lnTo>
                <a:lnTo>
                  <a:pt x="170" y="39"/>
                </a:lnTo>
                <a:lnTo>
                  <a:pt x="148" y="53"/>
                </a:lnTo>
                <a:lnTo>
                  <a:pt x="138" y="56"/>
                </a:lnTo>
                <a:lnTo>
                  <a:pt x="137" y="59"/>
                </a:lnTo>
                <a:lnTo>
                  <a:pt x="131" y="58"/>
                </a:lnTo>
                <a:lnTo>
                  <a:pt x="137" y="63"/>
                </a:lnTo>
                <a:lnTo>
                  <a:pt x="138" y="68"/>
                </a:lnTo>
                <a:lnTo>
                  <a:pt x="130" y="67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651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86" name="Freeform 253"/>
          <p:cNvSpPr>
            <a:spLocks/>
          </p:cNvSpPr>
          <p:nvPr/>
        </p:nvSpPr>
        <p:spPr bwMode="auto">
          <a:xfrm>
            <a:off x="8748259" y="5495914"/>
            <a:ext cx="180975" cy="228600"/>
          </a:xfrm>
          <a:custGeom>
            <a:avLst/>
            <a:gdLst>
              <a:gd name="T0" fmla="*/ 2147483647 w 114"/>
              <a:gd name="T1" fmla="*/ 2147483647 h 144"/>
              <a:gd name="T2" fmla="*/ 2147483647 w 114"/>
              <a:gd name="T3" fmla="*/ 2147483647 h 144"/>
              <a:gd name="T4" fmla="*/ 2147483647 w 114"/>
              <a:gd name="T5" fmla="*/ 2147483647 h 144"/>
              <a:gd name="T6" fmla="*/ 0 w 114"/>
              <a:gd name="T7" fmla="*/ 2147483647 h 144"/>
              <a:gd name="T8" fmla="*/ 2147483647 w 114"/>
              <a:gd name="T9" fmla="*/ 2147483647 h 144"/>
              <a:gd name="T10" fmla="*/ 2147483647 w 114"/>
              <a:gd name="T11" fmla="*/ 2147483647 h 144"/>
              <a:gd name="T12" fmla="*/ 2147483647 w 114"/>
              <a:gd name="T13" fmla="*/ 2147483647 h 144"/>
              <a:gd name="T14" fmla="*/ 2147483647 w 114"/>
              <a:gd name="T15" fmla="*/ 2147483647 h 144"/>
              <a:gd name="T16" fmla="*/ 2147483647 w 114"/>
              <a:gd name="T17" fmla="*/ 2147483647 h 144"/>
              <a:gd name="T18" fmla="*/ 2147483647 w 114"/>
              <a:gd name="T19" fmla="*/ 2147483647 h 144"/>
              <a:gd name="T20" fmla="*/ 2147483647 w 114"/>
              <a:gd name="T21" fmla="*/ 2147483647 h 144"/>
              <a:gd name="T22" fmla="*/ 2147483647 w 114"/>
              <a:gd name="T23" fmla="*/ 2147483647 h 144"/>
              <a:gd name="T24" fmla="*/ 2147483647 w 114"/>
              <a:gd name="T25" fmla="*/ 2147483647 h 144"/>
              <a:gd name="T26" fmla="*/ 2147483647 w 114"/>
              <a:gd name="T27" fmla="*/ 2147483647 h 144"/>
              <a:gd name="T28" fmla="*/ 2147483647 w 114"/>
              <a:gd name="T29" fmla="*/ 2147483647 h 144"/>
              <a:gd name="T30" fmla="*/ 2147483647 w 114"/>
              <a:gd name="T31" fmla="*/ 2147483647 h 144"/>
              <a:gd name="T32" fmla="*/ 2147483647 w 114"/>
              <a:gd name="T33" fmla="*/ 2147483647 h 144"/>
              <a:gd name="T34" fmla="*/ 2147483647 w 114"/>
              <a:gd name="T35" fmla="*/ 2147483647 h 144"/>
              <a:gd name="T36" fmla="*/ 2147483647 w 114"/>
              <a:gd name="T37" fmla="*/ 2147483647 h 144"/>
              <a:gd name="T38" fmla="*/ 2147483647 w 114"/>
              <a:gd name="T39" fmla="*/ 2147483647 h 144"/>
              <a:gd name="T40" fmla="*/ 2147483647 w 114"/>
              <a:gd name="T41" fmla="*/ 2147483647 h 144"/>
              <a:gd name="T42" fmla="*/ 2147483647 w 114"/>
              <a:gd name="T43" fmla="*/ 2147483647 h 144"/>
              <a:gd name="T44" fmla="*/ 2147483647 w 114"/>
              <a:gd name="T45" fmla="*/ 2147483647 h 144"/>
              <a:gd name="T46" fmla="*/ 2147483647 w 114"/>
              <a:gd name="T47" fmla="*/ 0 h 144"/>
              <a:gd name="T48" fmla="*/ 2147483647 w 114"/>
              <a:gd name="T49" fmla="*/ 2147483647 h 144"/>
              <a:gd name="T50" fmla="*/ 2147483647 w 114"/>
              <a:gd name="T51" fmla="*/ 2147483647 h 144"/>
              <a:gd name="T52" fmla="*/ 2147483647 w 114"/>
              <a:gd name="T53" fmla="*/ 2147483647 h 144"/>
              <a:gd name="T54" fmla="*/ 2147483647 w 114"/>
              <a:gd name="T55" fmla="*/ 2147483647 h 144"/>
              <a:gd name="T56" fmla="*/ 2147483647 w 114"/>
              <a:gd name="T57" fmla="*/ 2147483647 h 144"/>
              <a:gd name="T58" fmla="*/ 2147483647 w 114"/>
              <a:gd name="T59" fmla="*/ 2147483647 h 144"/>
              <a:gd name="T60" fmla="*/ 2147483647 w 114"/>
              <a:gd name="T61" fmla="*/ 2147483647 h 144"/>
              <a:gd name="T62" fmla="*/ 2147483647 w 114"/>
              <a:gd name="T63" fmla="*/ 2147483647 h 144"/>
              <a:gd name="T64" fmla="*/ 2147483647 w 114"/>
              <a:gd name="T65" fmla="*/ 2147483647 h 144"/>
              <a:gd name="T66" fmla="*/ 2147483647 w 114"/>
              <a:gd name="T67" fmla="*/ 2147483647 h 144"/>
              <a:gd name="T68" fmla="*/ 2147483647 w 114"/>
              <a:gd name="T69" fmla="*/ 2147483647 h 144"/>
              <a:gd name="T70" fmla="*/ 2147483647 w 114"/>
              <a:gd name="T71" fmla="*/ 2147483647 h 144"/>
              <a:gd name="T72" fmla="*/ 2147483647 w 114"/>
              <a:gd name="T73" fmla="*/ 2147483647 h 14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14"/>
              <a:gd name="T112" fmla="*/ 0 h 144"/>
              <a:gd name="T113" fmla="*/ 114 w 114"/>
              <a:gd name="T114" fmla="*/ 144 h 14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14" h="144">
                <a:moveTo>
                  <a:pt x="14" y="97"/>
                </a:moveTo>
                <a:lnTo>
                  <a:pt x="19" y="107"/>
                </a:lnTo>
                <a:lnTo>
                  <a:pt x="25" y="116"/>
                </a:lnTo>
                <a:lnTo>
                  <a:pt x="0" y="139"/>
                </a:lnTo>
                <a:lnTo>
                  <a:pt x="4" y="144"/>
                </a:lnTo>
                <a:lnTo>
                  <a:pt x="29" y="130"/>
                </a:lnTo>
                <a:lnTo>
                  <a:pt x="53" y="115"/>
                </a:lnTo>
                <a:lnTo>
                  <a:pt x="65" y="100"/>
                </a:lnTo>
                <a:lnTo>
                  <a:pt x="84" y="94"/>
                </a:lnTo>
                <a:lnTo>
                  <a:pt x="91" y="85"/>
                </a:lnTo>
                <a:lnTo>
                  <a:pt x="114" y="67"/>
                </a:lnTo>
                <a:lnTo>
                  <a:pt x="111" y="64"/>
                </a:lnTo>
                <a:lnTo>
                  <a:pt x="92" y="71"/>
                </a:lnTo>
                <a:lnTo>
                  <a:pt x="74" y="63"/>
                </a:lnTo>
                <a:lnTo>
                  <a:pt x="79" y="42"/>
                </a:lnTo>
                <a:lnTo>
                  <a:pt x="72" y="54"/>
                </a:lnTo>
                <a:lnTo>
                  <a:pt x="63" y="49"/>
                </a:lnTo>
                <a:lnTo>
                  <a:pt x="66" y="42"/>
                </a:lnTo>
                <a:lnTo>
                  <a:pt x="71" y="28"/>
                </a:lnTo>
                <a:lnTo>
                  <a:pt x="75" y="19"/>
                </a:lnTo>
                <a:lnTo>
                  <a:pt x="72" y="18"/>
                </a:lnTo>
                <a:lnTo>
                  <a:pt x="64" y="9"/>
                </a:lnTo>
                <a:lnTo>
                  <a:pt x="61" y="2"/>
                </a:lnTo>
                <a:lnTo>
                  <a:pt x="60" y="0"/>
                </a:lnTo>
                <a:lnTo>
                  <a:pt x="59" y="15"/>
                </a:lnTo>
                <a:lnTo>
                  <a:pt x="61" y="20"/>
                </a:lnTo>
                <a:lnTo>
                  <a:pt x="56" y="39"/>
                </a:lnTo>
                <a:lnTo>
                  <a:pt x="59" y="31"/>
                </a:lnTo>
                <a:lnTo>
                  <a:pt x="62" y="35"/>
                </a:lnTo>
                <a:lnTo>
                  <a:pt x="62" y="38"/>
                </a:lnTo>
                <a:lnTo>
                  <a:pt x="59" y="43"/>
                </a:lnTo>
                <a:lnTo>
                  <a:pt x="55" y="53"/>
                </a:lnTo>
                <a:lnTo>
                  <a:pt x="62" y="51"/>
                </a:lnTo>
                <a:lnTo>
                  <a:pt x="57" y="55"/>
                </a:lnTo>
                <a:lnTo>
                  <a:pt x="53" y="65"/>
                </a:lnTo>
                <a:lnTo>
                  <a:pt x="36" y="87"/>
                </a:lnTo>
                <a:lnTo>
                  <a:pt x="14" y="97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651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87" name="Freeform 254"/>
          <p:cNvSpPr>
            <a:spLocks/>
          </p:cNvSpPr>
          <p:nvPr/>
        </p:nvSpPr>
        <p:spPr bwMode="auto">
          <a:xfrm>
            <a:off x="8419646" y="5889614"/>
            <a:ext cx="17463" cy="9525"/>
          </a:xfrm>
          <a:custGeom>
            <a:avLst/>
            <a:gdLst>
              <a:gd name="T0" fmla="*/ 2147483647 w 11"/>
              <a:gd name="T1" fmla="*/ 2147483647 h 6"/>
              <a:gd name="T2" fmla="*/ 2147483647 w 11"/>
              <a:gd name="T3" fmla="*/ 2147483647 h 6"/>
              <a:gd name="T4" fmla="*/ 2147483647 w 11"/>
              <a:gd name="T5" fmla="*/ 0 h 6"/>
              <a:gd name="T6" fmla="*/ 0 w 11"/>
              <a:gd name="T7" fmla="*/ 2147483647 h 6"/>
              <a:gd name="T8" fmla="*/ 2147483647 w 11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"/>
              <a:gd name="T16" fmla="*/ 0 h 6"/>
              <a:gd name="T17" fmla="*/ 11 w 11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" h="6">
                <a:moveTo>
                  <a:pt x="11" y="3"/>
                </a:moveTo>
                <a:lnTo>
                  <a:pt x="11" y="2"/>
                </a:lnTo>
                <a:lnTo>
                  <a:pt x="6" y="0"/>
                </a:lnTo>
                <a:lnTo>
                  <a:pt x="0" y="6"/>
                </a:lnTo>
                <a:lnTo>
                  <a:pt x="11" y="3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88" name="Freeform 255"/>
          <p:cNvSpPr>
            <a:spLocks/>
          </p:cNvSpPr>
          <p:nvPr/>
        </p:nvSpPr>
        <p:spPr bwMode="auto">
          <a:xfrm>
            <a:off x="5758996" y="5062527"/>
            <a:ext cx="12700" cy="12700"/>
          </a:xfrm>
          <a:custGeom>
            <a:avLst/>
            <a:gdLst>
              <a:gd name="T0" fmla="*/ 2147483647 w 8"/>
              <a:gd name="T1" fmla="*/ 0 h 8"/>
              <a:gd name="T2" fmla="*/ 0 w 8"/>
              <a:gd name="T3" fmla="*/ 2147483647 h 8"/>
              <a:gd name="T4" fmla="*/ 2147483647 w 8"/>
              <a:gd name="T5" fmla="*/ 2147483647 h 8"/>
              <a:gd name="T6" fmla="*/ 2147483647 w 8"/>
              <a:gd name="T7" fmla="*/ 0 h 8"/>
              <a:gd name="T8" fmla="*/ 0 60000 65536"/>
              <a:gd name="T9" fmla="*/ 0 60000 65536"/>
              <a:gd name="T10" fmla="*/ 0 60000 65536"/>
              <a:gd name="T11" fmla="*/ 0 60000 65536"/>
              <a:gd name="T12" fmla="*/ 0 w 8"/>
              <a:gd name="T13" fmla="*/ 0 h 8"/>
              <a:gd name="T14" fmla="*/ 8 w 8"/>
              <a:gd name="T15" fmla="*/ 8 h 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" h="8">
                <a:moveTo>
                  <a:pt x="2" y="0"/>
                </a:moveTo>
                <a:lnTo>
                  <a:pt x="0" y="8"/>
                </a:lnTo>
                <a:lnTo>
                  <a:pt x="8" y="6"/>
                </a:lnTo>
                <a:lnTo>
                  <a:pt x="2" y="0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89" name="Freeform 256"/>
          <p:cNvSpPr>
            <a:spLocks/>
          </p:cNvSpPr>
          <p:nvPr/>
        </p:nvSpPr>
        <p:spPr bwMode="auto">
          <a:xfrm>
            <a:off x="8721271" y="4691052"/>
            <a:ext cx="33338" cy="19050"/>
          </a:xfrm>
          <a:custGeom>
            <a:avLst/>
            <a:gdLst>
              <a:gd name="T0" fmla="*/ 2147483647 w 21"/>
              <a:gd name="T1" fmla="*/ 2147483647 h 12"/>
              <a:gd name="T2" fmla="*/ 2147483647 w 21"/>
              <a:gd name="T3" fmla="*/ 2147483647 h 12"/>
              <a:gd name="T4" fmla="*/ 2147483647 w 21"/>
              <a:gd name="T5" fmla="*/ 0 h 12"/>
              <a:gd name="T6" fmla="*/ 0 w 21"/>
              <a:gd name="T7" fmla="*/ 2147483647 h 12"/>
              <a:gd name="T8" fmla="*/ 2147483647 w 21"/>
              <a:gd name="T9" fmla="*/ 2147483647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"/>
              <a:gd name="T16" fmla="*/ 0 h 12"/>
              <a:gd name="T17" fmla="*/ 21 w 21"/>
              <a:gd name="T18" fmla="*/ 12 h 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" h="12">
                <a:moveTo>
                  <a:pt x="20" y="12"/>
                </a:moveTo>
                <a:lnTo>
                  <a:pt x="21" y="11"/>
                </a:lnTo>
                <a:lnTo>
                  <a:pt x="4" y="0"/>
                </a:lnTo>
                <a:lnTo>
                  <a:pt x="0" y="5"/>
                </a:lnTo>
                <a:lnTo>
                  <a:pt x="20" y="12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90" name="Freeform 257"/>
          <p:cNvSpPr>
            <a:spLocks/>
          </p:cNvSpPr>
          <p:nvPr/>
        </p:nvSpPr>
        <p:spPr bwMode="auto">
          <a:xfrm>
            <a:off x="8643484" y="4605327"/>
            <a:ext cx="25400" cy="25400"/>
          </a:xfrm>
          <a:custGeom>
            <a:avLst/>
            <a:gdLst>
              <a:gd name="T0" fmla="*/ 0 w 16"/>
              <a:gd name="T1" fmla="*/ 0 h 16"/>
              <a:gd name="T2" fmla="*/ 2147483647 w 16"/>
              <a:gd name="T3" fmla="*/ 2147483647 h 16"/>
              <a:gd name="T4" fmla="*/ 2147483647 w 16"/>
              <a:gd name="T5" fmla="*/ 2147483647 h 16"/>
              <a:gd name="T6" fmla="*/ 0 w 16"/>
              <a:gd name="T7" fmla="*/ 0 h 16"/>
              <a:gd name="T8" fmla="*/ 0 60000 65536"/>
              <a:gd name="T9" fmla="*/ 0 60000 65536"/>
              <a:gd name="T10" fmla="*/ 0 60000 65536"/>
              <a:gd name="T11" fmla="*/ 0 60000 65536"/>
              <a:gd name="T12" fmla="*/ 0 w 16"/>
              <a:gd name="T13" fmla="*/ 0 h 16"/>
              <a:gd name="T14" fmla="*/ 16 w 16"/>
              <a:gd name="T15" fmla="*/ 16 h 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" h="16">
                <a:moveTo>
                  <a:pt x="0" y="0"/>
                </a:moveTo>
                <a:lnTo>
                  <a:pt x="16" y="16"/>
                </a:lnTo>
                <a:lnTo>
                  <a:pt x="5" y="11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91" name="Freeform 258"/>
          <p:cNvSpPr>
            <a:spLocks/>
          </p:cNvSpPr>
          <p:nvPr/>
        </p:nvSpPr>
        <p:spPr bwMode="auto">
          <a:xfrm>
            <a:off x="8767309" y="4719627"/>
            <a:ext cx="23812" cy="20637"/>
          </a:xfrm>
          <a:custGeom>
            <a:avLst/>
            <a:gdLst>
              <a:gd name="T0" fmla="*/ 2147483647 w 15"/>
              <a:gd name="T1" fmla="*/ 2147483647 h 13"/>
              <a:gd name="T2" fmla="*/ 2147483647 w 15"/>
              <a:gd name="T3" fmla="*/ 2147483647 h 13"/>
              <a:gd name="T4" fmla="*/ 0 w 15"/>
              <a:gd name="T5" fmla="*/ 0 h 13"/>
              <a:gd name="T6" fmla="*/ 2147483647 w 15"/>
              <a:gd name="T7" fmla="*/ 2147483647 h 13"/>
              <a:gd name="T8" fmla="*/ 2147483647 w 15"/>
              <a:gd name="T9" fmla="*/ 2147483647 h 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"/>
              <a:gd name="T16" fmla="*/ 0 h 13"/>
              <a:gd name="T17" fmla="*/ 15 w 15"/>
              <a:gd name="T18" fmla="*/ 13 h 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" h="13">
                <a:moveTo>
                  <a:pt x="15" y="13"/>
                </a:moveTo>
                <a:lnTo>
                  <a:pt x="2" y="5"/>
                </a:lnTo>
                <a:lnTo>
                  <a:pt x="0" y="0"/>
                </a:lnTo>
                <a:lnTo>
                  <a:pt x="15" y="10"/>
                </a:lnTo>
                <a:lnTo>
                  <a:pt x="15" y="13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92" name="Freeform 259"/>
          <p:cNvSpPr>
            <a:spLocks/>
          </p:cNvSpPr>
          <p:nvPr/>
        </p:nvSpPr>
        <p:spPr bwMode="auto">
          <a:xfrm>
            <a:off x="8659359" y="4651364"/>
            <a:ext cx="15875" cy="15875"/>
          </a:xfrm>
          <a:custGeom>
            <a:avLst/>
            <a:gdLst>
              <a:gd name="T0" fmla="*/ 2147483647 w 10"/>
              <a:gd name="T1" fmla="*/ 2147483647 h 10"/>
              <a:gd name="T2" fmla="*/ 2147483647 w 10"/>
              <a:gd name="T3" fmla="*/ 0 h 10"/>
              <a:gd name="T4" fmla="*/ 0 w 10"/>
              <a:gd name="T5" fmla="*/ 2147483647 h 10"/>
              <a:gd name="T6" fmla="*/ 2147483647 w 10"/>
              <a:gd name="T7" fmla="*/ 2147483647 h 10"/>
              <a:gd name="T8" fmla="*/ 2147483647 w 10"/>
              <a:gd name="T9" fmla="*/ 2147483647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"/>
              <a:gd name="T16" fmla="*/ 0 h 10"/>
              <a:gd name="T17" fmla="*/ 10 w 10"/>
              <a:gd name="T18" fmla="*/ 10 h 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" h="10">
                <a:moveTo>
                  <a:pt x="10" y="10"/>
                </a:moveTo>
                <a:lnTo>
                  <a:pt x="6" y="0"/>
                </a:lnTo>
                <a:lnTo>
                  <a:pt x="0" y="3"/>
                </a:lnTo>
                <a:lnTo>
                  <a:pt x="5" y="4"/>
                </a:lnTo>
                <a:lnTo>
                  <a:pt x="10" y="10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93" name="Freeform 260"/>
          <p:cNvSpPr>
            <a:spLocks/>
          </p:cNvSpPr>
          <p:nvPr/>
        </p:nvSpPr>
        <p:spPr bwMode="auto">
          <a:xfrm>
            <a:off x="8754609" y="4659302"/>
            <a:ext cx="14287" cy="41275"/>
          </a:xfrm>
          <a:custGeom>
            <a:avLst/>
            <a:gdLst>
              <a:gd name="T0" fmla="*/ 0 w 9"/>
              <a:gd name="T1" fmla="*/ 0 h 26"/>
              <a:gd name="T2" fmla="*/ 2147483647 w 9"/>
              <a:gd name="T3" fmla="*/ 2147483647 h 26"/>
              <a:gd name="T4" fmla="*/ 0 w 9"/>
              <a:gd name="T5" fmla="*/ 2147483647 h 26"/>
              <a:gd name="T6" fmla="*/ 0 w 9"/>
              <a:gd name="T7" fmla="*/ 0 h 26"/>
              <a:gd name="T8" fmla="*/ 0 60000 65536"/>
              <a:gd name="T9" fmla="*/ 0 60000 65536"/>
              <a:gd name="T10" fmla="*/ 0 60000 65536"/>
              <a:gd name="T11" fmla="*/ 0 60000 65536"/>
              <a:gd name="T12" fmla="*/ 0 w 9"/>
              <a:gd name="T13" fmla="*/ 0 h 26"/>
              <a:gd name="T14" fmla="*/ 9 w 9"/>
              <a:gd name="T15" fmla="*/ 26 h 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" h="26">
                <a:moveTo>
                  <a:pt x="0" y="0"/>
                </a:moveTo>
                <a:lnTo>
                  <a:pt x="9" y="26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94" name="Freeform 261"/>
          <p:cNvSpPr>
            <a:spLocks/>
          </p:cNvSpPr>
          <p:nvPr/>
        </p:nvSpPr>
        <p:spPr bwMode="auto">
          <a:xfrm>
            <a:off x="8697459" y="4635489"/>
            <a:ext cx="34925" cy="33338"/>
          </a:xfrm>
          <a:custGeom>
            <a:avLst/>
            <a:gdLst>
              <a:gd name="T0" fmla="*/ 2147483647 w 22"/>
              <a:gd name="T1" fmla="*/ 2147483647 h 21"/>
              <a:gd name="T2" fmla="*/ 2147483647 w 22"/>
              <a:gd name="T3" fmla="*/ 2147483647 h 21"/>
              <a:gd name="T4" fmla="*/ 2147483647 w 22"/>
              <a:gd name="T5" fmla="*/ 2147483647 h 21"/>
              <a:gd name="T6" fmla="*/ 0 w 22"/>
              <a:gd name="T7" fmla="*/ 0 h 21"/>
              <a:gd name="T8" fmla="*/ 2147483647 w 22"/>
              <a:gd name="T9" fmla="*/ 2147483647 h 21"/>
              <a:gd name="T10" fmla="*/ 2147483647 w 22"/>
              <a:gd name="T11" fmla="*/ 2147483647 h 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"/>
              <a:gd name="T19" fmla="*/ 0 h 21"/>
              <a:gd name="T20" fmla="*/ 22 w 22"/>
              <a:gd name="T21" fmla="*/ 21 h 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" h="21">
                <a:moveTo>
                  <a:pt x="20" y="20"/>
                </a:moveTo>
                <a:lnTo>
                  <a:pt x="22" y="21"/>
                </a:lnTo>
                <a:lnTo>
                  <a:pt x="11" y="11"/>
                </a:lnTo>
                <a:lnTo>
                  <a:pt x="0" y="0"/>
                </a:lnTo>
                <a:lnTo>
                  <a:pt x="10" y="10"/>
                </a:lnTo>
                <a:lnTo>
                  <a:pt x="20" y="20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95" name="Freeform 263"/>
          <p:cNvSpPr>
            <a:spLocks/>
          </p:cNvSpPr>
          <p:nvPr/>
        </p:nvSpPr>
        <p:spPr bwMode="auto">
          <a:xfrm>
            <a:off x="8889546" y="4867264"/>
            <a:ext cx="14288" cy="23813"/>
          </a:xfrm>
          <a:custGeom>
            <a:avLst/>
            <a:gdLst>
              <a:gd name="T0" fmla="*/ 2147483647 w 9"/>
              <a:gd name="T1" fmla="*/ 2147483647 h 15"/>
              <a:gd name="T2" fmla="*/ 2147483647 w 9"/>
              <a:gd name="T3" fmla="*/ 2147483647 h 15"/>
              <a:gd name="T4" fmla="*/ 2147483647 w 9"/>
              <a:gd name="T5" fmla="*/ 2147483647 h 15"/>
              <a:gd name="T6" fmla="*/ 2147483647 w 9"/>
              <a:gd name="T7" fmla="*/ 0 h 15"/>
              <a:gd name="T8" fmla="*/ 0 w 9"/>
              <a:gd name="T9" fmla="*/ 2147483647 h 15"/>
              <a:gd name="T10" fmla="*/ 2147483647 w 9"/>
              <a:gd name="T11" fmla="*/ 2147483647 h 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"/>
              <a:gd name="T19" fmla="*/ 0 h 15"/>
              <a:gd name="T20" fmla="*/ 9 w 9"/>
              <a:gd name="T21" fmla="*/ 15 h 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" h="15">
                <a:moveTo>
                  <a:pt x="8" y="14"/>
                </a:moveTo>
                <a:lnTo>
                  <a:pt x="9" y="5"/>
                </a:lnTo>
                <a:lnTo>
                  <a:pt x="7" y="5"/>
                </a:lnTo>
                <a:lnTo>
                  <a:pt x="3" y="0"/>
                </a:lnTo>
                <a:lnTo>
                  <a:pt x="0" y="15"/>
                </a:lnTo>
                <a:lnTo>
                  <a:pt x="8" y="14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96" name="Freeform 264"/>
          <p:cNvSpPr>
            <a:spLocks/>
          </p:cNvSpPr>
          <p:nvPr/>
        </p:nvSpPr>
        <p:spPr bwMode="auto">
          <a:xfrm>
            <a:off x="8902246" y="4902189"/>
            <a:ext cx="11113" cy="19050"/>
          </a:xfrm>
          <a:custGeom>
            <a:avLst/>
            <a:gdLst>
              <a:gd name="T0" fmla="*/ 2147483647 w 7"/>
              <a:gd name="T1" fmla="*/ 2147483647 h 12"/>
              <a:gd name="T2" fmla="*/ 2147483647 w 7"/>
              <a:gd name="T3" fmla="*/ 2147483647 h 12"/>
              <a:gd name="T4" fmla="*/ 0 w 7"/>
              <a:gd name="T5" fmla="*/ 0 h 12"/>
              <a:gd name="T6" fmla="*/ 2147483647 w 7"/>
              <a:gd name="T7" fmla="*/ 2147483647 h 12"/>
              <a:gd name="T8" fmla="*/ 0 60000 65536"/>
              <a:gd name="T9" fmla="*/ 0 60000 65536"/>
              <a:gd name="T10" fmla="*/ 0 60000 65536"/>
              <a:gd name="T11" fmla="*/ 0 60000 65536"/>
              <a:gd name="T12" fmla="*/ 0 w 7"/>
              <a:gd name="T13" fmla="*/ 0 h 12"/>
              <a:gd name="T14" fmla="*/ 7 w 7"/>
              <a:gd name="T15" fmla="*/ 12 h 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" h="12">
                <a:moveTo>
                  <a:pt x="7" y="12"/>
                </a:moveTo>
                <a:lnTo>
                  <a:pt x="1" y="11"/>
                </a:lnTo>
                <a:lnTo>
                  <a:pt x="0" y="0"/>
                </a:lnTo>
                <a:lnTo>
                  <a:pt x="7" y="12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97" name="Freeform 265"/>
          <p:cNvSpPr>
            <a:spLocks/>
          </p:cNvSpPr>
          <p:nvPr/>
        </p:nvSpPr>
        <p:spPr bwMode="auto">
          <a:xfrm>
            <a:off x="8922884" y="4908539"/>
            <a:ext cx="3175" cy="9525"/>
          </a:xfrm>
          <a:custGeom>
            <a:avLst/>
            <a:gdLst>
              <a:gd name="T0" fmla="*/ 2147483647 w 2"/>
              <a:gd name="T1" fmla="*/ 0 h 6"/>
              <a:gd name="T2" fmla="*/ 2147483647 w 2"/>
              <a:gd name="T3" fmla="*/ 2147483647 h 6"/>
              <a:gd name="T4" fmla="*/ 0 w 2"/>
              <a:gd name="T5" fmla="*/ 2147483647 h 6"/>
              <a:gd name="T6" fmla="*/ 2147483647 w 2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6"/>
              <a:gd name="T14" fmla="*/ 2 w 2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6">
                <a:moveTo>
                  <a:pt x="2" y="0"/>
                </a:moveTo>
                <a:lnTo>
                  <a:pt x="1" y="6"/>
                </a:lnTo>
                <a:lnTo>
                  <a:pt x="0" y="6"/>
                </a:lnTo>
                <a:lnTo>
                  <a:pt x="2" y="0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98" name="Freeform 266"/>
          <p:cNvSpPr>
            <a:spLocks/>
          </p:cNvSpPr>
          <p:nvPr/>
        </p:nvSpPr>
        <p:spPr bwMode="auto">
          <a:xfrm>
            <a:off x="8932409" y="4991089"/>
            <a:ext cx="3175" cy="9525"/>
          </a:xfrm>
          <a:custGeom>
            <a:avLst/>
            <a:gdLst>
              <a:gd name="T0" fmla="*/ 2147483647 w 2"/>
              <a:gd name="T1" fmla="*/ 2147483647 h 6"/>
              <a:gd name="T2" fmla="*/ 2147483647 w 2"/>
              <a:gd name="T3" fmla="*/ 0 h 6"/>
              <a:gd name="T4" fmla="*/ 0 w 2"/>
              <a:gd name="T5" fmla="*/ 2147483647 h 6"/>
              <a:gd name="T6" fmla="*/ 2147483647 w 2"/>
              <a:gd name="T7" fmla="*/ 2147483647 h 6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6"/>
              <a:gd name="T14" fmla="*/ 2 w 2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6">
                <a:moveTo>
                  <a:pt x="2" y="3"/>
                </a:moveTo>
                <a:lnTo>
                  <a:pt x="1" y="0"/>
                </a:lnTo>
                <a:lnTo>
                  <a:pt x="0" y="6"/>
                </a:lnTo>
                <a:lnTo>
                  <a:pt x="2" y="3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99" name="Freeform 269"/>
          <p:cNvSpPr>
            <a:spLocks/>
          </p:cNvSpPr>
          <p:nvPr/>
        </p:nvSpPr>
        <p:spPr bwMode="auto">
          <a:xfrm>
            <a:off x="2780846" y="6027727"/>
            <a:ext cx="41275" cy="30162"/>
          </a:xfrm>
          <a:custGeom>
            <a:avLst/>
            <a:gdLst>
              <a:gd name="T0" fmla="*/ 2147483647 w 26"/>
              <a:gd name="T1" fmla="*/ 2147483647 h 19"/>
              <a:gd name="T2" fmla="*/ 2147483647 w 26"/>
              <a:gd name="T3" fmla="*/ 2147483647 h 19"/>
              <a:gd name="T4" fmla="*/ 2147483647 w 26"/>
              <a:gd name="T5" fmla="*/ 2147483647 h 19"/>
              <a:gd name="T6" fmla="*/ 2147483647 w 26"/>
              <a:gd name="T7" fmla="*/ 2147483647 h 19"/>
              <a:gd name="T8" fmla="*/ 2147483647 w 26"/>
              <a:gd name="T9" fmla="*/ 0 h 19"/>
              <a:gd name="T10" fmla="*/ 2147483647 w 26"/>
              <a:gd name="T11" fmla="*/ 2147483647 h 19"/>
              <a:gd name="T12" fmla="*/ 0 w 26"/>
              <a:gd name="T13" fmla="*/ 2147483647 h 19"/>
              <a:gd name="T14" fmla="*/ 2147483647 w 26"/>
              <a:gd name="T15" fmla="*/ 2147483647 h 19"/>
              <a:gd name="T16" fmla="*/ 2147483647 w 26"/>
              <a:gd name="T17" fmla="*/ 2147483647 h 19"/>
              <a:gd name="T18" fmla="*/ 2147483647 w 26"/>
              <a:gd name="T19" fmla="*/ 2147483647 h 19"/>
              <a:gd name="T20" fmla="*/ 2147483647 w 26"/>
              <a:gd name="T21" fmla="*/ 2147483647 h 19"/>
              <a:gd name="T22" fmla="*/ 2147483647 w 26"/>
              <a:gd name="T23" fmla="*/ 2147483647 h 1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6"/>
              <a:gd name="T37" fmla="*/ 0 h 19"/>
              <a:gd name="T38" fmla="*/ 26 w 26"/>
              <a:gd name="T39" fmla="*/ 19 h 1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6" h="19">
                <a:moveTo>
                  <a:pt x="26" y="9"/>
                </a:moveTo>
                <a:lnTo>
                  <a:pt x="21" y="5"/>
                </a:lnTo>
                <a:lnTo>
                  <a:pt x="15" y="4"/>
                </a:lnTo>
                <a:lnTo>
                  <a:pt x="13" y="3"/>
                </a:lnTo>
                <a:lnTo>
                  <a:pt x="7" y="0"/>
                </a:lnTo>
                <a:lnTo>
                  <a:pt x="6" y="8"/>
                </a:lnTo>
                <a:lnTo>
                  <a:pt x="0" y="14"/>
                </a:lnTo>
                <a:lnTo>
                  <a:pt x="6" y="19"/>
                </a:lnTo>
                <a:lnTo>
                  <a:pt x="9" y="16"/>
                </a:lnTo>
                <a:lnTo>
                  <a:pt x="12" y="15"/>
                </a:lnTo>
                <a:lnTo>
                  <a:pt x="12" y="13"/>
                </a:lnTo>
                <a:lnTo>
                  <a:pt x="26" y="9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700" name="Freeform 270"/>
          <p:cNvSpPr>
            <a:spLocks/>
          </p:cNvSpPr>
          <p:nvPr/>
        </p:nvSpPr>
        <p:spPr bwMode="auto">
          <a:xfrm>
            <a:off x="2752271" y="6032489"/>
            <a:ext cx="31750" cy="20638"/>
          </a:xfrm>
          <a:custGeom>
            <a:avLst/>
            <a:gdLst>
              <a:gd name="T0" fmla="*/ 2147483647 w 20"/>
              <a:gd name="T1" fmla="*/ 2147483647 h 13"/>
              <a:gd name="T2" fmla="*/ 2147483647 w 20"/>
              <a:gd name="T3" fmla="*/ 0 h 13"/>
              <a:gd name="T4" fmla="*/ 2147483647 w 20"/>
              <a:gd name="T5" fmla="*/ 0 h 13"/>
              <a:gd name="T6" fmla="*/ 2147483647 w 20"/>
              <a:gd name="T7" fmla="*/ 2147483647 h 13"/>
              <a:gd name="T8" fmla="*/ 0 w 20"/>
              <a:gd name="T9" fmla="*/ 2147483647 h 13"/>
              <a:gd name="T10" fmla="*/ 2147483647 w 20"/>
              <a:gd name="T11" fmla="*/ 2147483647 h 13"/>
              <a:gd name="T12" fmla="*/ 2147483647 w 20"/>
              <a:gd name="T13" fmla="*/ 2147483647 h 13"/>
              <a:gd name="T14" fmla="*/ 2147483647 w 20"/>
              <a:gd name="T15" fmla="*/ 2147483647 h 1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"/>
              <a:gd name="T25" fmla="*/ 0 h 13"/>
              <a:gd name="T26" fmla="*/ 20 w 20"/>
              <a:gd name="T27" fmla="*/ 13 h 1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" h="13">
                <a:moveTo>
                  <a:pt x="6" y="6"/>
                </a:moveTo>
                <a:lnTo>
                  <a:pt x="2" y="0"/>
                </a:lnTo>
                <a:lnTo>
                  <a:pt x="20" y="0"/>
                </a:lnTo>
                <a:lnTo>
                  <a:pt x="11" y="10"/>
                </a:lnTo>
                <a:lnTo>
                  <a:pt x="0" y="13"/>
                </a:lnTo>
                <a:lnTo>
                  <a:pt x="6" y="8"/>
                </a:lnTo>
                <a:lnTo>
                  <a:pt x="3" y="7"/>
                </a:lnTo>
                <a:lnTo>
                  <a:pt x="6" y="6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701" name="Freeform 271"/>
          <p:cNvSpPr>
            <a:spLocks/>
          </p:cNvSpPr>
          <p:nvPr/>
        </p:nvSpPr>
        <p:spPr bwMode="auto">
          <a:xfrm>
            <a:off x="4549321" y="4938702"/>
            <a:ext cx="379413" cy="379412"/>
          </a:xfrm>
          <a:custGeom>
            <a:avLst/>
            <a:gdLst>
              <a:gd name="T0" fmla="*/ 2147483647 w 239"/>
              <a:gd name="T1" fmla="*/ 2147483647 h 239"/>
              <a:gd name="T2" fmla="*/ 2147483647 w 239"/>
              <a:gd name="T3" fmla="*/ 2147483647 h 239"/>
              <a:gd name="T4" fmla="*/ 2147483647 w 239"/>
              <a:gd name="T5" fmla="*/ 2147483647 h 239"/>
              <a:gd name="T6" fmla="*/ 2147483647 w 239"/>
              <a:gd name="T7" fmla="*/ 2147483647 h 239"/>
              <a:gd name="T8" fmla="*/ 2147483647 w 239"/>
              <a:gd name="T9" fmla="*/ 2147483647 h 239"/>
              <a:gd name="T10" fmla="*/ 2147483647 w 239"/>
              <a:gd name="T11" fmla="*/ 2147483647 h 239"/>
              <a:gd name="T12" fmla="*/ 2147483647 w 239"/>
              <a:gd name="T13" fmla="*/ 2147483647 h 239"/>
              <a:gd name="T14" fmla="*/ 2147483647 w 239"/>
              <a:gd name="T15" fmla="*/ 2147483647 h 239"/>
              <a:gd name="T16" fmla="*/ 2147483647 w 239"/>
              <a:gd name="T17" fmla="*/ 2147483647 h 239"/>
              <a:gd name="T18" fmla="*/ 2147483647 w 239"/>
              <a:gd name="T19" fmla="*/ 2147483647 h 239"/>
              <a:gd name="T20" fmla="*/ 2147483647 w 239"/>
              <a:gd name="T21" fmla="*/ 2147483647 h 239"/>
              <a:gd name="T22" fmla="*/ 2147483647 w 239"/>
              <a:gd name="T23" fmla="*/ 2147483647 h 239"/>
              <a:gd name="T24" fmla="*/ 2147483647 w 239"/>
              <a:gd name="T25" fmla="*/ 2147483647 h 239"/>
              <a:gd name="T26" fmla="*/ 2147483647 w 239"/>
              <a:gd name="T27" fmla="*/ 2147483647 h 239"/>
              <a:gd name="T28" fmla="*/ 2147483647 w 239"/>
              <a:gd name="T29" fmla="*/ 2147483647 h 239"/>
              <a:gd name="T30" fmla="*/ 2147483647 w 239"/>
              <a:gd name="T31" fmla="*/ 2147483647 h 239"/>
              <a:gd name="T32" fmla="*/ 2147483647 w 239"/>
              <a:gd name="T33" fmla="*/ 2147483647 h 239"/>
              <a:gd name="T34" fmla="*/ 2147483647 w 239"/>
              <a:gd name="T35" fmla="*/ 2147483647 h 239"/>
              <a:gd name="T36" fmla="*/ 2147483647 w 239"/>
              <a:gd name="T37" fmla="*/ 2147483647 h 239"/>
              <a:gd name="T38" fmla="*/ 2147483647 w 239"/>
              <a:gd name="T39" fmla="*/ 2147483647 h 239"/>
              <a:gd name="T40" fmla="*/ 2147483647 w 239"/>
              <a:gd name="T41" fmla="*/ 2147483647 h 239"/>
              <a:gd name="T42" fmla="*/ 2147483647 w 239"/>
              <a:gd name="T43" fmla="*/ 2147483647 h 239"/>
              <a:gd name="T44" fmla="*/ 2147483647 w 239"/>
              <a:gd name="T45" fmla="*/ 2147483647 h 239"/>
              <a:gd name="T46" fmla="*/ 2147483647 w 239"/>
              <a:gd name="T47" fmla="*/ 2147483647 h 239"/>
              <a:gd name="T48" fmla="*/ 2147483647 w 239"/>
              <a:gd name="T49" fmla="*/ 0 h 239"/>
              <a:gd name="T50" fmla="*/ 2147483647 w 239"/>
              <a:gd name="T51" fmla="*/ 2147483647 h 239"/>
              <a:gd name="T52" fmla="*/ 0 w 239"/>
              <a:gd name="T53" fmla="*/ 2147483647 h 239"/>
              <a:gd name="T54" fmla="*/ 2147483647 w 239"/>
              <a:gd name="T55" fmla="*/ 2147483647 h 239"/>
              <a:gd name="T56" fmla="*/ 2147483647 w 239"/>
              <a:gd name="T57" fmla="*/ 2147483647 h 239"/>
              <a:gd name="T58" fmla="*/ 2147483647 w 239"/>
              <a:gd name="T59" fmla="*/ 2147483647 h 239"/>
              <a:gd name="T60" fmla="*/ 2147483647 w 239"/>
              <a:gd name="T61" fmla="*/ 2147483647 h 239"/>
              <a:gd name="T62" fmla="*/ 2147483647 w 239"/>
              <a:gd name="T63" fmla="*/ 2147483647 h 239"/>
              <a:gd name="T64" fmla="*/ 2147483647 w 239"/>
              <a:gd name="T65" fmla="*/ 2147483647 h 239"/>
              <a:gd name="T66" fmla="*/ 2147483647 w 239"/>
              <a:gd name="T67" fmla="*/ 2147483647 h 239"/>
              <a:gd name="T68" fmla="*/ 2147483647 w 239"/>
              <a:gd name="T69" fmla="*/ 2147483647 h 239"/>
              <a:gd name="T70" fmla="*/ 2147483647 w 239"/>
              <a:gd name="T71" fmla="*/ 2147483647 h 239"/>
              <a:gd name="T72" fmla="*/ 2147483647 w 239"/>
              <a:gd name="T73" fmla="*/ 2147483647 h 239"/>
              <a:gd name="T74" fmla="*/ 2147483647 w 239"/>
              <a:gd name="T75" fmla="*/ 2147483647 h 239"/>
              <a:gd name="T76" fmla="*/ 2147483647 w 239"/>
              <a:gd name="T77" fmla="*/ 2147483647 h 239"/>
              <a:gd name="T78" fmla="*/ 2147483647 w 239"/>
              <a:gd name="T79" fmla="*/ 2147483647 h 239"/>
              <a:gd name="T80" fmla="*/ 2147483647 w 239"/>
              <a:gd name="T81" fmla="*/ 2147483647 h 239"/>
              <a:gd name="T82" fmla="*/ 2147483647 w 239"/>
              <a:gd name="T83" fmla="*/ 2147483647 h 239"/>
              <a:gd name="T84" fmla="*/ 2147483647 w 239"/>
              <a:gd name="T85" fmla="*/ 2147483647 h 239"/>
              <a:gd name="T86" fmla="*/ 2147483647 w 239"/>
              <a:gd name="T87" fmla="*/ 2147483647 h 239"/>
              <a:gd name="T88" fmla="*/ 2147483647 w 239"/>
              <a:gd name="T89" fmla="*/ 2147483647 h 239"/>
              <a:gd name="T90" fmla="*/ 2147483647 w 239"/>
              <a:gd name="T91" fmla="*/ 2147483647 h 239"/>
              <a:gd name="T92" fmla="*/ 2147483647 w 239"/>
              <a:gd name="T93" fmla="*/ 2147483647 h 23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239"/>
              <a:gd name="T142" fmla="*/ 0 h 239"/>
              <a:gd name="T143" fmla="*/ 239 w 239"/>
              <a:gd name="T144" fmla="*/ 239 h 239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239" h="239">
                <a:moveTo>
                  <a:pt x="142" y="156"/>
                </a:moveTo>
                <a:lnTo>
                  <a:pt x="142" y="128"/>
                </a:lnTo>
                <a:lnTo>
                  <a:pt x="143" y="101"/>
                </a:lnTo>
                <a:lnTo>
                  <a:pt x="160" y="101"/>
                </a:lnTo>
                <a:lnTo>
                  <a:pt x="162" y="82"/>
                </a:lnTo>
                <a:lnTo>
                  <a:pt x="163" y="63"/>
                </a:lnTo>
                <a:lnTo>
                  <a:pt x="163" y="44"/>
                </a:lnTo>
                <a:lnTo>
                  <a:pt x="164" y="26"/>
                </a:lnTo>
                <a:lnTo>
                  <a:pt x="183" y="24"/>
                </a:lnTo>
                <a:lnTo>
                  <a:pt x="204" y="21"/>
                </a:lnTo>
                <a:lnTo>
                  <a:pt x="211" y="28"/>
                </a:lnTo>
                <a:lnTo>
                  <a:pt x="225" y="20"/>
                </a:lnTo>
                <a:lnTo>
                  <a:pt x="239" y="16"/>
                </a:lnTo>
                <a:lnTo>
                  <a:pt x="219" y="9"/>
                </a:lnTo>
                <a:lnTo>
                  <a:pt x="207" y="13"/>
                </a:lnTo>
                <a:lnTo>
                  <a:pt x="181" y="16"/>
                </a:lnTo>
                <a:lnTo>
                  <a:pt x="154" y="19"/>
                </a:lnTo>
                <a:lnTo>
                  <a:pt x="138" y="15"/>
                </a:lnTo>
                <a:lnTo>
                  <a:pt x="121" y="12"/>
                </a:lnTo>
                <a:lnTo>
                  <a:pt x="118" y="7"/>
                </a:lnTo>
                <a:lnTo>
                  <a:pt x="97" y="6"/>
                </a:lnTo>
                <a:lnTo>
                  <a:pt x="78" y="6"/>
                </a:lnTo>
                <a:lnTo>
                  <a:pt x="57" y="5"/>
                </a:lnTo>
                <a:lnTo>
                  <a:pt x="36" y="5"/>
                </a:lnTo>
                <a:lnTo>
                  <a:pt x="23" y="0"/>
                </a:lnTo>
                <a:lnTo>
                  <a:pt x="1" y="5"/>
                </a:lnTo>
                <a:lnTo>
                  <a:pt x="0" y="16"/>
                </a:lnTo>
                <a:lnTo>
                  <a:pt x="12" y="41"/>
                </a:lnTo>
                <a:lnTo>
                  <a:pt x="24" y="65"/>
                </a:lnTo>
                <a:lnTo>
                  <a:pt x="36" y="90"/>
                </a:lnTo>
                <a:lnTo>
                  <a:pt x="47" y="114"/>
                </a:lnTo>
                <a:lnTo>
                  <a:pt x="49" y="124"/>
                </a:lnTo>
                <a:lnTo>
                  <a:pt x="46" y="124"/>
                </a:lnTo>
                <a:lnTo>
                  <a:pt x="49" y="143"/>
                </a:lnTo>
                <a:lnTo>
                  <a:pt x="53" y="164"/>
                </a:lnTo>
                <a:lnTo>
                  <a:pt x="55" y="185"/>
                </a:lnTo>
                <a:lnTo>
                  <a:pt x="58" y="206"/>
                </a:lnTo>
                <a:lnTo>
                  <a:pt x="68" y="220"/>
                </a:lnTo>
                <a:lnTo>
                  <a:pt x="78" y="234"/>
                </a:lnTo>
                <a:lnTo>
                  <a:pt x="87" y="222"/>
                </a:lnTo>
                <a:lnTo>
                  <a:pt x="93" y="235"/>
                </a:lnTo>
                <a:lnTo>
                  <a:pt x="120" y="239"/>
                </a:lnTo>
                <a:lnTo>
                  <a:pt x="134" y="232"/>
                </a:lnTo>
                <a:lnTo>
                  <a:pt x="136" y="213"/>
                </a:lnTo>
                <a:lnTo>
                  <a:pt x="139" y="194"/>
                </a:lnTo>
                <a:lnTo>
                  <a:pt x="140" y="175"/>
                </a:lnTo>
                <a:lnTo>
                  <a:pt x="142" y="156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702" name="Freeform 272"/>
          <p:cNvSpPr>
            <a:spLocks/>
          </p:cNvSpPr>
          <p:nvPr/>
        </p:nvSpPr>
        <p:spPr bwMode="auto">
          <a:xfrm>
            <a:off x="2266496" y="4706927"/>
            <a:ext cx="352425" cy="417512"/>
          </a:xfrm>
          <a:custGeom>
            <a:avLst/>
            <a:gdLst>
              <a:gd name="T0" fmla="*/ 2147483647 w 222"/>
              <a:gd name="T1" fmla="*/ 2147483647 h 263"/>
              <a:gd name="T2" fmla="*/ 2147483647 w 222"/>
              <a:gd name="T3" fmla="*/ 2147483647 h 263"/>
              <a:gd name="T4" fmla="*/ 2147483647 w 222"/>
              <a:gd name="T5" fmla="*/ 2147483647 h 263"/>
              <a:gd name="T6" fmla="*/ 2147483647 w 222"/>
              <a:gd name="T7" fmla="*/ 2147483647 h 263"/>
              <a:gd name="T8" fmla="*/ 2147483647 w 222"/>
              <a:gd name="T9" fmla="*/ 2147483647 h 263"/>
              <a:gd name="T10" fmla="*/ 2147483647 w 222"/>
              <a:gd name="T11" fmla="*/ 2147483647 h 263"/>
              <a:gd name="T12" fmla="*/ 2147483647 w 222"/>
              <a:gd name="T13" fmla="*/ 2147483647 h 263"/>
              <a:gd name="T14" fmla="*/ 2147483647 w 222"/>
              <a:gd name="T15" fmla="*/ 2147483647 h 263"/>
              <a:gd name="T16" fmla="*/ 2147483647 w 222"/>
              <a:gd name="T17" fmla="*/ 2147483647 h 263"/>
              <a:gd name="T18" fmla="*/ 2147483647 w 222"/>
              <a:gd name="T19" fmla="*/ 2147483647 h 263"/>
              <a:gd name="T20" fmla="*/ 2147483647 w 222"/>
              <a:gd name="T21" fmla="*/ 2147483647 h 263"/>
              <a:gd name="T22" fmla="*/ 2147483647 w 222"/>
              <a:gd name="T23" fmla="*/ 2147483647 h 263"/>
              <a:gd name="T24" fmla="*/ 2147483647 w 222"/>
              <a:gd name="T25" fmla="*/ 2147483647 h 263"/>
              <a:gd name="T26" fmla="*/ 2147483647 w 222"/>
              <a:gd name="T27" fmla="*/ 2147483647 h 263"/>
              <a:gd name="T28" fmla="*/ 2147483647 w 222"/>
              <a:gd name="T29" fmla="*/ 2147483647 h 263"/>
              <a:gd name="T30" fmla="*/ 2147483647 w 222"/>
              <a:gd name="T31" fmla="*/ 2147483647 h 263"/>
              <a:gd name="T32" fmla="*/ 2147483647 w 222"/>
              <a:gd name="T33" fmla="*/ 2147483647 h 263"/>
              <a:gd name="T34" fmla="*/ 2147483647 w 222"/>
              <a:gd name="T35" fmla="*/ 2147483647 h 263"/>
              <a:gd name="T36" fmla="*/ 2147483647 w 222"/>
              <a:gd name="T37" fmla="*/ 2147483647 h 263"/>
              <a:gd name="T38" fmla="*/ 2147483647 w 222"/>
              <a:gd name="T39" fmla="*/ 2147483647 h 263"/>
              <a:gd name="T40" fmla="*/ 2147483647 w 222"/>
              <a:gd name="T41" fmla="*/ 2147483647 h 263"/>
              <a:gd name="T42" fmla="*/ 2147483647 w 222"/>
              <a:gd name="T43" fmla="*/ 2147483647 h 263"/>
              <a:gd name="T44" fmla="*/ 2147483647 w 222"/>
              <a:gd name="T45" fmla="*/ 2147483647 h 263"/>
              <a:gd name="T46" fmla="*/ 2147483647 w 222"/>
              <a:gd name="T47" fmla="*/ 2147483647 h 263"/>
              <a:gd name="T48" fmla="*/ 2147483647 w 222"/>
              <a:gd name="T49" fmla="*/ 2147483647 h 263"/>
              <a:gd name="T50" fmla="*/ 2147483647 w 222"/>
              <a:gd name="T51" fmla="*/ 2147483647 h 263"/>
              <a:gd name="T52" fmla="*/ 2147483647 w 222"/>
              <a:gd name="T53" fmla="*/ 2147483647 h 263"/>
              <a:gd name="T54" fmla="*/ 0 w 222"/>
              <a:gd name="T55" fmla="*/ 2147483647 h 263"/>
              <a:gd name="T56" fmla="*/ 2147483647 w 222"/>
              <a:gd name="T57" fmla="*/ 2147483647 h 263"/>
              <a:gd name="T58" fmla="*/ 2147483647 w 222"/>
              <a:gd name="T59" fmla="*/ 2147483647 h 263"/>
              <a:gd name="T60" fmla="*/ 2147483647 w 222"/>
              <a:gd name="T61" fmla="*/ 2147483647 h 263"/>
              <a:gd name="T62" fmla="*/ 2147483647 w 222"/>
              <a:gd name="T63" fmla="*/ 0 h 263"/>
              <a:gd name="T64" fmla="*/ 2147483647 w 222"/>
              <a:gd name="T65" fmla="*/ 2147483647 h 263"/>
              <a:gd name="T66" fmla="*/ 2147483647 w 222"/>
              <a:gd name="T67" fmla="*/ 2147483647 h 263"/>
              <a:gd name="T68" fmla="*/ 2147483647 w 222"/>
              <a:gd name="T69" fmla="*/ 2147483647 h 263"/>
              <a:gd name="T70" fmla="*/ 2147483647 w 222"/>
              <a:gd name="T71" fmla="*/ 2147483647 h 263"/>
              <a:gd name="T72" fmla="*/ 2147483647 w 222"/>
              <a:gd name="T73" fmla="*/ 2147483647 h 263"/>
              <a:gd name="T74" fmla="*/ 2147483647 w 222"/>
              <a:gd name="T75" fmla="*/ 2147483647 h 263"/>
              <a:gd name="T76" fmla="*/ 2147483647 w 222"/>
              <a:gd name="T77" fmla="*/ 2147483647 h 263"/>
              <a:gd name="T78" fmla="*/ 2147483647 w 222"/>
              <a:gd name="T79" fmla="*/ 2147483647 h 263"/>
              <a:gd name="T80" fmla="*/ 2147483647 w 222"/>
              <a:gd name="T81" fmla="*/ 2147483647 h 263"/>
              <a:gd name="T82" fmla="*/ 2147483647 w 222"/>
              <a:gd name="T83" fmla="*/ 2147483647 h 263"/>
              <a:gd name="T84" fmla="*/ 2147483647 w 222"/>
              <a:gd name="T85" fmla="*/ 2147483647 h 263"/>
              <a:gd name="T86" fmla="*/ 2147483647 w 222"/>
              <a:gd name="T87" fmla="*/ 2147483647 h 263"/>
              <a:gd name="T88" fmla="*/ 2147483647 w 222"/>
              <a:gd name="T89" fmla="*/ 2147483647 h 263"/>
              <a:gd name="T90" fmla="*/ 2147483647 w 222"/>
              <a:gd name="T91" fmla="*/ 2147483647 h 263"/>
              <a:gd name="T92" fmla="*/ 2147483647 w 222"/>
              <a:gd name="T93" fmla="*/ 2147483647 h 263"/>
              <a:gd name="T94" fmla="*/ 2147483647 w 222"/>
              <a:gd name="T95" fmla="*/ 2147483647 h 263"/>
              <a:gd name="T96" fmla="*/ 2147483647 w 222"/>
              <a:gd name="T97" fmla="*/ 2147483647 h 263"/>
              <a:gd name="T98" fmla="*/ 2147483647 w 222"/>
              <a:gd name="T99" fmla="*/ 2147483647 h 263"/>
              <a:gd name="T100" fmla="*/ 2147483647 w 222"/>
              <a:gd name="T101" fmla="*/ 2147483647 h 263"/>
              <a:gd name="T102" fmla="*/ 2147483647 w 222"/>
              <a:gd name="T103" fmla="*/ 2147483647 h 263"/>
              <a:gd name="T104" fmla="*/ 2147483647 w 222"/>
              <a:gd name="T105" fmla="*/ 2147483647 h 263"/>
              <a:gd name="T106" fmla="*/ 2147483647 w 222"/>
              <a:gd name="T107" fmla="*/ 2147483647 h 263"/>
              <a:gd name="T108" fmla="*/ 2147483647 w 222"/>
              <a:gd name="T109" fmla="*/ 2147483647 h 263"/>
              <a:gd name="T110" fmla="*/ 2147483647 w 222"/>
              <a:gd name="T111" fmla="*/ 2147483647 h 263"/>
              <a:gd name="T112" fmla="*/ 2147483647 w 222"/>
              <a:gd name="T113" fmla="*/ 2147483647 h 263"/>
              <a:gd name="T114" fmla="*/ 2147483647 w 222"/>
              <a:gd name="T115" fmla="*/ 2147483647 h 263"/>
              <a:gd name="T116" fmla="*/ 2147483647 w 222"/>
              <a:gd name="T117" fmla="*/ 2147483647 h 26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22"/>
              <a:gd name="T178" fmla="*/ 0 h 263"/>
              <a:gd name="T179" fmla="*/ 222 w 222"/>
              <a:gd name="T180" fmla="*/ 263 h 263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22" h="263">
                <a:moveTo>
                  <a:pt x="149" y="208"/>
                </a:moveTo>
                <a:lnTo>
                  <a:pt x="144" y="230"/>
                </a:lnTo>
                <a:lnTo>
                  <a:pt x="140" y="251"/>
                </a:lnTo>
                <a:lnTo>
                  <a:pt x="137" y="247"/>
                </a:lnTo>
                <a:lnTo>
                  <a:pt x="116" y="250"/>
                </a:lnTo>
                <a:lnTo>
                  <a:pt x="111" y="261"/>
                </a:lnTo>
                <a:lnTo>
                  <a:pt x="102" y="249"/>
                </a:lnTo>
                <a:lnTo>
                  <a:pt x="80" y="245"/>
                </a:lnTo>
                <a:lnTo>
                  <a:pt x="77" y="243"/>
                </a:lnTo>
                <a:lnTo>
                  <a:pt x="63" y="263"/>
                </a:lnTo>
                <a:lnTo>
                  <a:pt x="50" y="261"/>
                </a:lnTo>
                <a:lnTo>
                  <a:pt x="42" y="243"/>
                </a:lnTo>
                <a:lnTo>
                  <a:pt x="36" y="225"/>
                </a:lnTo>
                <a:lnTo>
                  <a:pt x="30" y="208"/>
                </a:lnTo>
                <a:lnTo>
                  <a:pt x="31" y="192"/>
                </a:lnTo>
                <a:lnTo>
                  <a:pt x="21" y="179"/>
                </a:lnTo>
                <a:lnTo>
                  <a:pt x="16" y="165"/>
                </a:lnTo>
                <a:lnTo>
                  <a:pt x="10" y="155"/>
                </a:lnTo>
                <a:lnTo>
                  <a:pt x="10" y="148"/>
                </a:lnTo>
                <a:lnTo>
                  <a:pt x="19" y="130"/>
                </a:lnTo>
                <a:lnTo>
                  <a:pt x="13" y="129"/>
                </a:lnTo>
                <a:lnTo>
                  <a:pt x="10" y="112"/>
                </a:lnTo>
                <a:lnTo>
                  <a:pt x="12" y="96"/>
                </a:lnTo>
                <a:lnTo>
                  <a:pt x="14" y="85"/>
                </a:lnTo>
                <a:lnTo>
                  <a:pt x="15" y="60"/>
                </a:lnTo>
                <a:lnTo>
                  <a:pt x="17" y="55"/>
                </a:lnTo>
                <a:lnTo>
                  <a:pt x="8" y="39"/>
                </a:lnTo>
                <a:lnTo>
                  <a:pt x="0" y="24"/>
                </a:lnTo>
                <a:lnTo>
                  <a:pt x="22" y="24"/>
                </a:lnTo>
                <a:lnTo>
                  <a:pt x="30" y="18"/>
                </a:lnTo>
                <a:lnTo>
                  <a:pt x="45" y="9"/>
                </a:lnTo>
                <a:lnTo>
                  <a:pt x="60" y="0"/>
                </a:lnTo>
                <a:lnTo>
                  <a:pt x="74" y="1"/>
                </a:lnTo>
                <a:lnTo>
                  <a:pt x="75" y="18"/>
                </a:lnTo>
                <a:lnTo>
                  <a:pt x="77" y="35"/>
                </a:lnTo>
                <a:lnTo>
                  <a:pt x="90" y="50"/>
                </a:lnTo>
                <a:lnTo>
                  <a:pt x="103" y="54"/>
                </a:lnTo>
                <a:lnTo>
                  <a:pt x="119" y="62"/>
                </a:lnTo>
                <a:lnTo>
                  <a:pt x="139" y="75"/>
                </a:lnTo>
                <a:lnTo>
                  <a:pt x="159" y="78"/>
                </a:lnTo>
                <a:lnTo>
                  <a:pt x="164" y="87"/>
                </a:lnTo>
                <a:lnTo>
                  <a:pt x="167" y="108"/>
                </a:lnTo>
                <a:lnTo>
                  <a:pt x="164" y="108"/>
                </a:lnTo>
                <a:lnTo>
                  <a:pt x="171" y="115"/>
                </a:lnTo>
                <a:lnTo>
                  <a:pt x="173" y="130"/>
                </a:lnTo>
                <a:lnTo>
                  <a:pt x="189" y="133"/>
                </a:lnTo>
                <a:lnTo>
                  <a:pt x="205" y="134"/>
                </a:lnTo>
                <a:lnTo>
                  <a:pt x="208" y="151"/>
                </a:lnTo>
                <a:lnTo>
                  <a:pt x="219" y="163"/>
                </a:lnTo>
                <a:lnTo>
                  <a:pt x="222" y="171"/>
                </a:lnTo>
                <a:lnTo>
                  <a:pt x="219" y="186"/>
                </a:lnTo>
                <a:lnTo>
                  <a:pt x="214" y="201"/>
                </a:lnTo>
                <a:lnTo>
                  <a:pt x="217" y="207"/>
                </a:lnTo>
                <a:lnTo>
                  <a:pt x="214" y="210"/>
                </a:lnTo>
                <a:lnTo>
                  <a:pt x="214" y="207"/>
                </a:lnTo>
                <a:lnTo>
                  <a:pt x="197" y="192"/>
                </a:lnTo>
                <a:lnTo>
                  <a:pt x="174" y="196"/>
                </a:lnTo>
                <a:lnTo>
                  <a:pt x="151" y="199"/>
                </a:lnTo>
                <a:lnTo>
                  <a:pt x="149" y="208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703" name="Freeform 273"/>
          <p:cNvSpPr>
            <a:spLocks/>
          </p:cNvSpPr>
          <p:nvPr/>
        </p:nvSpPr>
        <p:spPr bwMode="auto">
          <a:xfrm>
            <a:off x="4774746" y="4964102"/>
            <a:ext cx="258763" cy="288925"/>
          </a:xfrm>
          <a:custGeom>
            <a:avLst/>
            <a:gdLst>
              <a:gd name="T0" fmla="*/ 0 w 163"/>
              <a:gd name="T1" fmla="*/ 2147483647 h 182"/>
              <a:gd name="T2" fmla="*/ 0 w 163"/>
              <a:gd name="T3" fmla="*/ 2147483647 h 182"/>
              <a:gd name="T4" fmla="*/ 2147483647 w 163"/>
              <a:gd name="T5" fmla="*/ 2147483647 h 182"/>
              <a:gd name="T6" fmla="*/ 2147483647 w 163"/>
              <a:gd name="T7" fmla="*/ 2147483647 h 182"/>
              <a:gd name="T8" fmla="*/ 2147483647 w 163"/>
              <a:gd name="T9" fmla="*/ 2147483647 h 182"/>
              <a:gd name="T10" fmla="*/ 2147483647 w 163"/>
              <a:gd name="T11" fmla="*/ 2147483647 h 182"/>
              <a:gd name="T12" fmla="*/ 2147483647 w 163"/>
              <a:gd name="T13" fmla="*/ 2147483647 h 182"/>
              <a:gd name="T14" fmla="*/ 2147483647 w 163"/>
              <a:gd name="T15" fmla="*/ 2147483647 h 182"/>
              <a:gd name="T16" fmla="*/ 2147483647 w 163"/>
              <a:gd name="T17" fmla="*/ 2147483647 h 182"/>
              <a:gd name="T18" fmla="*/ 2147483647 w 163"/>
              <a:gd name="T19" fmla="*/ 2147483647 h 182"/>
              <a:gd name="T20" fmla="*/ 2147483647 w 163"/>
              <a:gd name="T21" fmla="*/ 2147483647 h 182"/>
              <a:gd name="T22" fmla="*/ 2147483647 w 163"/>
              <a:gd name="T23" fmla="*/ 2147483647 h 182"/>
              <a:gd name="T24" fmla="*/ 2147483647 w 163"/>
              <a:gd name="T25" fmla="*/ 0 h 182"/>
              <a:gd name="T26" fmla="*/ 2147483647 w 163"/>
              <a:gd name="T27" fmla="*/ 2147483647 h 182"/>
              <a:gd name="T28" fmla="*/ 2147483647 w 163"/>
              <a:gd name="T29" fmla="*/ 2147483647 h 182"/>
              <a:gd name="T30" fmla="*/ 2147483647 w 163"/>
              <a:gd name="T31" fmla="*/ 2147483647 h 182"/>
              <a:gd name="T32" fmla="*/ 2147483647 w 163"/>
              <a:gd name="T33" fmla="*/ 2147483647 h 182"/>
              <a:gd name="T34" fmla="*/ 2147483647 w 163"/>
              <a:gd name="T35" fmla="*/ 2147483647 h 182"/>
              <a:gd name="T36" fmla="*/ 2147483647 w 163"/>
              <a:gd name="T37" fmla="*/ 2147483647 h 182"/>
              <a:gd name="T38" fmla="*/ 2147483647 w 163"/>
              <a:gd name="T39" fmla="*/ 2147483647 h 182"/>
              <a:gd name="T40" fmla="*/ 2147483647 w 163"/>
              <a:gd name="T41" fmla="*/ 2147483647 h 182"/>
              <a:gd name="T42" fmla="*/ 2147483647 w 163"/>
              <a:gd name="T43" fmla="*/ 2147483647 h 182"/>
              <a:gd name="T44" fmla="*/ 2147483647 w 163"/>
              <a:gd name="T45" fmla="*/ 2147483647 h 182"/>
              <a:gd name="T46" fmla="*/ 2147483647 w 163"/>
              <a:gd name="T47" fmla="*/ 2147483647 h 182"/>
              <a:gd name="T48" fmla="*/ 2147483647 w 163"/>
              <a:gd name="T49" fmla="*/ 2147483647 h 182"/>
              <a:gd name="T50" fmla="*/ 2147483647 w 163"/>
              <a:gd name="T51" fmla="*/ 2147483647 h 182"/>
              <a:gd name="T52" fmla="*/ 2147483647 w 163"/>
              <a:gd name="T53" fmla="*/ 2147483647 h 182"/>
              <a:gd name="T54" fmla="*/ 2147483647 w 163"/>
              <a:gd name="T55" fmla="*/ 2147483647 h 182"/>
              <a:gd name="T56" fmla="*/ 2147483647 w 163"/>
              <a:gd name="T57" fmla="*/ 2147483647 h 182"/>
              <a:gd name="T58" fmla="*/ 2147483647 w 163"/>
              <a:gd name="T59" fmla="*/ 2147483647 h 182"/>
              <a:gd name="T60" fmla="*/ 2147483647 w 163"/>
              <a:gd name="T61" fmla="*/ 2147483647 h 182"/>
              <a:gd name="T62" fmla="*/ 2147483647 w 163"/>
              <a:gd name="T63" fmla="*/ 2147483647 h 182"/>
              <a:gd name="T64" fmla="*/ 2147483647 w 163"/>
              <a:gd name="T65" fmla="*/ 2147483647 h 182"/>
              <a:gd name="T66" fmla="*/ 2147483647 w 163"/>
              <a:gd name="T67" fmla="*/ 2147483647 h 182"/>
              <a:gd name="T68" fmla="*/ 0 w 163"/>
              <a:gd name="T69" fmla="*/ 2147483647 h 18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63"/>
              <a:gd name="T106" fmla="*/ 0 h 182"/>
              <a:gd name="T107" fmla="*/ 163 w 163"/>
              <a:gd name="T108" fmla="*/ 182 h 18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63" h="182">
                <a:moveTo>
                  <a:pt x="0" y="140"/>
                </a:moveTo>
                <a:lnTo>
                  <a:pt x="0" y="112"/>
                </a:lnTo>
                <a:lnTo>
                  <a:pt x="1" y="85"/>
                </a:lnTo>
                <a:lnTo>
                  <a:pt x="18" y="85"/>
                </a:lnTo>
                <a:lnTo>
                  <a:pt x="20" y="66"/>
                </a:lnTo>
                <a:lnTo>
                  <a:pt x="21" y="47"/>
                </a:lnTo>
                <a:lnTo>
                  <a:pt x="21" y="28"/>
                </a:lnTo>
                <a:lnTo>
                  <a:pt x="22" y="10"/>
                </a:lnTo>
                <a:lnTo>
                  <a:pt x="41" y="8"/>
                </a:lnTo>
                <a:lnTo>
                  <a:pt x="62" y="5"/>
                </a:lnTo>
                <a:lnTo>
                  <a:pt x="69" y="12"/>
                </a:lnTo>
                <a:lnTo>
                  <a:pt x="83" y="4"/>
                </a:lnTo>
                <a:lnTo>
                  <a:pt x="97" y="0"/>
                </a:lnTo>
                <a:lnTo>
                  <a:pt x="107" y="20"/>
                </a:lnTo>
                <a:lnTo>
                  <a:pt x="116" y="39"/>
                </a:lnTo>
                <a:lnTo>
                  <a:pt x="130" y="49"/>
                </a:lnTo>
                <a:lnTo>
                  <a:pt x="133" y="53"/>
                </a:lnTo>
                <a:lnTo>
                  <a:pt x="137" y="59"/>
                </a:lnTo>
                <a:lnTo>
                  <a:pt x="144" y="76"/>
                </a:lnTo>
                <a:lnTo>
                  <a:pt x="159" y="83"/>
                </a:lnTo>
                <a:lnTo>
                  <a:pt x="163" y="87"/>
                </a:lnTo>
                <a:lnTo>
                  <a:pt x="162" y="88"/>
                </a:lnTo>
                <a:lnTo>
                  <a:pt x="139" y="103"/>
                </a:lnTo>
                <a:lnTo>
                  <a:pt x="122" y="119"/>
                </a:lnTo>
                <a:lnTo>
                  <a:pt x="112" y="136"/>
                </a:lnTo>
                <a:lnTo>
                  <a:pt x="101" y="144"/>
                </a:lnTo>
                <a:lnTo>
                  <a:pt x="91" y="160"/>
                </a:lnTo>
                <a:lnTo>
                  <a:pt x="65" y="157"/>
                </a:lnTo>
                <a:lnTo>
                  <a:pt x="51" y="151"/>
                </a:lnTo>
                <a:lnTo>
                  <a:pt x="42" y="164"/>
                </a:lnTo>
                <a:lnTo>
                  <a:pt x="34" y="178"/>
                </a:lnTo>
                <a:lnTo>
                  <a:pt x="14" y="182"/>
                </a:lnTo>
                <a:lnTo>
                  <a:pt x="9" y="179"/>
                </a:lnTo>
                <a:lnTo>
                  <a:pt x="12" y="159"/>
                </a:lnTo>
                <a:lnTo>
                  <a:pt x="0" y="140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704" name="Freeform 274"/>
          <p:cNvSpPr>
            <a:spLocks/>
          </p:cNvSpPr>
          <p:nvPr/>
        </p:nvSpPr>
        <p:spPr bwMode="auto">
          <a:xfrm>
            <a:off x="5439909" y="4759314"/>
            <a:ext cx="6350" cy="15875"/>
          </a:xfrm>
          <a:custGeom>
            <a:avLst/>
            <a:gdLst>
              <a:gd name="T0" fmla="*/ 2147483647 w 4"/>
              <a:gd name="T1" fmla="*/ 2147483647 h 10"/>
              <a:gd name="T2" fmla="*/ 2147483647 w 4"/>
              <a:gd name="T3" fmla="*/ 2147483647 h 10"/>
              <a:gd name="T4" fmla="*/ 0 w 4"/>
              <a:gd name="T5" fmla="*/ 0 h 10"/>
              <a:gd name="T6" fmla="*/ 2147483647 w 4"/>
              <a:gd name="T7" fmla="*/ 2147483647 h 10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10"/>
              <a:gd name="T14" fmla="*/ 4 w 4"/>
              <a:gd name="T15" fmla="*/ 10 h 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10">
                <a:moveTo>
                  <a:pt x="4" y="10"/>
                </a:moveTo>
                <a:lnTo>
                  <a:pt x="4" y="8"/>
                </a:lnTo>
                <a:lnTo>
                  <a:pt x="0" y="0"/>
                </a:lnTo>
                <a:lnTo>
                  <a:pt x="4" y="10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705" name="Freeform 275"/>
          <p:cNvSpPr>
            <a:spLocks/>
          </p:cNvSpPr>
          <p:nvPr/>
        </p:nvSpPr>
        <p:spPr bwMode="auto">
          <a:xfrm>
            <a:off x="4958896" y="5310177"/>
            <a:ext cx="63500" cy="63500"/>
          </a:xfrm>
          <a:custGeom>
            <a:avLst/>
            <a:gdLst>
              <a:gd name="T0" fmla="*/ 2147483647 w 40"/>
              <a:gd name="T1" fmla="*/ 2147483647 h 40"/>
              <a:gd name="T2" fmla="*/ 0 w 40"/>
              <a:gd name="T3" fmla="*/ 2147483647 h 40"/>
              <a:gd name="T4" fmla="*/ 2147483647 w 40"/>
              <a:gd name="T5" fmla="*/ 2147483647 h 40"/>
              <a:gd name="T6" fmla="*/ 2147483647 w 40"/>
              <a:gd name="T7" fmla="*/ 2147483647 h 40"/>
              <a:gd name="T8" fmla="*/ 2147483647 w 40"/>
              <a:gd name="T9" fmla="*/ 2147483647 h 40"/>
              <a:gd name="T10" fmla="*/ 2147483647 w 40"/>
              <a:gd name="T11" fmla="*/ 2147483647 h 40"/>
              <a:gd name="T12" fmla="*/ 2147483647 w 40"/>
              <a:gd name="T13" fmla="*/ 0 h 40"/>
              <a:gd name="T14" fmla="*/ 2147483647 w 40"/>
              <a:gd name="T15" fmla="*/ 2147483647 h 4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0"/>
              <a:gd name="T25" fmla="*/ 0 h 40"/>
              <a:gd name="T26" fmla="*/ 40 w 40"/>
              <a:gd name="T27" fmla="*/ 40 h 4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0" h="40">
                <a:moveTo>
                  <a:pt x="18" y="5"/>
                </a:moveTo>
                <a:lnTo>
                  <a:pt x="0" y="23"/>
                </a:lnTo>
                <a:lnTo>
                  <a:pt x="12" y="40"/>
                </a:lnTo>
                <a:lnTo>
                  <a:pt x="19" y="35"/>
                </a:lnTo>
                <a:lnTo>
                  <a:pt x="36" y="22"/>
                </a:lnTo>
                <a:lnTo>
                  <a:pt x="40" y="10"/>
                </a:lnTo>
                <a:lnTo>
                  <a:pt x="24" y="0"/>
                </a:lnTo>
                <a:lnTo>
                  <a:pt x="18" y="5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706" name="Freeform 276"/>
          <p:cNvSpPr>
            <a:spLocks/>
          </p:cNvSpPr>
          <p:nvPr/>
        </p:nvSpPr>
        <p:spPr bwMode="auto">
          <a:xfrm>
            <a:off x="5420859" y="4781539"/>
            <a:ext cx="215900" cy="430213"/>
          </a:xfrm>
          <a:custGeom>
            <a:avLst/>
            <a:gdLst>
              <a:gd name="T0" fmla="*/ 2147483647 w 136"/>
              <a:gd name="T1" fmla="*/ 2147483647 h 271"/>
              <a:gd name="T2" fmla="*/ 2147483647 w 136"/>
              <a:gd name="T3" fmla="*/ 2147483647 h 271"/>
              <a:gd name="T4" fmla="*/ 2147483647 w 136"/>
              <a:gd name="T5" fmla="*/ 2147483647 h 271"/>
              <a:gd name="T6" fmla="*/ 2147483647 w 136"/>
              <a:gd name="T7" fmla="*/ 2147483647 h 271"/>
              <a:gd name="T8" fmla="*/ 2147483647 w 136"/>
              <a:gd name="T9" fmla="*/ 2147483647 h 271"/>
              <a:gd name="T10" fmla="*/ 2147483647 w 136"/>
              <a:gd name="T11" fmla="*/ 2147483647 h 271"/>
              <a:gd name="T12" fmla="*/ 2147483647 w 136"/>
              <a:gd name="T13" fmla="*/ 2147483647 h 271"/>
              <a:gd name="T14" fmla="*/ 2147483647 w 136"/>
              <a:gd name="T15" fmla="*/ 2147483647 h 271"/>
              <a:gd name="T16" fmla="*/ 2147483647 w 136"/>
              <a:gd name="T17" fmla="*/ 2147483647 h 271"/>
              <a:gd name="T18" fmla="*/ 0 w 136"/>
              <a:gd name="T19" fmla="*/ 2147483647 h 271"/>
              <a:gd name="T20" fmla="*/ 2147483647 w 136"/>
              <a:gd name="T21" fmla="*/ 2147483647 h 271"/>
              <a:gd name="T22" fmla="*/ 2147483647 w 136"/>
              <a:gd name="T23" fmla="*/ 2147483647 h 271"/>
              <a:gd name="T24" fmla="*/ 2147483647 w 136"/>
              <a:gd name="T25" fmla="*/ 2147483647 h 271"/>
              <a:gd name="T26" fmla="*/ 2147483647 w 136"/>
              <a:gd name="T27" fmla="*/ 2147483647 h 271"/>
              <a:gd name="T28" fmla="*/ 2147483647 w 136"/>
              <a:gd name="T29" fmla="*/ 2147483647 h 271"/>
              <a:gd name="T30" fmla="*/ 2147483647 w 136"/>
              <a:gd name="T31" fmla="*/ 2147483647 h 271"/>
              <a:gd name="T32" fmla="*/ 2147483647 w 136"/>
              <a:gd name="T33" fmla="*/ 2147483647 h 271"/>
              <a:gd name="T34" fmla="*/ 2147483647 w 136"/>
              <a:gd name="T35" fmla="*/ 2147483647 h 271"/>
              <a:gd name="T36" fmla="*/ 2147483647 w 136"/>
              <a:gd name="T37" fmla="*/ 2147483647 h 271"/>
              <a:gd name="T38" fmla="*/ 2147483647 w 136"/>
              <a:gd name="T39" fmla="*/ 2147483647 h 271"/>
              <a:gd name="T40" fmla="*/ 2147483647 w 136"/>
              <a:gd name="T41" fmla="*/ 2147483647 h 271"/>
              <a:gd name="T42" fmla="*/ 2147483647 w 136"/>
              <a:gd name="T43" fmla="*/ 2147483647 h 271"/>
              <a:gd name="T44" fmla="*/ 2147483647 w 136"/>
              <a:gd name="T45" fmla="*/ 2147483647 h 271"/>
              <a:gd name="T46" fmla="*/ 2147483647 w 136"/>
              <a:gd name="T47" fmla="*/ 2147483647 h 271"/>
              <a:gd name="T48" fmla="*/ 2147483647 w 136"/>
              <a:gd name="T49" fmla="*/ 2147483647 h 271"/>
              <a:gd name="T50" fmla="*/ 2147483647 w 136"/>
              <a:gd name="T51" fmla="*/ 2147483647 h 271"/>
              <a:gd name="T52" fmla="*/ 2147483647 w 136"/>
              <a:gd name="T53" fmla="*/ 2147483647 h 271"/>
              <a:gd name="T54" fmla="*/ 2147483647 w 136"/>
              <a:gd name="T55" fmla="*/ 2147483647 h 271"/>
              <a:gd name="T56" fmla="*/ 2147483647 w 136"/>
              <a:gd name="T57" fmla="*/ 2147483647 h 271"/>
              <a:gd name="T58" fmla="*/ 2147483647 w 136"/>
              <a:gd name="T59" fmla="*/ 0 h 271"/>
              <a:gd name="T60" fmla="*/ 2147483647 w 136"/>
              <a:gd name="T61" fmla="*/ 0 h 271"/>
              <a:gd name="T62" fmla="*/ 2147483647 w 136"/>
              <a:gd name="T63" fmla="*/ 2147483647 h 271"/>
              <a:gd name="T64" fmla="*/ 2147483647 w 136"/>
              <a:gd name="T65" fmla="*/ 2147483647 h 271"/>
              <a:gd name="T66" fmla="*/ 2147483647 w 136"/>
              <a:gd name="T67" fmla="*/ 2147483647 h 271"/>
              <a:gd name="T68" fmla="*/ 2147483647 w 136"/>
              <a:gd name="T69" fmla="*/ 2147483647 h 271"/>
              <a:gd name="T70" fmla="*/ 2147483647 w 136"/>
              <a:gd name="T71" fmla="*/ 2147483647 h 271"/>
              <a:gd name="T72" fmla="*/ 2147483647 w 136"/>
              <a:gd name="T73" fmla="*/ 2147483647 h 271"/>
              <a:gd name="T74" fmla="*/ 2147483647 w 136"/>
              <a:gd name="T75" fmla="*/ 2147483647 h 271"/>
              <a:gd name="T76" fmla="*/ 2147483647 w 136"/>
              <a:gd name="T77" fmla="*/ 2147483647 h 271"/>
              <a:gd name="T78" fmla="*/ 2147483647 w 136"/>
              <a:gd name="T79" fmla="*/ 2147483647 h 271"/>
              <a:gd name="T80" fmla="*/ 2147483647 w 136"/>
              <a:gd name="T81" fmla="*/ 2147483647 h 271"/>
              <a:gd name="T82" fmla="*/ 2147483647 w 136"/>
              <a:gd name="T83" fmla="*/ 2147483647 h 271"/>
              <a:gd name="T84" fmla="*/ 2147483647 w 136"/>
              <a:gd name="T85" fmla="*/ 2147483647 h 271"/>
              <a:gd name="T86" fmla="*/ 2147483647 w 136"/>
              <a:gd name="T87" fmla="*/ 2147483647 h 271"/>
              <a:gd name="T88" fmla="*/ 2147483647 w 136"/>
              <a:gd name="T89" fmla="*/ 2147483647 h 271"/>
              <a:gd name="T90" fmla="*/ 2147483647 w 136"/>
              <a:gd name="T91" fmla="*/ 2147483647 h 27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36"/>
              <a:gd name="T139" fmla="*/ 0 h 271"/>
              <a:gd name="T140" fmla="*/ 136 w 136"/>
              <a:gd name="T141" fmla="*/ 271 h 271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36" h="271">
                <a:moveTo>
                  <a:pt x="50" y="77"/>
                </a:moveTo>
                <a:lnTo>
                  <a:pt x="44" y="77"/>
                </a:lnTo>
                <a:lnTo>
                  <a:pt x="27" y="86"/>
                </a:lnTo>
                <a:lnTo>
                  <a:pt x="23" y="102"/>
                </a:lnTo>
                <a:lnTo>
                  <a:pt x="19" y="118"/>
                </a:lnTo>
                <a:lnTo>
                  <a:pt x="22" y="138"/>
                </a:lnTo>
                <a:lnTo>
                  <a:pt x="24" y="159"/>
                </a:lnTo>
                <a:lnTo>
                  <a:pt x="16" y="173"/>
                </a:lnTo>
                <a:lnTo>
                  <a:pt x="6" y="186"/>
                </a:lnTo>
                <a:lnTo>
                  <a:pt x="0" y="213"/>
                </a:lnTo>
                <a:lnTo>
                  <a:pt x="5" y="235"/>
                </a:lnTo>
                <a:lnTo>
                  <a:pt x="11" y="261"/>
                </a:lnTo>
                <a:lnTo>
                  <a:pt x="34" y="271"/>
                </a:lnTo>
                <a:lnTo>
                  <a:pt x="49" y="263"/>
                </a:lnTo>
                <a:lnTo>
                  <a:pt x="65" y="255"/>
                </a:lnTo>
                <a:lnTo>
                  <a:pt x="71" y="237"/>
                </a:lnTo>
                <a:lnTo>
                  <a:pt x="78" y="218"/>
                </a:lnTo>
                <a:lnTo>
                  <a:pt x="84" y="200"/>
                </a:lnTo>
                <a:lnTo>
                  <a:pt x="91" y="181"/>
                </a:lnTo>
                <a:lnTo>
                  <a:pt x="97" y="163"/>
                </a:lnTo>
                <a:lnTo>
                  <a:pt x="103" y="145"/>
                </a:lnTo>
                <a:lnTo>
                  <a:pt x="109" y="127"/>
                </a:lnTo>
                <a:lnTo>
                  <a:pt x="116" y="108"/>
                </a:lnTo>
                <a:lnTo>
                  <a:pt x="122" y="95"/>
                </a:lnTo>
                <a:lnTo>
                  <a:pt x="122" y="67"/>
                </a:lnTo>
                <a:lnTo>
                  <a:pt x="132" y="76"/>
                </a:lnTo>
                <a:lnTo>
                  <a:pt x="136" y="65"/>
                </a:lnTo>
                <a:lnTo>
                  <a:pt x="131" y="39"/>
                </a:lnTo>
                <a:lnTo>
                  <a:pt x="124" y="14"/>
                </a:lnTo>
                <a:lnTo>
                  <a:pt x="119" y="0"/>
                </a:lnTo>
                <a:lnTo>
                  <a:pt x="116" y="0"/>
                </a:lnTo>
                <a:lnTo>
                  <a:pt x="110" y="6"/>
                </a:lnTo>
                <a:lnTo>
                  <a:pt x="107" y="27"/>
                </a:lnTo>
                <a:lnTo>
                  <a:pt x="100" y="30"/>
                </a:lnTo>
                <a:lnTo>
                  <a:pt x="97" y="32"/>
                </a:lnTo>
                <a:lnTo>
                  <a:pt x="92" y="30"/>
                </a:lnTo>
                <a:lnTo>
                  <a:pt x="94" y="41"/>
                </a:lnTo>
                <a:lnTo>
                  <a:pt x="90" y="50"/>
                </a:lnTo>
                <a:lnTo>
                  <a:pt x="92" y="52"/>
                </a:lnTo>
                <a:lnTo>
                  <a:pt x="82" y="57"/>
                </a:lnTo>
                <a:lnTo>
                  <a:pt x="83" y="52"/>
                </a:lnTo>
                <a:lnTo>
                  <a:pt x="78" y="65"/>
                </a:lnTo>
                <a:lnTo>
                  <a:pt x="74" y="66"/>
                </a:lnTo>
                <a:lnTo>
                  <a:pt x="70" y="65"/>
                </a:lnTo>
                <a:lnTo>
                  <a:pt x="63" y="76"/>
                </a:lnTo>
                <a:lnTo>
                  <a:pt x="50" y="77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707" name="Freeform 277"/>
          <p:cNvSpPr>
            <a:spLocks/>
          </p:cNvSpPr>
          <p:nvPr/>
        </p:nvSpPr>
        <p:spPr bwMode="auto">
          <a:xfrm>
            <a:off x="5143046" y="4694227"/>
            <a:ext cx="85725" cy="247650"/>
          </a:xfrm>
          <a:custGeom>
            <a:avLst/>
            <a:gdLst>
              <a:gd name="T0" fmla="*/ 2147483647 w 54"/>
              <a:gd name="T1" fmla="*/ 2147483647 h 156"/>
              <a:gd name="T2" fmla="*/ 2147483647 w 54"/>
              <a:gd name="T3" fmla="*/ 2147483647 h 156"/>
              <a:gd name="T4" fmla="*/ 2147483647 w 54"/>
              <a:gd name="T5" fmla="*/ 2147483647 h 156"/>
              <a:gd name="T6" fmla="*/ 2147483647 w 54"/>
              <a:gd name="T7" fmla="*/ 2147483647 h 156"/>
              <a:gd name="T8" fmla="*/ 2147483647 w 54"/>
              <a:gd name="T9" fmla="*/ 2147483647 h 156"/>
              <a:gd name="T10" fmla="*/ 2147483647 w 54"/>
              <a:gd name="T11" fmla="*/ 2147483647 h 156"/>
              <a:gd name="T12" fmla="*/ 2147483647 w 54"/>
              <a:gd name="T13" fmla="*/ 2147483647 h 156"/>
              <a:gd name="T14" fmla="*/ 2147483647 w 54"/>
              <a:gd name="T15" fmla="*/ 2147483647 h 156"/>
              <a:gd name="T16" fmla="*/ 2147483647 w 54"/>
              <a:gd name="T17" fmla="*/ 2147483647 h 156"/>
              <a:gd name="T18" fmla="*/ 2147483647 w 54"/>
              <a:gd name="T19" fmla="*/ 2147483647 h 156"/>
              <a:gd name="T20" fmla="*/ 2147483647 w 54"/>
              <a:gd name="T21" fmla="*/ 2147483647 h 156"/>
              <a:gd name="T22" fmla="*/ 2147483647 w 54"/>
              <a:gd name="T23" fmla="*/ 2147483647 h 156"/>
              <a:gd name="T24" fmla="*/ 2147483647 w 54"/>
              <a:gd name="T25" fmla="*/ 2147483647 h 156"/>
              <a:gd name="T26" fmla="*/ 2147483647 w 54"/>
              <a:gd name="T27" fmla="*/ 2147483647 h 156"/>
              <a:gd name="T28" fmla="*/ 2147483647 w 54"/>
              <a:gd name="T29" fmla="*/ 2147483647 h 156"/>
              <a:gd name="T30" fmla="*/ 2147483647 w 54"/>
              <a:gd name="T31" fmla="*/ 2147483647 h 156"/>
              <a:gd name="T32" fmla="*/ 2147483647 w 54"/>
              <a:gd name="T33" fmla="*/ 2147483647 h 156"/>
              <a:gd name="T34" fmla="*/ 2147483647 w 54"/>
              <a:gd name="T35" fmla="*/ 0 h 156"/>
              <a:gd name="T36" fmla="*/ 2147483647 w 54"/>
              <a:gd name="T37" fmla="*/ 2147483647 h 156"/>
              <a:gd name="T38" fmla="*/ 2147483647 w 54"/>
              <a:gd name="T39" fmla="*/ 2147483647 h 156"/>
              <a:gd name="T40" fmla="*/ 2147483647 w 54"/>
              <a:gd name="T41" fmla="*/ 2147483647 h 156"/>
              <a:gd name="T42" fmla="*/ 2147483647 w 54"/>
              <a:gd name="T43" fmla="*/ 2147483647 h 156"/>
              <a:gd name="T44" fmla="*/ 2147483647 w 54"/>
              <a:gd name="T45" fmla="*/ 2147483647 h 156"/>
              <a:gd name="T46" fmla="*/ 2147483647 w 54"/>
              <a:gd name="T47" fmla="*/ 2147483647 h 156"/>
              <a:gd name="T48" fmla="*/ 0 w 54"/>
              <a:gd name="T49" fmla="*/ 2147483647 h 156"/>
              <a:gd name="T50" fmla="*/ 2147483647 w 54"/>
              <a:gd name="T51" fmla="*/ 2147483647 h 156"/>
              <a:gd name="T52" fmla="*/ 2147483647 w 54"/>
              <a:gd name="T53" fmla="*/ 2147483647 h 156"/>
              <a:gd name="T54" fmla="*/ 2147483647 w 54"/>
              <a:gd name="T55" fmla="*/ 2147483647 h 156"/>
              <a:gd name="T56" fmla="*/ 2147483647 w 54"/>
              <a:gd name="T57" fmla="*/ 2147483647 h 15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54"/>
              <a:gd name="T88" fmla="*/ 0 h 156"/>
              <a:gd name="T89" fmla="*/ 54 w 54"/>
              <a:gd name="T90" fmla="*/ 156 h 15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54" h="156">
                <a:moveTo>
                  <a:pt x="32" y="109"/>
                </a:moveTo>
                <a:lnTo>
                  <a:pt x="25" y="130"/>
                </a:lnTo>
                <a:lnTo>
                  <a:pt x="33" y="143"/>
                </a:lnTo>
                <a:lnTo>
                  <a:pt x="41" y="156"/>
                </a:lnTo>
                <a:lnTo>
                  <a:pt x="39" y="145"/>
                </a:lnTo>
                <a:lnTo>
                  <a:pt x="49" y="136"/>
                </a:lnTo>
                <a:lnTo>
                  <a:pt x="51" y="121"/>
                </a:lnTo>
                <a:lnTo>
                  <a:pt x="54" y="106"/>
                </a:lnTo>
                <a:lnTo>
                  <a:pt x="43" y="95"/>
                </a:lnTo>
                <a:lnTo>
                  <a:pt x="33" y="83"/>
                </a:lnTo>
                <a:lnTo>
                  <a:pt x="30" y="63"/>
                </a:lnTo>
                <a:lnTo>
                  <a:pt x="34" y="48"/>
                </a:lnTo>
                <a:lnTo>
                  <a:pt x="39" y="44"/>
                </a:lnTo>
                <a:lnTo>
                  <a:pt x="40" y="44"/>
                </a:lnTo>
                <a:lnTo>
                  <a:pt x="35" y="28"/>
                </a:lnTo>
                <a:lnTo>
                  <a:pt x="29" y="7"/>
                </a:lnTo>
                <a:lnTo>
                  <a:pt x="23" y="3"/>
                </a:lnTo>
                <a:lnTo>
                  <a:pt x="5" y="0"/>
                </a:lnTo>
                <a:lnTo>
                  <a:pt x="6" y="4"/>
                </a:lnTo>
                <a:lnTo>
                  <a:pt x="17" y="22"/>
                </a:lnTo>
                <a:lnTo>
                  <a:pt x="13" y="28"/>
                </a:lnTo>
                <a:lnTo>
                  <a:pt x="12" y="44"/>
                </a:lnTo>
                <a:lnTo>
                  <a:pt x="12" y="60"/>
                </a:lnTo>
                <a:lnTo>
                  <a:pt x="9" y="64"/>
                </a:lnTo>
                <a:lnTo>
                  <a:pt x="0" y="84"/>
                </a:lnTo>
                <a:lnTo>
                  <a:pt x="8" y="94"/>
                </a:lnTo>
                <a:lnTo>
                  <a:pt x="13" y="101"/>
                </a:lnTo>
                <a:lnTo>
                  <a:pt x="24" y="102"/>
                </a:lnTo>
                <a:lnTo>
                  <a:pt x="32" y="109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708" name="Freeform 278"/>
          <p:cNvSpPr>
            <a:spLocks/>
          </p:cNvSpPr>
          <p:nvPr/>
        </p:nvSpPr>
        <p:spPr bwMode="auto">
          <a:xfrm>
            <a:off x="5070021" y="4729152"/>
            <a:ext cx="295275" cy="523875"/>
          </a:xfrm>
          <a:custGeom>
            <a:avLst/>
            <a:gdLst>
              <a:gd name="T0" fmla="*/ 2147483647 w 186"/>
              <a:gd name="T1" fmla="*/ 2147483647 h 330"/>
              <a:gd name="T2" fmla="*/ 2147483647 w 186"/>
              <a:gd name="T3" fmla="*/ 2147483647 h 330"/>
              <a:gd name="T4" fmla="*/ 2147483647 w 186"/>
              <a:gd name="T5" fmla="*/ 2147483647 h 330"/>
              <a:gd name="T6" fmla="*/ 2147483647 w 186"/>
              <a:gd name="T7" fmla="*/ 2147483647 h 330"/>
              <a:gd name="T8" fmla="*/ 2147483647 w 186"/>
              <a:gd name="T9" fmla="*/ 2147483647 h 330"/>
              <a:gd name="T10" fmla="*/ 2147483647 w 186"/>
              <a:gd name="T11" fmla="*/ 2147483647 h 330"/>
              <a:gd name="T12" fmla="*/ 2147483647 w 186"/>
              <a:gd name="T13" fmla="*/ 2147483647 h 330"/>
              <a:gd name="T14" fmla="*/ 2147483647 w 186"/>
              <a:gd name="T15" fmla="*/ 0 h 330"/>
              <a:gd name="T16" fmla="*/ 2147483647 w 186"/>
              <a:gd name="T17" fmla="*/ 2147483647 h 330"/>
              <a:gd name="T18" fmla="*/ 2147483647 w 186"/>
              <a:gd name="T19" fmla="*/ 2147483647 h 330"/>
              <a:gd name="T20" fmla="*/ 2147483647 w 186"/>
              <a:gd name="T21" fmla="*/ 2147483647 h 330"/>
              <a:gd name="T22" fmla="*/ 2147483647 w 186"/>
              <a:gd name="T23" fmla="*/ 2147483647 h 330"/>
              <a:gd name="T24" fmla="*/ 2147483647 w 186"/>
              <a:gd name="T25" fmla="*/ 2147483647 h 330"/>
              <a:gd name="T26" fmla="*/ 2147483647 w 186"/>
              <a:gd name="T27" fmla="*/ 2147483647 h 330"/>
              <a:gd name="T28" fmla="*/ 2147483647 w 186"/>
              <a:gd name="T29" fmla="*/ 2147483647 h 330"/>
              <a:gd name="T30" fmla="*/ 2147483647 w 186"/>
              <a:gd name="T31" fmla="*/ 2147483647 h 330"/>
              <a:gd name="T32" fmla="*/ 2147483647 w 186"/>
              <a:gd name="T33" fmla="*/ 2147483647 h 330"/>
              <a:gd name="T34" fmla="*/ 2147483647 w 186"/>
              <a:gd name="T35" fmla="*/ 2147483647 h 330"/>
              <a:gd name="T36" fmla="*/ 2147483647 w 186"/>
              <a:gd name="T37" fmla="*/ 2147483647 h 330"/>
              <a:gd name="T38" fmla="*/ 2147483647 w 186"/>
              <a:gd name="T39" fmla="*/ 2147483647 h 330"/>
              <a:gd name="T40" fmla="*/ 2147483647 w 186"/>
              <a:gd name="T41" fmla="*/ 2147483647 h 330"/>
              <a:gd name="T42" fmla="*/ 2147483647 w 186"/>
              <a:gd name="T43" fmla="*/ 2147483647 h 330"/>
              <a:gd name="T44" fmla="*/ 2147483647 w 186"/>
              <a:gd name="T45" fmla="*/ 2147483647 h 330"/>
              <a:gd name="T46" fmla="*/ 2147483647 w 186"/>
              <a:gd name="T47" fmla="*/ 2147483647 h 330"/>
              <a:gd name="T48" fmla="*/ 2147483647 w 186"/>
              <a:gd name="T49" fmla="*/ 2147483647 h 330"/>
              <a:gd name="T50" fmla="*/ 2147483647 w 186"/>
              <a:gd name="T51" fmla="*/ 2147483647 h 330"/>
              <a:gd name="T52" fmla="*/ 2147483647 w 186"/>
              <a:gd name="T53" fmla="*/ 2147483647 h 330"/>
              <a:gd name="T54" fmla="*/ 2147483647 w 186"/>
              <a:gd name="T55" fmla="*/ 2147483647 h 330"/>
              <a:gd name="T56" fmla="*/ 2147483647 w 186"/>
              <a:gd name="T57" fmla="*/ 2147483647 h 330"/>
              <a:gd name="T58" fmla="*/ 2147483647 w 186"/>
              <a:gd name="T59" fmla="*/ 2147483647 h 330"/>
              <a:gd name="T60" fmla="*/ 2147483647 w 186"/>
              <a:gd name="T61" fmla="*/ 2147483647 h 330"/>
              <a:gd name="T62" fmla="*/ 2147483647 w 186"/>
              <a:gd name="T63" fmla="*/ 2147483647 h 330"/>
              <a:gd name="T64" fmla="*/ 2147483647 w 186"/>
              <a:gd name="T65" fmla="*/ 2147483647 h 330"/>
              <a:gd name="T66" fmla="*/ 2147483647 w 186"/>
              <a:gd name="T67" fmla="*/ 2147483647 h 330"/>
              <a:gd name="T68" fmla="*/ 2147483647 w 186"/>
              <a:gd name="T69" fmla="*/ 2147483647 h 330"/>
              <a:gd name="T70" fmla="*/ 2147483647 w 186"/>
              <a:gd name="T71" fmla="*/ 2147483647 h 33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86"/>
              <a:gd name="T109" fmla="*/ 0 h 330"/>
              <a:gd name="T110" fmla="*/ 186 w 186"/>
              <a:gd name="T111" fmla="*/ 330 h 33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86" h="330">
                <a:moveTo>
                  <a:pt x="76" y="206"/>
                </a:moveTo>
                <a:lnTo>
                  <a:pt x="75" y="193"/>
                </a:lnTo>
                <a:lnTo>
                  <a:pt x="74" y="187"/>
                </a:lnTo>
                <a:lnTo>
                  <a:pt x="82" y="186"/>
                </a:lnTo>
                <a:lnTo>
                  <a:pt x="101" y="170"/>
                </a:lnTo>
                <a:lnTo>
                  <a:pt x="115" y="152"/>
                </a:lnTo>
                <a:lnTo>
                  <a:pt x="130" y="143"/>
                </a:lnTo>
                <a:lnTo>
                  <a:pt x="145" y="134"/>
                </a:lnTo>
                <a:lnTo>
                  <a:pt x="168" y="120"/>
                </a:lnTo>
                <a:lnTo>
                  <a:pt x="182" y="96"/>
                </a:lnTo>
                <a:lnTo>
                  <a:pt x="186" y="79"/>
                </a:lnTo>
                <a:lnTo>
                  <a:pt x="184" y="80"/>
                </a:lnTo>
                <a:lnTo>
                  <a:pt x="182" y="51"/>
                </a:lnTo>
                <a:lnTo>
                  <a:pt x="184" y="41"/>
                </a:lnTo>
                <a:lnTo>
                  <a:pt x="184" y="14"/>
                </a:lnTo>
                <a:lnTo>
                  <a:pt x="185" y="0"/>
                </a:lnTo>
                <a:lnTo>
                  <a:pt x="183" y="0"/>
                </a:lnTo>
                <a:lnTo>
                  <a:pt x="165" y="10"/>
                </a:lnTo>
                <a:lnTo>
                  <a:pt x="146" y="18"/>
                </a:lnTo>
                <a:lnTo>
                  <a:pt x="137" y="19"/>
                </a:lnTo>
                <a:lnTo>
                  <a:pt x="124" y="24"/>
                </a:lnTo>
                <a:lnTo>
                  <a:pt x="104" y="21"/>
                </a:lnTo>
                <a:lnTo>
                  <a:pt x="94" y="22"/>
                </a:lnTo>
                <a:lnTo>
                  <a:pt x="85" y="22"/>
                </a:lnTo>
                <a:lnTo>
                  <a:pt x="80" y="26"/>
                </a:lnTo>
                <a:lnTo>
                  <a:pt x="76" y="41"/>
                </a:lnTo>
                <a:lnTo>
                  <a:pt x="79" y="61"/>
                </a:lnTo>
                <a:lnTo>
                  <a:pt x="89" y="73"/>
                </a:lnTo>
                <a:lnTo>
                  <a:pt x="100" y="84"/>
                </a:lnTo>
                <a:lnTo>
                  <a:pt x="97" y="99"/>
                </a:lnTo>
                <a:lnTo>
                  <a:pt x="95" y="114"/>
                </a:lnTo>
                <a:lnTo>
                  <a:pt x="85" y="123"/>
                </a:lnTo>
                <a:lnTo>
                  <a:pt x="87" y="134"/>
                </a:lnTo>
                <a:lnTo>
                  <a:pt x="79" y="121"/>
                </a:lnTo>
                <a:lnTo>
                  <a:pt x="71" y="108"/>
                </a:lnTo>
                <a:lnTo>
                  <a:pt x="78" y="87"/>
                </a:lnTo>
                <a:lnTo>
                  <a:pt x="70" y="80"/>
                </a:lnTo>
                <a:lnTo>
                  <a:pt x="59" y="79"/>
                </a:lnTo>
                <a:lnTo>
                  <a:pt x="54" y="72"/>
                </a:lnTo>
                <a:lnTo>
                  <a:pt x="40" y="77"/>
                </a:lnTo>
                <a:lnTo>
                  <a:pt x="26" y="83"/>
                </a:lnTo>
                <a:lnTo>
                  <a:pt x="13" y="88"/>
                </a:lnTo>
                <a:lnTo>
                  <a:pt x="0" y="94"/>
                </a:lnTo>
                <a:lnTo>
                  <a:pt x="2" y="104"/>
                </a:lnTo>
                <a:lnTo>
                  <a:pt x="2" y="112"/>
                </a:lnTo>
                <a:lnTo>
                  <a:pt x="11" y="111"/>
                </a:lnTo>
                <a:lnTo>
                  <a:pt x="28" y="119"/>
                </a:lnTo>
                <a:lnTo>
                  <a:pt x="46" y="126"/>
                </a:lnTo>
                <a:lnTo>
                  <a:pt x="46" y="150"/>
                </a:lnTo>
                <a:lnTo>
                  <a:pt x="43" y="168"/>
                </a:lnTo>
                <a:lnTo>
                  <a:pt x="45" y="186"/>
                </a:lnTo>
                <a:lnTo>
                  <a:pt x="38" y="204"/>
                </a:lnTo>
                <a:lnTo>
                  <a:pt x="34" y="220"/>
                </a:lnTo>
                <a:lnTo>
                  <a:pt x="23" y="230"/>
                </a:lnTo>
                <a:lnTo>
                  <a:pt x="12" y="241"/>
                </a:lnTo>
                <a:lnTo>
                  <a:pt x="15" y="256"/>
                </a:lnTo>
                <a:lnTo>
                  <a:pt x="19" y="270"/>
                </a:lnTo>
                <a:lnTo>
                  <a:pt x="20" y="291"/>
                </a:lnTo>
                <a:lnTo>
                  <a:pt x="20" y="312"/>
                </a:lnTo>
                <a:lnTo>
                  <a:pt x="21" y="330"/>
                </a:lnTo>
                <a:lnTo>
                  <a:pt x="34" y="330"/>
                </a:lnTo>
                <a:lnTo>
                  <a:pt x="35" y="317"/>
                </a:lnTo>
                <a:lnTo>
                  <a:pt x="31" y="312"/>
                </a:lnTo>
                <a:lnTo>
                  <a:pt x="51" y="295"/>
                </a:lnTo>
                <a:lnTo>
                  <a:pt x="67" y="286"/>
                </a:lnTo>
                <a:lnTo>
                  <a:pt x="81" y="279"/>
                </a:lnTo>
                <a:lnTo>
                  <a:pt x="81" y="270"/>
                </a:lnTo>
                <a:lnTo>
                  <a:pt x="83" y="253"/>
                </a:lnTo>
                <a:lnTo>
                  <a:pt x="85" y="234"/>
                </a:lnTo>
                <a:lnTo>
                  <a:pt x="82" y="241"/>
                </a:lnTo>
                <a:lnTo>
                  <a:pt x="80" y="223"/>
                </a:lnTo>
                <a:lnTo>
                  <a:pt x="76" y="206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709" name="Freeform 279"/>
          <p:cNvSpPr>
            <a:spLocks/>
          </p:cNvSpPr>
          <p:nvPr/>
        </p:nvSpPr>
        <p:spPr bwMode="auto">
          <a:xfrm>
            <a:off x="4673146" y="5103802"/>
            <a:ext cx="450850" cy="403225"/>
          </a:xfrm>
          <a:custGeom>
            <a:avLst/>
            <a:gdLst>
              <a:gd name="T0" fmla="*/ 2147483647 w 284"/>
              <a:gd name="T1" fmla="*/ 2147483647 h 254"/>
              <a:gd name="T2" fmla="*/ 2147483647 w 284"/>
              <a:gd name="T3" fmla="*/ 2147483647 h 254"/>
              <a:gd name="T4" fmla="*/ 2147483647 w 284"/>
              <a:gd name="T5" fmla="*/ 2147483647 h 254"/>
              <a:gd name="T6" fmla="*/ 2147483647 w 284"/>
              <a:gd name="T7" fmla="*/ 2147483647 h 254"/>
              <a:gd name="T8" fmla="*/ 2147483647 w 284"/>
              <a:gd name="T9" fmla="*/ 2147483647 h 254"/>
              <a:gd name="T10" fmla="*/ 2147483647 w 284"/>
              <a:gd name="T11" fmla="*/ 2147483647 h 254"/>
              <a:gd name="T12" fmla="*/ 2147483647 w 284"/>
              <a:gd name="T13" fmla="*/ 2147483647 h 254"/>
              <a:gd name="T14" fmla="*/ 2147483647 w 284"/>
              <a:gd name="T15" fmla="*/ 2147483647 h 254"/>
              <a:gd name="T16" fmla="*/ 2147483647 w 284"/>
              <a:gd name="T17" fmla="*/ 2147483647 h 254"/>
              <a:gd name="T18" fmla="*/ 2147483647 w 284"/>
              <a:gd name="T19" fmla="*/ 2147483647 h 254"/>
              <a:gd name="T20" fmla="*/ 2147483647 w 284"/>
              <a:gd name="T21" fmla="*/ 2147483647 h 254"/>
              <a:gd name="T22" fmla="*/ 2147483647 w 284"/>
              <a:gd name="T23" fmla="*/ 2147483647 h 254"/>
              <a:gd name="T24" fmla="*/ 2147483647 w 284"/>
              <a:gd name="T25" fmla="*/ 2147483647 h 254"/>
              <a:gd name="T26" fmla="*/ 2147483647 w 284"/>
              <a:gd name="T27" fmla="*/ 2147483647 h 254"/>
              <a:gd name="T28" fmla="*/ 2147483647 w 284"/>
              <a:gd name="T29" fmla="*/ 2147483647 h 254"/>
              <a:gd name="T30" fmla="*/ 2147483647 w 284"/>
              <a:gd name="T31" fmla="*/ 2147483647 h 254"/>
              <a:gd name="T32" fmla="*/ 2147483647 w 284"/>
              <a:gd name="T33" fmla="*/ 2147483647 h 254"/>
              <a:gd name="T34" fmla="*/ 2147483647 w 284"/>
              <a:gd name="T35" fmla="*/ 2147483647 h 254"/>
              <a:gd name="T36" fmla="*/ 2147483647 w 284"/>
              <a:gd name="T37" fmla="*/ 2147483647 h 254"/>
              <a:gd name="T38" fmla="*/ 2147483647 w 284"/>
              <a:gd name="T39" fmla="*/ 2147483647 h 254"/>
              <a:gd name="T40" fmla="*/ 2147483647 w 284"/>
              <a:gd name="T41" fmla="*/ 2147483647 h 254"/>
              <a:gd name="T42" fmla="*/ 2147483647 w 284"/>
              <a:gd name="T43" fmla="*/ 2147483647 h 254"/>
              <a:gd name="T44" fmla="*/ 2147483647 w 284"/>
              <a:gd name="T45" fmla="*/ 2147483647 h 254"/>
              <a:gd name="T46" fmla="*/ 2147483647 w 284"/>
              <a:gd name="T47" fmla="*/ 0 h 254"/>
              <a:gd name="T48" fmla="*/ 2147483647 w 284"/>
              <a:gd name="T49" fmla="*/ 2147483647 h 254"/>
              <a:gd name="T50" fmla="*/ 2147483647 w 284"/>
              <a:gd name="T51" fmla="*/ 2147483647 h 254"/>
              <a:gd name="T52" fmla="*/ 2147483647 w 284"/>
              <a:gd name="T53" fmla="*/ 2147483647 h 254"/>
              <a:gd name="T54" fmla="*/ 2147483647 w 284"/>
              <a:gd name="T55" fmla="*/ 2147483647 h 254"/>
              <a:gd name="T56" fmla="*/ 2147483647 w 284"/>
              <a:gd name="T57" fmla="*/ 2147483647 h 254"/>
              <a:gd name="T58" fmla="*/ 2147483647 w 284"/>
              <a:gd name="T59" fmla="*/ 2147483647 h 254"/>
              <a:gd name="T60" fmla="*/ 2147483647 w 284"/>
              <a:gd name="T61" fmla="*/ 2147483647 h 254"/>
              <a:gd name="T62" fmla="*/ 2147483647 w 284"/>
              <a:gd name="T63" fmla="*/ 2147483647 h 254"/>
              <a:gd name="T64" fmla="*/ 2147483647 w 284"/>
              <a:gd name="T65" fmla="*/ 2147483647 h 254"/>
              <a:gd name="T66" fmla="*/ 2147483647 w 284"/>
              <a:gd name="T67" fmla="*/ 2147483647 h 254"/>
              <a:gd name="T68" fmla="*/ 2147483647 w 284"/>
              <a:gd name="T69" fmla="*/ 2147483647 h 25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84"/>
              <a:gd name="T106" fmla="*/ 0 h 254"/>
              <a:gd name="T107" fmla="*/ 284 w 284"/>
              <a:gd name="T108" fmla="*/ 254 h 25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84" h="254">
                <a:moveTo>
                  <a:pt x="64" y="52"/>
                </a:moveTo>
                <a:lnTo>
                  <a:pt x="62" y="71"/>
                </a:lnTo>
                <a:lnTo>
                  <a:pt x="61" y="90"/>
                </a:lnTo>
                <a:lnTo>
                  <a:pt x="58" y="109"/>
                </a:lnTo>
                <a:lnTo>
                  <a:pt x="56" y="128"/>
                </a:lnTo>
                <a:lnTo>
                  <a:pt x="42" y="135"/>
                </a:lnTo>
                <a:lnTo>
                  <a:pt x="15" y="131"/>
                </a:lnTo>
                <a:lnTo>
                  <a:pt x="9" y="118"/>
                </a:lnTo>
                <a:lnTo>
                  <a:pt x="0" y="130"/>
                </a:lnTo>
                <a:lnTo>
                  <a:pt x="7" y="148"/>
                </a:lnTo>
                <a:lnTo>
                  <a:pt x="14" y="167"/>
                </a:lnTo>
                <a:lnTo>
                  <a:pt x="21" y="185"/>
                </a:lnTo>
                <a:lnTo>
                  <a:pt x="28" y="204"/>
                </a:lnTo>
                <a:lnTo>
                  <a:pt x="21" y="213"/>
                </a:lnTo>
                <a:lnTo>
                  <a:pt x="23" y="222"/>
                </a:lnTo>
                <a:lnTo>
                  <a:pt x="28" y="243"/>
                </a:lnTo>
                <a:lnTo>
                  <a:pt x="33" y="242"/>
                </a:lnTo>
                <a:lnTo>
                  <a:pt x="42" y="249"/>
                </a:lnTo>
                <a:lnTo>
                  <a:pt x="54" y="254"/>
                </a:lnTo>
                <a:lnTo>
                  <a:pt x="72" y="247"/>
                </a:lnTo>
                <a:lnTo>
                  <a:pt x="89" y="242"/>
                </a:lnTo>
                <a:lnTo>
                  <a:pt x="107" y="241"/>
                </a:lnTo>
                <a:lnTo>
                  <a:pt x="126" y="241"/>
                </a:lnTo>
                <a:lnTo>
                  <a:pt x="149" y="238"/>
                </a:lnTo>
                <a:lnTo>
                  <a:pt x="160" y="234"/>
                </a:lnTo>
                <a:lnTo>
                  <a:pt x="178" y="224"/>
                </a:lnTo>
                <a:lnTo>
                  <a:pt x="197" y="213"/>
                </a:lnTo>
                <a:lnTo>
                  <a:pt x="209" y="201"/>
                </a:lnTo>
                <a:lnTo>
                  <a:pt x="220" y="189"/>
                </a:lnTo>
                <a:lnTo>
                  <a:pt x="231" y="177"/>
                </a:lnTo>
                <a:lnTo>
                  <a:pt x="241" y="165"/>
                </a:lnTo>
                <a:lnTo>
                  <a:pt x="255" y="149"/>
                </a:lnTo>
                <a:lnTo>
                  <a:pt x="268" y="134"/>
                </a:lnTo>
                <a:lnTo>
                  <a:pt x="276" y="113"/>
                </a:lnTo>
                <a:lnTo>
                  <a:pt x="284" y="94"/>
                </a:lnTo>
                <a:lnTo>
                  <a:pt x="271" y="94"/>
                </a:lnTo>
                <a:lnTo>
                  <a:pt x="268" y="103"/>
                </a:lnTo>
                <a:lnTo>
                  <a:pt x="251" y="97"/>
                </a:lnTo>
                <a:lnTo>
                  <a:pt x="252" y="82"/>
                </a:lnTo>
                <a:lnTo>
                  <a:pt x="260" y="72"/>
                </a:lnTo>
                <a:lnTo>
                  <a:pt x="270" y="76"/>
                </a:lnTo>
                <a:lnTo>
                  <a:pt x="270" y="55"/>
                </a:lnTo>
                <a:lnTo>
                  <a:pt x="269" y="34"/>
                </a:lnTo>
                <a:lnTo>
                  <a:pt x="265" y="20"/>
                </a:lnTo>
                <a:lnTo>
                  <a:pt x="262" y="5"/>
                </a:lnTo>
                <a:lnTo>
                  <a:pt x="246" y="2"/>
                </a:lnTo>
                <a:lnTo>
                  <a:pt x="228" y="0"/>
                </a:lnTo>
                <a:lnTo>
                  <a:pt x="226" y="0"/>
                </a:lnTo>
                <a:lnTo>
                  <a:pt x="203" y="15"/>
                </a:lnTo>
                <a:lnTo>
                  <a:pt x="186" y="31"/>
                </a:lnTo>
                <a:lnTo>
                  <a:pt x="176" y="48"/>
                </a:lnTo>
                <a:lnTo>
                  <a:pt x="165" y="56"/>
                </a:lnTo>
                <a:lnTo>
                  <a:pt x="155" y="72"/>
                </a:lnTo>
                <a:lnTo>
                  <a:pt x="129" y="69"/>
                </a:lnTo>
                <a:lnTo>
                  <a:pt x="115" y="63"/>
                </a:lnTo>
                <a:lnTo>
                  <a:pt x="106" y="76"/>
                </a:lnTo>
                <a:lnTo>
                  <a:pt x="98" y="90"/>
                </a:lnTo>
                <a:lnTo>
                  <a:pt x="78" y="94"/>
                </a:lnTo>
                <a:lnTo>
                  <a:pt x="73" y="91"/>
                </a:lnTo>
                <a:lnTo>
                  <a:pt x="76" y="71"/>
                </a:lnTo>
                <a:lnTo>
                  <a:pt x="64" y="52"/>
                </a:lnTo>
                <a:lnTo>
                  <a:pt x="198" y="135"/>
                </a:lnTo>
                <a:lnTo>
                  <a:pt x="180" y="153"/>
                </a:lnTo>
                <a:lnTo>
                  <a:pt x="192" y="170"/>
                </a:lnTo>
                <a:lnTo>
                  <a:pt x="199" y="165"/>
                </a:lnTo>
                <a:lnTo>
                  <a:pt x="216" y="152"/>
                </a:lnTo>
                <a:lnTo>
                  <a:pt x="220" y="140"/>
                </a:lnTo>
                <a:lnTo>
                  <a:pt x="204" y="130"/>
                </a:lnTo>
                <a:lnTo>
                  <a:pt x="198" y="135"/>
                </a:lnTo>
                <a:lnTo>
                  <a:pt x="64" y="52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710" name="Freeform 280"/>
          <p:cNvSpPr>
            <a:spLocks/>
          </p:cNvSpPr>
          <p:nvPr/>
        </p:nvSpPr>
        <p:spPr bwMode="auto">
          <a:xfrm>
            <a:off x="4673146" y="5103802"/>
            <a:ext cx="450850" cy="403225"/>
          </a:xfrm>
          <a:custGeom>
            <a:avLst/>
            <a:gdLst>
              <a:gd name="T0" fmla="*/ 2147483647 w 284"/>
              <a:gd name="T1" fmla="*/ 2147483647 h 254"/>
              <a:gd name="T2" fmla="*/ 2147483647 w 284"/>
              <a:gd name="T3" fmla="*/ 2147483647 h 254"/>
              <a:gd name="T4" fmla="*/ 2147483647 w 284"/>
              <a:gd name="T5" fmla="*/ 2147483647 h 254"/>
              <a:gd name="T6" fmla="*/ 2147483647 w 284"/>
              <a:gd name="T7" fmla="*/ 2147483647 h 254"/>
              <a:gd name="T8" fmla="*/ 2147483647 w 284"/>
              <a:gd name="T9" fmla="*/ 2147483647 h 254"/>
              <a:gd name="T10" fmla="*/ 2147483647 w 284"/>
              <a:gd name="T11" fmla="*/ 2147483647 h 254"/>
              <a:gd name="T12" fmla="*/ 2147483647 w 284"/>
              <a:gd name="T13" fmla="*/ 2147483647 h 254"/>
              <a:gd name="T14" fmla="*/ 2147483647 w 284"/>
              <a:gd name="T15" fmla="*/ 2147483647 h 254"/>
              <a:gd name="T16" fmla="*/ 0 w 284"/>
              <a:gd name="T17" fmla="*/ 2147483647 h 254"/>
              <a:gd name="T18" fmla="*/ 2147483647 w 284"/>
              <a:gd name="T19" fmla="*/ 2147483647 h 254"/>
              <a:gd name="T20" fmla="*/ 2147483647 w 284"/>
              <a:gd name="T21" fmla="*/ 2147483647 h 254"/>
              <a:gd name="T22" fmla="*/ 2147483647 w 284"/>
              <a:gd name="T23" fmla="*/ 2147483647 h 254"/>
              <a:gd name="T24" fmla="*/ 2147483647 w 284"/>
              <a:gd name="T25" fmla="*/ 2147483647 h 254"/>
              <a:gd name="T26" fmla="*/ 2147483647 w 284"/>
              <a:gd name="T27" fmla="*/ 2147483647 h 254"/>
              <a:gd name="T28" fmla="*/ 2147483647 w 284"/>
              <a:gd name="T29" fmla="*/ 2147483647 h 254"/>
              <a:gd name="T30" fmla="*/ 2147483647 w 284"/>
              <a:gd name="T31" fmla="*/ 2147483647 h 254"/>
              <a:gd name="T32" fmla="*/ 2147483647 w 284"/>
              <a:gd name="T33" fmla="*/ 2147483647 h 254"/>
              <a:gd name="T34" fmla="*/ 2147483647 w 284"/>
              <a:gd name="T35" fmla="*/ 2147483647 h 254"/>
              <a:gd name="T36" fmla="*/ 2147483647 w 284"/>
              <a:gd name="T37" fmla="*/ 2147483647 h 254"/>
              <a:gd name="T38" fmla="*/ 2147483647 w 284"/>
              <a:gd name="T39" fmla="*/ 2147483647 h 254"/>
              <a:gd name="T40" fmla="*/ 2147483647 w 284"/>
              <a:gd name="T41" fmla="*/ 2147483647 h 254"/>
              <a:gd name="T42" fmla="*/ 2147483647 w 284"/>
              <a:gd name="T43" fmla="*/ 2147483647 h 254"/>
              <a:gd name="T44" fmla="*/ 2147483647 w 284"/>
              <a:gd name="T45" fmla="*/ 2147483647 h 254"/>
              <a:gd name="T46" fmla="*/ 2147483647 w 284"/>
              <a:gd name="T47" fmla="*/ 2147483647 h 254"/>
              <a:gd name="T48" fmla="*/ 2147483647 w 284"/>
              <a:gd name="T49" fmla="*/ 2147483647 h 254"/>
              <a:gd name="T50" fmla="*/ 2147483647 w 284"/>
              <a:gd name="T51" fmla="*/ 2147483647 h 254"/>
              <a:gd name="T52" fmla="*/ 2147483647 w 284"/>
              <a:gd name="T53" fmla="*/ 2147483647 h 254"/>
              <a:gd name="T54" fmla="*/ 2147483647 w 284"/>
              <a:gd name="T55" fmla="*/ 2147483647 h 254"/>
              <a:gd name="T56" fmla="*/ 2147483647 w 284"/>
              <a:gd name="T57" fmla="*/ 2147483647 h 254"/>
              <a:gd name="T58" fmla="*/ 2147483647 w 284"/>
              <a:gd name="T59" fmla="*/ 2147483647 h 254"/>
              <a:gd name="T60" fmla="*/ 2147483647 w 284"/>
              <a:gd name="T61" fmla="*/ 2147483647 h 254"/>
              <a:gd name="T62" fmla="*/ 2147483647 w 284"/>
              <a:gd name="T63" fmla="*/ 2147483647 h 254"/>
              <a:gd name="T64" fmla="*/ 2147483647 w 284"/>
              <a:gd name="T65" fmla="*/ 2147483647 h 254"/>
              <a:gd name="T66" fmla="*/ 2147483647 w 284"/>
              <a:gd name="T67" fmla="*/ 2147483647 h 254"/>
              <a:gd name="T68" fmla="*/ 2147483647 w 284"/>
              <a:gd name="T69" fmla="*/ 2147483647 h 254"/>
              <a:gd name="T70" fmla="*/ 2147483647 w 284"/>
              <a:gd name="T71" fmla="*/ 2147483647 h 254"/>
              <a:gd name="T72" fmla="*/ 2147483647 w 284"/>
              <a:gd name="T73" fmla="*/ 2147483647 h 254"/>
              <a:gd name="T74" fmla="*/ 2147483647 w 284"/>
              <a:gd name="T75" fmla="*/ 2147483647 h 254"/>
              <a:gd name="T76" fmla="*/ 2147483647 w 284"/>
              <a:gd name="T77" fmla="*/ 2147483647 h 254"/>
              <a:gd name="T78" fmla="*/ 2147483647 w 284"/>
              <a:gd name="T79" fmla="*/ 2147483647 h 254"/>
              <a:gd name="T80" fmla="*/ 2147483647 w 284"/>
              <a:gd name="T81" fmla="*/ 2147483647 h 254"/>
              <a:gd name="T82" fmla="*/ 2147483647 w 284"/>
              <a:gd name="T83" fmla="*/ 2147483647 h 254"/>
              <a:gd name="T84" fmla="*/ 2147483647 w 284"/>
              <a:gd name="T85" fmla="*/ 2147483647 h 254"/>
              <a:gd name="T86" fmla="*/ 2147483647 w 284"/>
              <a:gd name="T87" fmla="*/ 2147483647 h 254"/>
              <a:gd name="T88" fmla="*/ 2147483647 w 284"/>
              <a:gd name="T89" fmla="*/ 2147483647 h 254"/>
              <a:gd name="T90" fmla="*/ 2147483647 w 284"/>
              <a:gd name="T91" fmla="*/ 2147483647 h 254"/>
              <a:gd name="T92" fmla="*/ 2147483647 w 284"/>
              <a:gd name="T93" fmla="*/ 0 h 254"/>
              <a:gd name="T94" fmla="*/ 2147483647 w 284"/>
              <a:gd name="T95" fmla="*/ 0 h 254"/>
              <a:gd name="T96" fmla="*/ 2147483647 w 284"/>
              <a:gd name="T97" fmla="*/ 2147483647 h 254"/>
              <a:gd name="T98" fmla="*/ 2147483647 w 284"/>
              <a:gd name="T99" fmla="*/ 2147483647 h 254"/>
              <a:gd name="T100" fmla="*/ 2147483647 w 284"/>
              <a:gd name="T101" fmla="*/ 2147483647 h 254"/>
              <a:gd name="T102" fmla="*/ 2147483647 w 284"/>
              <a:gd name="T103" fmla="*/ 2147483647 h 254"/>
              <a:gd name="T104" fmla="*/ 2147483647 w 284"/>
              <a:gd name="T105" fmla="*/ 2147483647 h 254"/>
              <a:gd name="T106" fmla="*/ 2147483647 w 284"/>
              <a:gd name="T107" fmla="*/ 2147483647 h 254"/>
              <a:gd name="T108" fmla="*/ 2147483647 w 284"/>
              <a:gd name="T109" fmla="*/ 2147483647 h 254"/>
              <a:gd name="T110" fmla="*/ 2147483647 w 284"/>
              <a:gd name="T111" fmla="*/ 2147483647 h 254"/>
              <a:gd name="T112" fmla="*/ 2147483647 w 284"/>
              <a:gd name="T113" fmla="*/ 2147483647 h 254"/>
              <a:gd name="T114" fmla="*/ 2147483647 w 284"/>
              <a:gd name="T115" fmla="*/ 2147483647 h 254"/>
              <a:gd name="T116" fmla="*/ 2147483647 w 284"/>
              <a:gd name="T117" fmla="*/ 2147483647 h 254"/>
              <a:gd name="T118" fmla="*/ 2147483647 w 284"/>
              <a:gd name="T119" fmla="*/ 2147483647 h 254"/>
              <a:gd name="T120" fmla="*/ 2147483647 w 284"/>
              <a:gd name="T121" fmla="*/ 2147483647 h 25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84"/>
              <a:gd name="T184" fmla="*/ 0 h 254"/>
              <a:gd name="T185" fmla="*/ 284 w 284"/>
              <a:gd name="T186" fmla="*/ 254 h 25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84" h="254">
                <a:moveTo>
                  <a:pt x="64" y="52"/>
                </a:moveTo>
                <a:lnTo>
                  <a:pt x="62" y="71"/>
                </a:lnTo>
                <a:lnTo>
                  <a:pt x="61" y="90"/>
                </a:lnTo>
                <a:lnTo>
                  <a:pt x="58" y="109"/>
                </a:lnTo>
                <a:lnTo>
                  <a:pt x="56" y="128"/>
                </a:lnTo>
                <a:lnTo>
                  <a:pt x="42" y="135"/>
                </a:lnTo>
                <a:lnTo>
                  <a:pt x="15" y="131"/>
                </a:lnTo>
                <a:lnTo>
                  <a:pt x="9" y="118"/>
                </a:lnTo>
                <a:lnTo>
                  <a:pt x="0" y="130"/>
                </a:lnTo>
                <a:lnTo>
                  <a:pt x="7" y="148"/>
                </a:lnTo>
                <a:lnTo>
                  <a:pt x="14" y="167"/>
                </a:lnTo>
                <a:lnTo>
                  <a:pt x="21" y="185"/>
                </a:lnTo>
                <a:lnTo>
                  <a:pt x="28" y="204"/>
                </a:lnTo>
                <a:lnTo>
                  <a:pt x="21" y="213"/>
                </a:lnTo>
                <a:lnTo>
                  <a:pt x="23" y="222"/>
                </a:lnTo>
                <a:lnTo>
                  <a:pt x="28" y="243"/>
                </a:lnTo>
                <a:lnTo>
                  <a:pt x="33" y="242"/>
                </a:lnTo>
                <a:lnTo>
                  <a:pt x="42" y="249"/>
                </a:lnTo>
                <a:lnTo>
                  <a:pt x="54" y="254"/>
                </a:lnTo>
                <a:lnTo>
                  <a:pt x="72" y="247"/>
                </a:lnTo>
                <a:lnTo>
                  <a:pt x="89" y="242"/>
                </a:lnTo>
                <a:lnTo>
                  <a:pt x="107" y="241"/>
                </a:lnTo>
                <a:lnTo>
                  <a:pt x="126" y="241"/>
                </a:lnTo>
                <a:lnTo>
                  <a:pt x="149" y="238"/>
                </a:lnTo>
                <a:lnTo>
                  <a:pt x="160" y="234"/>
                </a:lnTo>
                <a:lnTo>
                  <a:pt x="178" y="224"/>
                </a:lnTo>
                <a:lnTo>
                  <a:pt x="197" y="213"/>
                </a:lnTo>
                <a:lnTo>
                  <a:pt x="209" y="201"/>
                </a:lnTo>
                <a:lnTo>
                  <a:pt x="220" y="189"/>
                </a:lnTo>
                <a:lnTo>
                  <a:pt x="231" y="177"/>
                </a:lnTo>
                <a:lnTo>
                  <a:pt x="241" y="165"/>
                </a:lnTo>
                <a:lnTo>
                  <a:pt x="255" y="149"/>
                </a:lnTo>
                <a:lnTo>
                  <a:pt x="268" y="134"/>
                </a:lnTo>
                <a:lnTo>
                  <a:pt x="276" y="113"/>
                </a:lnTo>
                <a:lnTo>
                  <a:pt x="284" y="94"/>
                </a:lnTo>
                <a:lnTo>
                  <a:pt x="271" y="94"/>
                </a:lnTo>
                <a:lnTo>
                  <a:pt x="268" y="103"/>
                </a:lnTo>
                <a:lnTo>
                  <a:pt x="251" y="97"/>
                </a:lnTo>
                <a:lnTo>
                  <a:pt x="252" y="82"/>
                </a:lnTo>
                <a:lnTo>
                  <a:pt x="260" y="72"/>
                </a:lnTo>
                <a:lnTo>
                  <a:pt x="270" y="76"/>
                </a:lnTo>
                <a:lnTo>
                  <a:pt x="270" y="55"/>
                </a:lnTo>
                <a:lnTo>
                  <a:pt x="269" y="34"/>
                </a:lnTo>
                <a:lnTo>
                  <a:pt x="265" y="20"/>
                </a:lnTo>
                <a:lnTo>
                  <a:pt x="262" y="5"/>
                </a:lnTo>
                <a:lnTo>
                  <a:pt x="246" y="2"/>
                </a:lnTo>
                <a:lnTo>
                  <a:pt x="228" y="0"/>
                </a:lnTo>
                <a:lnTo>
                  <a:pt x="226" y="0"/>
                </a:lnTo>
                <a:lnTo>
                  <a:pt x="203" y="15"/>
                </a:lnTo>
                <a:lnTo>
                  <a:pt x="186" y="31"/>
                </a:lnTo>
                <a:lnTo>
                  <a:pt x="176" y="48"/>
                </a:lnTo>
                <a:lnTo>
                  <a:pt x="165" y="56"/>
                </a:lnTo>
                <a:lnTo>
                  <a:pt x="155" y="72"/>
                </a:lnTo>
                <a:lnTo>
                  <a:pt x="129" y="69"/>
                </a:lnTo>
                <a:lnTo>
                  <a:pt x="115" y="63"/>
                </a:lnTo>
                <a:lnTo>
                  <a:pt x="106" y="76"/>
                </a:lnTo>
                <a:lnTo>
                  <a:pt x="98" y="90"/>
                </a:lnTo>
                <a:lnTo>
                  <a:pt x="78" y="94"/>
                </a:lnTo>
                <a:lnTo>
                  <a:pt x="73" y="91"/>
                </a:lnTo>
                <a:lnTo>
                  <a:pt x="76" y="71"/>
                </a:lnTo>
                <a:lnTo>
                  <a:pt x="64" y="52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711" name="Freeform 281"/>
          <p:cNvSpPr>
            <a:spLocks/>
          </p:cNvSpPr>
          <p:nvPr/>
        </p:nvSpPr>
        <p:spPr bwMode="auto">
          <a:xfrm>
            <a:off x="4958896" y="5310177"/>
            <a:ext cx="63500" cy="63500"/>
          </a:xfrm>
          <a:custGeom>
            <a:avLst/>
            <a:gdLst>
              <a:gd name="T0" fmla="*/ 2147483647 w 40"/>
              <a:gd name="T1" fmla="*/ 2147483647 h 40"/>
              <a:gd name="T2" fmla="*/ 0 w 40"/>
              <a:gd name="T3" fmla="*/ 2147483647 h 40"/>
              <a:gd name="T4" fmla="*/ 2147483647 w 40"/>
              <a:gd name="T5" fmla="*/ 2147483647 h 40"/>
              <a:gd name="T6" fmla="*/ 2147483647 w 40"/>
              <a:gd name="T7" fmla="*/ 2147483647 h 40"/>
              <a:gd name="T8" fmla="*/ 2147483647 w 40"/>
              <a:gd name="T9" fmla="*/ 2147483647 h 40"/>
              <a:gd name="T10" fmla="*/ 2147483647 w 40"/>
              <a:gd name="T11" fmla="*/ 2147483647 h 40"/>
              <a:gd name="T12" fmla="*/ 2147483647 w 40"/>
              <a:gd name="T13" fmla="*/ 0 h 40"/>
              <a:gd name="T14" fmla="*/ 2147483647 w 40"/>
              <a:gd name="T15" fmla="*/ 2147483647 h 4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0"/>
              <a:gd name="T25" fmla="*/ 0 h 40"/>
              <a:gd name="T26" fmla="*/ 40 w 40"/>
              <a:gd name="T27" fmla="*/ 40 h 4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0" h="40">
                <a:moveTo>
                  <a:pt x="18" y="5"/>
                </a:moveTo>
                <a:lnTo>
                  <a:pt x="0" y="23"/>
                </a:lnTo>
                <a:lnTo>
                  <a:pt x="12" y="40"/>
                </a:lnTo>
                <a:lnTo>
                  <a:pt x="19" y="35"/>
                </a:lnTo>
                <a:lnTo>
                  <a:pt x="36" y="22"/>
                </a:lnTo>
                <a:lnTo>
                  <a:pt x="40" y="10"/>
                </a:lnTo>
                <a:lnTo>
                  <a:pt x="24" y="0"/>
                </a:lnTo>
                <a:lnTo>
                  <a:pt x="18" y="5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712" name="Freeform 282"/>
          <p:cNvSpPr>
            <a:spLocks/>
          </p:cNvSpPr>
          <p:nvPr/>
        </p:nvSpPr>
        <p:spPr bwMode="auto">
          <a:xfrm>
            <a:off x="4622346" y="5119677"/>
            <a:ext cx="4763" cy="15875"/>
          </a:xfrm>
          <a:custGeom>
            <a:avLst/>
            <a:gdLst>
              <a:gd name="T0" fmla="*/ 2147483647 w 3"/>
              <a:gd name="T1" fmla="*/ 2147483647 h 10"/>
              <a:gd name="T2" fmla="*/ 0 w 3"/>
              <a:gd name="T3" fmla="*/ 2147483647 h 10"/>
              <a:gd name="T4" fmla="*/ 2147483647 w 3"/>
              <a:gd name="T5" fmla="*/ 0 h 10"/>
              <a:gd name="T6" fmla="*/ 2147483647 w 3"/>
              <a:gd name="T7" fmla="*/ 2147483647 h 10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10"/>
              <a:gd name="T14" fmla="*/ 3 w 3"/>
              <a:gd name="T15" fmla="*/ 10 h 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10">
                <a:moveTo>
                  <a:pt x="3" y="10"/>
                </a:moveTo>
                <a:lnTo>
                  <a:pt x="0" y="10"/>
                </a:lnTo>
                <a:lnTo>
                  <a:pt x="1" y="0"/>
                </a:lnTo>
                <a:lnTo>
                  <a:pt x="3" y="10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713" name="Freeform 283"/>
          <p:cNvSpPr>
            <a:spLocks/>
          </p:cNvSpPr>
          <p:nvPr/>
        </p:nvSpPr>
        <p:spPr bwMode="auto">
          <a:xfrm>
            <a:off x="5071609" y="5218102"/>
            <a:ext cx="31750" cy="49212"/>
          </a:xfrm>
          <a:custGeom>
            <a:avLst/>
            <a:gdLst>
              <a:gd name="T0" fmla="*/ 2147483647 w 20"/>
              <a:gd name="T1" fmla="*/ 0 h 31"/>
              <a:gd name="T2" fmla="*/ 2147483647 w 20"/>
              <a:gd name="T3" fmla="*/ 2147483647 h 31"/>
              <a:gd name="T4" fmla="*/ 0 w 20"/>
              <a:gd name="T5" fmla="*/ 2147483647 h 31"/>
              <a:gd name="T6" fmla="*/ 2147483647 w 20"/>
              <a:gd name="T7" fmla="*/ 2147483647 h 31"/>
              <a:gd name="T8" fmla="*/ 2147483647 w 20"/>
              <a:gd name="T9" fmla="*/ 2147483647 h 31"/>
              <a:gd name="T10" fmla="*/ 2147483647 w 20"/>
              <a:gd name="T11" fmla="*/ 2147483647 h 31"/>
              <a:gd name="T12" fmla="*/ 2147483647 w 20"/>
              <a:gd name="T13" fmla="*/ 0 h 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"/>
              <a:gd name="T22" fmla="*/ 0 h 31"/>
              <a:gd name="T23" fmla="*/ 20 w 20"/>
              <a:gd name="T24" fmla="*/ 31 h 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" h="31">
                <a:moveTo>
                  <a:pt x="9" y="0"/>
                </a:moveTo>
                <a:lnTo>
                  <a:pt x="1" y="10"/>
                </a:lnTo>
                <a:lnTo>
                  <a:pt x="0" y="25"/>
                </a:lnTo>
                <a:lnTo>
                  <a:pt x="17" y="31"/>
                </a:lnTo>
                <a:lnTo>
                  <a:pt x="20" y="22"/>
                </a:lnTo>
                <a:lnTo>
                  <a:pt x="19" y="4"/>
                </a:lnTo>
                <a:lnTo>
                  <a:pt x="9" y="0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714" name="Freeform 284"/>
          <p:cNvSpPr>
            <a:spLocks/>
          </p:cNvSpPr>
          <p:nvPr/>
        </p:nvSpPr>
        <p:spPr bwMode="auto">
          <a:xfrm>
            <a:off x="4550909" y="4581514"/>
            <a:ext cx="346075" cy="387350"/>
          </a:xfrm>
          <a:custGeom>
            <a:avLst/>
            <a:gdLst>
              <a:gd name="T0" fmla="*/ 2147483647 w 218"/>
              <a:gd name="T1" fmla="*/ 2147483647 h 244"/>
              <a:gd name="T2" fmla="*/ 2147483647 w 218"/>
              <a:gd name="T3" fmla="*/ 2147483647 h 244"/>
              <a:gd name="T4" fmla="*/ 2147483647 w 218"/>
              <a:gd name="T5" fmla="*/ 2147483647 h 244"/>
              <a:gd name="T6" fmla="*/ 2147483647 w 218"/>
              <a:gd name="T7" fmla="*/ 2147483647 h 244"/>
              <a:gd name="T8" fmla="*/ 2147483647 w 218"/>
              <a:gd name="T9" fmla="*/ 2147483647 h 244"/>
              <a:gd name="T10" fmla="*/ 2147483647 w 218"/>
              <a:gd name="T11" fmla="*/ 2147483647 h 244"/>
              <a:gd name="T12" fmla="*/ 2147483647 w 218"/>
              <a:gd name="T13" fmla="*/ 2147483647 h 244"/>
              <a:gd name="T14" fmla="*/ 2147483647 w 218"/>
              <a:gd name="T15" fmla="*/ 2147483647 h 244"/>
              <a:gd name="T16" fmla="*/ 2147483647 w 218"/>
              <a:gd name="T17" fmla="*/ 2147483647 h 244"/>
              <a:gd name="T18" fmla="*/ 2147483647 w 218"/>
              <a:gd name="T19" fmla="*/ 2147483647 h 244"/>
              <a:gd name="T20" fmla="*/ 2147483647 w 218"/>
              <a:gd name="T21" fmla="*/ 2147483647 h 244"/>
              <a:gd name="T22" fmla="*/ 2147483647 w 218"/>
              <a:gd name="T23" fmla="*/ 2147483647 h 244"/>
              <a:gd name="T24" fmla="*/ 2147483647 w 218"/>
              <a:gd name="T25" fmla="*/ 2147483647 h 244"/>
              <a:gd name="T26" fmla="*/ 2147483647 w 218"/>
              <a:gd name="T27" fmla="*/ 2147483647 h 244"/>
              <a:gd name="T28" fmla="*/ 2147483647 w 218"/>
              <a:gd name="T29" fmla="*/ 2147483647 h 244"/>
              <a:gd name="T30" fmla="*/ 2147483647 w 218"/>
              <a:gd name="T31" fmla="*/ 2147483647 h 244"/>
              <a:gd name="T32" fmla="*/ 2147483647 w 218"/>
              <a:gd name="T33" fmla="*/ 2147483647 h 244"/>
              <a:gd name="T34" fmla="*/ 2147483647 w 218"/>
              <a:gd name="T35" fmla="*/ 2147483647 h 244"/>
              <a:gd name="T36" fmla="*/ 2147483647 w 218"/>
              <a:gd name="T37" fmla="*/ 2147483647 h 244"/>
              <a:gd name="T38" fmla="*/ 0 w 218"/>
              <a:gd name="T39" fmla="*/ 2147483647 h 244"/>
              <a:gd name="T40" fmla="*/ 2147483647 w 218"/>
              <a:gd name="T41" fmla="*/ 2147483647 h 244"/>
              <a:gd name="T42" fmla="*/ 2147483647 w 218"/>
              <a:gd name="T43" fmla="*/ 2147483647 h 244"/>
              <a:gd name="T44" fmla="*/ 2147483647 w 218"/>
              <a:gd name="T45" fmla="*/ 2147483647 h 244"/>
              <a:gd name="T46" fmla="*/ 2147483647 w 218"/>
              <a:gd name="T47" fmla="*/ 2147483647 h 244"/>
              <a:gd name="T48" fmla="*/ 2147483647 w 218"/>
              <a:gd name="T49" fmla="*/ 2147483647 h 244"/>
              <a:gd name="T50" fmla="*/ 2147483647 w 218"/>
              <a:gd name="T51" fmla="*/ 2147483647 h 244"/>
              <a:gd name="T52" fmla="*/ 2147483647 w 218"/>
              <a:gd name="T53" fmla="*/ 2147483647 h 244"/>
              <a:gd name="T54" fmla="*/ 2147483647 w 218"/>
              <a:gd name="T55" fmla="*/ 2147483647 h 244"/>
              <a:gd name="T56" fmla="*/ 2147483647 w 218"/>
              <a:gd name="T57" fmla="*/ 2147483647 h 244"/>
              <a:gd name="T58" fmla="*/ 2147483647 w 218"/>
              <a:gd name="T59" fmla="*/ 2147483647 h 244"/>
              <a:gd name="T60" fmla="*/ 2147483647 w 218"/>
              <a:gd name="T61" fmla="*/ 2147483647 h 244"/>
              <a:gd name="T62" fmla="*/ 2147483647 w 218"/>
              <a:gd name="T63" fmla="*/ 2147483647 h 244"/>
              <a:gd name="T64" fmla="*/ 2147483647 w 218"/>
              <a:gd name="T65" fmla="*/ 0 h 244"/>
              <a:gd name="T66" fmla="*/ 2147483647 w 218"/>
              <a:gd name="T67" fmla="*/ 0 h 244"/>
              <a:gd name="T68" fmla="*/ 2147483647 w 218"/>
              <a:gd name="T69" fmla="*/ 2147483647 h 244"/>
              <a:gd name="T70" fmla="*/ 2147483647 w 218"/>
              <a:gd name="T71" fmla="*/ 2147483647 h 244"/>
              <a:gd name="T72" fmla="*/ 2147483647 w 218"/>
              <a:gd name="T73" fmla="*/ 2147483647 h 244"/>
              <a:gd name="T74" fmla="*/ 2147483647 w 218"/>
              <a:gd name="T75" fmla="*/ 2147483647 h 244"/>
              <a:gd name="T76" fmla="*/ 2147483647 w 218"/>
              <a:gd name="T77" fmla="*/ 2147483647 h 244"/>
              <a:gd name="T78" fmla="*/ 2147483647 w 218"/>
              <a:gd name="T79" fmla="*/ 2147483647 h 244"/>
              <a:gd name="T80" fmla="*/ 2147483647 w 218"/>
              <a:gd name="T81" fmla="*/ 2147483647 h 244"/>
              <a:gd name="T82" fmla="*/ 2147483647 w 218"/>
              <a:gd name="T83" fmla="*/ 2147483647 h 244"/>
              <a:gd name="T84" fmla="*/ 2147483647 w 218"/>
              <a:gd name="T85" fmla="*/ 2147483647 h 244"/>
              <a:gd name="T86" fmla="*/ 2147483647 w 218"/>
              <a:gd name="T87" fmla="*/ 2147483647 h 244"/>
              <a:gd name="T88" fmla="*/ 2147483647 w 218"/>
              <a:gd name="T89" fmla="*/ 2147483647 h 244"/>
              <a:gd name="T90" fmla="*/ 2147483647 w 218"/>
              <a:gd name="T91" fmla="*/ 2147483647 h 244"/>
              <a:gd name="T92" fmla="*/ 2147483647 w 218"/>
              <a:gd name="T93" fmla="*/ 2147483647 h 244"/>
              <a:gd name="T94" fmla="*/ 2147483647 w 218"/>
              <a:gd name="T95" fmla="*/ 2147483647 h 244"/>
              <a:gd name="T96" fmla="*/ 2147483647 w 218"/>
              <a:gd name="T97" fmla="*/ 2147483647 h 244"/>
              <a:gd name="T98" fmla="*/ 2147483647 w 218"/>
              <a:gd name="T99" fmla="*/ 2147483647 h 244"/>
              <a:gd name="T100" fmla="*/ 2147483647 w 218"/>
              <a:gd name="T101" fmla="*/ 2147483647 h 244"/>
              <a:gd name="T102" fmla="*/ 2147483647 w 218"/>
              <a:gd name="T103" fmla="*/ 2147483647 h 244"/>
              <a:gd name="T104" fmla="*/ 2147483647 w 218"/>
              <a:gd name="T105" fmla="*/ 2147483647 h 24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8"/>
              <a:gd name="T160" fmla="*/ 0 h 244"/>
              <a:gd name="T161" fmla="*/ 218 w 218"/>
              <a:gd name="T162" fmla="*/ 244 h 24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8" h="244">
                <a:moveTo>
                  <a:pt x="218" y="143"/>
                </a:moveTo>
                <a:lnTo>
                  <a:pt x="201" y="143"/>
                </a:lnTo>
                <a:lnTo>
                  <a:pt x="182" y="144"/>
                </a:lnTo>
                <a:lnTo>
                  <a:pt x="182" y="160"/>
                </a:lnTo>
                <a:lnTo>
                  <a:pt x="182" y="176"/>
                </a:lnTo>
                <a:lnTo>
                  <a:pt x="181" y="192"/>
                </a:lnTo>
                <a:lnTo>
                  <a:pt x="181" y="208"/>
                </a:lnTo>
                <a:lnTo>
                  <a:pt x="193" y="222"/>
                </a:lnTo>
                <a:lnTo>
                  <a:pt x="206" y="238"/>
                </a:lnTo>
                <a:lnTo>
                  <a:pt x="180" y="241"/>
                </a:lnTo>
                <a:lnTo>
                  <a:pt x="153" y="244"/>
                </a:lnTo>
                <a:lnTo>
                  <a:pt x="137" y="240"/>
                </a:lnTo>
                <a:lnTo>
                  <a:pt x="120" y="237"/>
                </a:lnTo>
                <a:lnTo>
                  <a:pt x="117" y="232"/>
                </a:lnTo>
                <a:lnTo>
                  <a:pt x="96" y="231"/>
                </a:lnTo>
                <a:lnTo>
                  <a:pt x="77" y="231"/>
                </a:lnTo>
                <a:lnTo>
                  <a:pt x="56" y="230"/>
                </a:lnTo>
                <a:lnTo>
                  <a:pt x="35" y="230"/>
                </a:lnTo>
                <a:lnTo>
                  <a:pt x="22" y="225"/>
                </a:lnTo>
                <a:lnTo>
                  <a:pt x="0" y="230"/>
                </a:lnTo>
                <a:lnTo>
                  <a:pt x="2" y="214"/>
                </a:lnTo>
                <a:lnTo>
                  <a:pt x="4" y="197"/>
                </a:lnTo>
                <a:lnTo>
                  <a:pt x="11" y="172"/>
                </a:lnTo>
                <a:lnTo>
                  <a:pt x="20" y="147"/>
                </a:lnTo>
                <a:lnTo>
                  <a:pt x="29" y="133"/>
                </a:lnTo>
                <a:lnTo>
                  <a:pt x="37" y="120"/>
                </a:lnTo>
                <a:lnTo>
                  <a:pt x="34" y="93"/>
                </a:lnTo>
                <a:lnTo>
                  <a:pt x="30" y="78"/>
                </a:lnTo>
                <a:lnTo>
                  <a:pt x="24" y="62"/>
                </a:lnTo>
                <a:lnTo>
                  <a:pt x="31" y="53"/>
                </a:lnTo>
                <a:lnTo>
                  <a:pt x="22" y="29"/>
                </a:lnTo>
                <a:lnTo>
                  <a:pt x="14" y="5"/>
                </a:lnTo>
                <a:lnTo>
                  <a:pt x="28" y="0"/>
                </a:lnTo>
                <a:lnTo>
                  <a:pt x="43" y="0"/>
                </a:lnTo>
                <a:lnTo>
                  <a:pt x="58" y="1"/>
                </a:lnTo>
                <a:lnTo>
                  <a:pt x="73" y="1"/>
                </a:lnTo>
                <a:lnTo>
                  <a:pt x="89" y="2"/>
                </a:lnTo>
                <a:lnTo>
                  <a:pt x="96" y="21"/>
                </a:lnTo>
                <a:lnTo>
                  <a:pt x="103" y="41"/>
                </a:lnTo>
                <a:lnTo>
                  <a:pt x="116" y="45"/>
                </a:lnTo>
                <a:lnTo>
                  <a:pt x="138" y="41"/>
                </a:lnTo>
                <a:lnTo>
                  <a:pt x="141" y="23"/>
                </a:lnTo>
                <a:lnTo>
                  <a:pt x="159" y="24"/>
                </a:lnTo>
                <a:lnTo>
                  <a:pt x="158" y="29"/>
                </a:lnTo>
                <a:lnTo>
                  <a:pt x="182" y="32"/>
                </a:lnTo>
                <a:lnTo>
                  <a:pt x="182" y="55"/>
                </a:lnTo>
                <a:lnTo>
                  <a:pt x="183" y="79"/>
                </a:lnTo>
                <a:lnTo>
                  <a:pt x="189" y="99"/>
                </a:lnTo>
                <a:lnTo>
                  <a:pt x="189" y="107"/>
                </a:lnTo>
                <a:lnTo>
                  <a:pt x="204" y="104"/>
                </a:lnTo>
                <a:lnTo>
                  <a:pt x="218" y="100"/>
                </a:lnTo>
                <a:lnTo>
                  <a:pt x="218" y="121"/>
                </a:lnTo>
                <a:lnTo>
                  <a:pt x="218" y="143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715" name="Freeform 285"/>
          <p:cNvSpPr>
            <a:spLocks/>
          </p:cNvSpPr>
          <p:nvPr/>
        </p:nvSpPr>
        <p:spPr bwMode="auto">
          <a:xfrm>
            <a:off x="4563609" y="4537064"/>
            <a:ext cx="30162" cy="41275"/>
          </a:xfrm>
          <a:custGeom>
            <a:avLst/>
            <a:gdLst>
              <a:gd name="T0" fmla="*/ 2147483647 w 19"/>
              <a:gd name="T1" fmla="*/ 2147483647 h 26"/>
              <a:gd name="T2" fmla="*/ 0 w 19"/>
              <a:gd name="T3" fmla="*/ 2147483647 h 26"/>
              <a:gd name="T4" fmla="*/ 2147483647 w 19"/>
              <a:gd name="T5" fmla="*/ 0 h 26"/>
              <a:gd name="T6" fmla="*/ 2147483647 w 19"/>
              <a:gd name="T7" fmla="*/ 2147483647 h 26"/>
              <a:gd name="T8" fmla="*/ 2147483647 w 19"/>
              <a:gd name="T9" fmla="*/ 2147483647 h 26"/>
              <a:gd name="T10" fmla="*/ 2147483647 w 19"/>
              <a:gd name="T11" fmla="*/ 2147483647 h 26"/>
              <a:gd name="T12" fmla="*/ 2147483647 w 19"/>
              <a:gd name="T13" fmla="*/ 2147483647 h 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"/>
              <a:gd name="T22" fmla="*/ 0 h 26"/>
              <a:gd name="T23" fmla="*/ 19 w 19"/>
              <a:gd name="T24" fmla="*/ 26 h 2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" h="26">
                <a:moveTo>
                  <a:pt x="2" y="26"/>
                </a:moveTo>
                <a:lnTo>
                  <a:pt x="0" y="11"/>
                </a:lnTo>
                <a:lnTo>
                  <a:pt x="12" y="0"/>
                </a:lnTo>
                <a:lnTo>
                  <a:pt x="19" y="3"/>
                </a:lnTo>
                <a:lnTo>
                  <a:pt x="10" y="9"/>
                </a:lnTo>
                <a:lnTo>
                  <a:pt x="9" y="25"/>
                </a:lnTo>
                <a:lnTo>
                  <a:pt x="2" y="26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716" name="Freeform 286"/>
          <p:cNvSpPr>
            <a:spLocks/>
          </p:cNvSpPr>
          <p:nvPr/>
        </p:nvSpPr>
        <p:spPr bwMode="auto">
          <a:xfrm>
            <a:off x="2137909" y="4225914"/>
            <a:ext cx="1103312" cy="1247775"/>
          </a:xfrm>
          <a:custGeom>
            <a:avLst/>
            <a:gdLst>
              <a:gd name="T0" fmla="*/ 2147483647 w 695"/>
              <a:gd name="T1" fmla="*/ 2147483647 h 786"/>
              <a:gd name="T2" fmla="*/ 2147483647 w 695"/>
              <a:gd name="T3" fmla="*/ 2147483647 h 786"/>
              <a:gd name="T4" fmla="*/ 2147483647 w 695"/>
              <a:gd name="T5" fmla="*/ 2147483647 h 786"/>
              <a:gd name="T6" fmla="*/ 2147483647 w 695"/>
              <a:gd name="T7" fmla="*/ 2147483647 h 786"/>
              <a:gd name="T8" fmla="*/ 2147483647 w 695"/>
              <a:gd name="T9" fmla="*/ 2147483647 h 786"/>
              <a:gd name="T10" fmla="*/ 2147483647 w 695"/>
              <a:gd name="T11" fmla="*/ 2147483647 h 786"/>
              <a:gd name="T12" fmla="*/ 2147483647 w 695"/>
              <a:gd name="T13" fmla="*/ 2147483647 h 786"/>
              <a:gd name="T14" fmla="*/ 2147483647 w 695"/>
              <a:gd name="T15" fmla="*/ 2147483647 h 786"/>
              <a:gd name="T16" fmla="*/ 2147483647 w 695"/>
              <a:gd name="T17" fmla="*/ 2147483647 h 786"/>
              <a:gd name="T18" fmla="*/ 2147483647 w 695"/>
              <a:gd name="T19" fmla="*/ 2147483647 h 786"/>
              <a:gd name="T20" fmla="*/ 2147483647 w 695"/>
              <a:gd name="T21" fmla="*/ 2147483647 h 786"/>
              <a:gd name="T22" fmla="*/ 2147483647 w 695"/>
              <a:gd name="T23" fmla="*/ 2147483647 h 786"/>
              <a:gd name="T24" fmla="*/ 2147483647 w 695"/>
              <a:gd name="T25" fmla="*/ 2147483647 h 786"/>
              <a:gd name="T26" fmla="*/ 2147483647 w 695"/>
              <a:gd name="T27" fmla="*/ 2147483647 h 786"/>
              <a:gd name="T28" fmla="*/ 2147483647 w 695"/>
              <a:gd name="T29" fmla="*/ 2147483647 h 786"/>
              <a:gd name="T30" fmla="*/ 2147483647 w 695"/>
              <a:gd name="T31" fmla="*/ 2147483647 h 786"/>
              <a:gd name="T32" fmla="*/ 2147483647 w 695"/>
              <a:gd name="T33" fmla="*/ 2147483647 h 786"/>
              <a:gd name="T34" fmla="*/ 2147483647 w 695"/>
              <a:gd name="T35" fmla="*/ 2147483647 h 786"/>
              <a:gd name="T36" fmla="*/ 2147483647 w 695"/>
              <a:gd name="T37" fmla="*/ 2147483647 h 786"/>
              <a:gd name="T38" fmla="*/ 2147483647 w 695"/>
              <a:gd name="T39" fmla="*/ 2147483647 h 786"/>
              <a:gd name="T40" fmla="*/ 2147483647 w 695"/>
              <a:gd name="T41" fmla="*/ 2147483647 h 786"/>
              <a:gd name="T42" fmla="*/ 2147483647 w 695"/>
              <a:gd name="T43" fmla="*/ 2147483647 h 786"/>
              <a:gd name="T44" fmla="*/ 2147483647 w 695"/>
              <a:gd name="T45" fmla="*/ 2147483647 h 786"/>
              <a:gd name="T46" fmla="*/ 2147483647 w 695"/>
              <a:gd name="T47" fmla="*/ 2147483647 h 786"/>
              <a:gd name="T48" fmla="*/ 2147483647 w 695"/>
              <a:gd name="T49" fmla="*/ 2147483647 h 786"/>
              <a:gd name="T50" fmla="*/ 2147483647 w 695"/>
              <a:gd name="T51" fmla="*/ 2147483647 h 786"/>
              <a:gd name="T52" fmla="*/ 2147483647 w 695"/>
              <a:gd name="T53" fmla="*/ 2147483647 h 786"/>
              <a:gd name="T54" fmla="*/ 2147483647 w 695"/>
              <a:gd name="T55" fmla="*/ 2147483647 h 786"/>
              <a:gd name="T56" fmla="*/ 2147483647 w 695"/>
              <a:gd name="T57" fmla="*/ 2147483647 h 786"/>
              <a:gd name="T58" fmla="*/ 2147483647 w 695"/>
              <a:gd name="T59" fmla="*/ 2147483647 h 786"/>
              <a:gd name="T60" fmla="*/ 2147483647 w 695"/>
              <a:gd name="T61" fmla="*/ 2147483647 h 786"/>
              <a:gd name="T62" fmla="*/ 2147483647 w 695"/>
              <a:gd name="T63" fmla="*/ 2147483647 h 786"/>
              <a:gd name="T64" fmla="*/ 2147483647 w 695"/>
              <a:gd name="T65" fmla="*/ 2147483647 h 786"/>
              <a:gd name="T66" fmla="*/ 2147483647 w 695"/>
              <a:gd name="T67" fmla="*/ 2147483647 h 786"/>
              <a:gd name="T68" fmla="*/ 2147483647 w 695"/>
              <a:gd name="T69" fmla="*/ 2147483647 h 786"/>
              <a:gd name="T70" fmla="*/ 2147483647 w 695"/>
              <a:gd name="T71" fmla="*/ 2147483647 h 786"/>
              <a:gd name="T72" fmla="*/ 2147483647 w 695"/>
              <a:gd name="T73" fmla="*/ 2147483647 h 786"/>
              <a:gd name="T74" fmla="*/ 2147483647 w 695"/>
              <a:gd name="T75" fmla="*/ 2147483647 h 786"/>
              <a:gd name="T76" fmla="*/ 2147483647 w 695"/>
              <a:gd name="T77" fmla="*/ 2147483647 h 786"/>
              <a:gd name="T78" fmla="*/ 2147483647 w 695"/>
              <a:gd name="T79" fmla="*/ 2147483647 h 786"/>
              <a:gd name="T80" fmla="*/ 2147483647 w 695"/>
              <a:gd name="T81" fmla="*/ 2147483647 h 786"/>
              <a:gd name="T82" fmla="*/ 2147483647 w 695"/>
              <a:gd name="T83" fmla="*/ 2147483647 h 786"/>
              <a:gd name="T84" fmla="*/ 2147483647 w 695"/>
              <a:gd name="T85" fmla="*/ 2147483647 h 786"/>
              <a:gd name="T86" fmla="*/ 2147483647 w 695"/>
              <a:gd name="T87" fmla="*/ 2147483647 h 786"/>
              <a:gd name="T88" fmla="*/ 2147483647 w 695"/>
              <a:gd name="T89" fmla="*/ 2147483647 h 786"/>
              <a:gd name="T90" fmla="*/ 2147483647 w 695"/>
              <a:gd name="T91" fmla="*/ 2147483647 h 786"/>
              <a:gd name="T92" fmla="*/ 2147483647 w 695"/>
              <a:gd name="T93" fmla="*/ 2147483647 h 786"/>
              <a:gd name="T94" fmla="*/ 2147483647 w 695"/>
              <a:gd name="T95" fmla="*/ 2147483647 h 786"/>
              <a:gd name="T96" fmla="*/ 2147483647 w 695"/>
              <a:gd name="T97" fmla="*/ 2147483647 h 786"/>
              <a:gd name="T98" fmla="*/ 2147483647 w 695"/>
              <a:gd name="T99" fmla="*/ 2147483647 h 786"/>
              <a:gd name="T100" fmla="*/ 2147483647 w 695"/>
              <a:gd name="T101" fmla="*/ 2147483647 h 786"/>
              <a:gd name="T102" fmla="*/ 2147483647 w 695"/>
              <a:gd name="T103" fmla="*/ 2147483647 h 786"/>
              <a:gd name="T104" fmla="*/ 2147483647 w 695"/>
              <a:gd name="T105" fmla="*/ 2147483647 h 786"/>
              <a:gd name="T106" fmla="*/ 2147483647 w 695"/>
              <a:gd name="T107" fmla="*/ 2147483647 h 786"/>
              <a:gd name="T108" fmla="*/ 2147483647 w 695"/>
              <a:gd name="T109" fmla="*/ 2147483647 h 786"/>
              <a:gd name="T110" fmla="*/ 2147483647 w 695"/>
              <a:gd name="T111" fmla="*/ 2147483647 h 786"/>
              <a:gd name="T112" fmla="*/ 2147483647 w 695"/>
              <a:gd name="T113" fmla="*/ 2147483647 h 78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695"/>
              <a:gd name="T172" fmla="*/ 0 h 786"/>
              <a:gd name="T173" fmla="*/ 695 w 695"/>
              <a:gd name="T174" fmla="*/ 786 h 78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695" h="786">
                <a:moveTo>
                  <a:pt x="527" y="155"/>
                </a:moveTo>
                <a:lnTo>
                  <a:pt x="524" y="157"/>
                </a:lnTo>
                <a:lnTo>
                  <a:pt x="517" y="170"/>
                </a:lnTo>
                <a:lnTo>
                  <a:pt x="522" y="155"/>
                </a:lnTo>
                <a:lnTo>
                  <a:pt x="520" y="150"/>
                </a:lnTo>
                <a:lnTo>
                  <a:pt x="517" y="152"/>
                </a:lnTo>
                <a:lnTo>
                  <a:pt x="518" y="143"/>
                </a:lnTo>
                <a:lnTo>
                  <a:pt x="513" y="137"/>
                </a:lnTo>
                <a:lnTo>
                  <a:pt x="505" y="137"/>
                </a:lnTo>
                <a:lnTo>
                  <a:pt x="504" y="135"/>
                </a:lnTo>
                <a:lnTo>
                  <a:pt x="498" y="131"/>
                </a:lnTo>
                <a:lnTo>
                  <a:pt x="490" y="127"/>
                </a:lnTo>
                <a:lnTo>
                  <a:pt x="482" y="124"/>
                </a:lnTo>
                <a:lnTo>
                  <a:pt x="477" y="123"/>
                </a:lnTo>
                <a:lnTo>
                  <a:pt x="467" y="117"/>
                </a:lnTo>
                <a:lnTo>
                  <a:pt x="467" y="121"/>
                </a:lnTo>
                <a:lnTo>
                  <a:pt x="455" y="123"/>
                </a:lnTo>
                <a:lnTo>
                  <a:pt x="449" y="135"/>
                </a:lnTo>
                <a:lnTo>
                  <a:pt x="449" y="137"/>
                </a:lnTo>
                <a:lnTo>
                  <a:pt x="442" y="140"/>
                </a:lnTo>
                <a:lnTo>
                  <a:pt x="429" y="158"/>
                </a:lnTo>
                <a:lnTo>
                  <a:pt x="431" y="144"/>
                </a:lnTo>
                <a:lnTo>
                  <a:pt x="426" y="147"/>
                </a:lnTo>
                <a:lnTo>
                  <a:pt x="419" y="145"/>
                </a:lnTo>
                <a:lnTo>
                  <a:pt x="414" y="145"/>
                </a:lnTo>
                <a:lnTo>
                  <a:pt x="407" y="125"/>
                </a:lnTo>
                <a:lnTo>
                  <a:pt x="395" y="132"/>
                </a:lnTo>
                <a:lnTo>
                  <a:pt x="382" y="138"/>
                </a:lnTo>
                <a:lnTo>
                  <a:pt x="377" y="136"/>
                </a:lnTo>
                <a:lnTo>
                  <a:pt x="390" y="128"/>
                </a:lnTo>
                <a:lnTo>
                  <a:pt x="401" y="107"/>
                </a:lnTo>
                <a:lnTo>
                  <a:pt x="413" y="94"/>
                </a:lnTo>
                <a:lnTo>
                  <a:pt x="424" y="80"/>
                </a:lnTo>
                <a:lnTo>
                  <a:pt x="419" y="70"/>
                </a:lnTo>
                <a:lnTo>
                  <a:pt x="411" y="62"/>
                </a:lnTo>
                <a:lnTo>
                  <a:pt x="406" y="45"/>
                </a:lnTo>
                <a:lnTo>
                  <a:pt x="403" y="27"/>
                </a:lnTo>
                <a:lnTo>
                  <a:pt x="402" y="29"/>
                </a:lnTo>
                <a:lnTo>
                  <a:pt x="395" y="19"/>
                </a:lnTo>
                <a:lnTo>
                  <a:pt x="396" y="24"/>
                </a:lnTo>
                <a:lnTo>
                  <a:pt x="394" y="24"/>
                </a:lnTo>
                <a:lnTo>
                  <a:pt x="393" y="24"/>
                </a:lnTo>
                <a:lnTo>
                  <a:pt x="381" y="43"/>
                </a:lnTo>
                <a:lnTo>
                  <a:pt x="370" y="62"/>
                </a:lnTo>
                <a:lnTo>
                  <a:pt x="353" y="61"/>
                </a:lnTo>
                <a:lnTo>
                  <a:pt x="341" y="59"/>
                </a:lnTo>
                <a:lnTo>
                  <a:pt x="330" y="54"/>
                </a:lnTo>
                <a:lnTo>
                  <a:pt x="315" y="58"/>
                </a:lnTo>
                <a:lnTo>
                  <a:pt x="316" y="68"/>
                </a:lnTo>
                <a:lnTo>
                  <a:pt x="307" y="66"/>
                </a:lnTo>
                <a:lnTo>
                  <a:pt x="290" y="70"/>
                </a:lnTo>
                <a:lnTo>
                  <a:pt x="271" y="78"/>
                </a:lnTo>
                <a:lnTo>
                  <a:pt x="260" y="78"/>
                </a:lnTo>
                <a:lnTo>
                  <a:pt x="249" y="64"/>
                </a:lnTo>
                <a:lnTo>
                  <a:pt x="247" y="40"/>
                </a:lnTo>
                <a:lnTo>
                  <a:pt x="252" y="22"/>
                </a:lnTo>
                <a:lnTo>
                  <a:pt x="244" y="12"/>
                </a:lnTo>
                <a:lnTo>
                  <a:pt x="243" y="0"/>
                </a:lnTo>
                <a:lnTo>
                  <a:pt x="232" y="1"/>
                </a:lnTo>
                <a:lnTo>
                  <a:pt x="234" y="1"/>
                </a:lnTo>
                <a:lnTo>
                  <a:pt x="229" y="12"/>
                </a:lnTo>
                <a:lnTo>
                  <a:pt x="215" y="18"/>
                </a:lnTo>
                <a:lnTo>
                  <a:pt x="199" y="24"/>
                </a:lnTo>
                <a:lnTo>
                  <a:pt x="196" y="31"/>
                </a:lnTo>
                <a:lnTo>
                  <a:pt x="180" y="26"/>
                </a:lnTo>
                <a:lnTo>
                  <a:pt x="162" y="19"/>
                </a:lnTo>
                <a:lnTo>
                  <a:pt x="168" y="30"/>
                </a:lnTo>
                <a:lnTo>
                  <a:pt x="173" y="53"/>
                </a:lnTo>
                <a:lnTo>
                  <a:pt x="184" y="56"/>
                </a:lnTo>
                <a:lnTo>
                  <a:pt x="182" y="62"/>
                </a:lnTo>
                <a:lnTo>
                  <a:pt x="167" y="76"/>
                </a:lnTo>
                <a:lnTo>
                  <a:pt x="148" y="90"/>
                </a:lnTo>
                <a:lnTo>
                  <a:pt x="146" y="89"/>
                </a:lnTo>
                <a:lnTo>
                  <a:pt x="136" y="89"/>
                </a:lnTo>
                <a:lnTo>
                  <a:pt x="122" y="80"/>
                </a:lnTo>
                <a:lnTo>
                  <a:pt x="118" y="79"/>
                </a:lnTo>
                <a:lnTo>
                  <a:pt x="111" y="63"/>
                </a:lnTo>
                <a:lnTo>
                  <a:pt x="101" y="70"/>
                </a:lnTo>
                <a:lnTo>
                  <a:pt x="97" y="67"/>
                </a:lnTo>
                <a:lnTo>
                  <a:pt x="99" y="71"/>
                </a:lnTo>
                <a:lnTo>
                  <a:pt x="84" y="71"/>
                </a:lnTo>
                <a:lnTo>
                  <a:pt x="69" y="71"/>
                </a:lnTo>
                <a:lnTo>
                  <a:pt x="71" y="84"/>
                </a:lnTo>
                <a:lnTo>
                  <a:pt x="81" y="88"/>
                </a:lnTo>
                <a:lnTo>
                  <a:pt x="77" y="92"/>
                </a:lnTo>
                <a:lnTo>
                  <a:pt x="65" y="94"/>
                </a:lnTo>
                <a:lnTo>
                  <a:pt x="69" y="113"/>
                </a:lnTo>
                <a:lnTo>
                  <a:pt x="76" y="134"/>
                </a:lnTo>
                <a:lnTo>
                  <a:pt x="72" y="162"/>
                </a:lnTo>
                <a:lnTo>
                  <a:pt x="68" y="190"/>
                </a:lnTo>
                <a:lnTo>
                  <a:pt x="62" y="189"/>
                </a:lnTo>
                <a:lnTo>
                  <a:pt x="47" y="194"/>
                </a:lnTo>
                <a:lnTo>
                  <a:pt x="33" y="200"/>
                </a:lnTo>
                <a:lnTo>
                  <a:pt x="19" y="208"/>
                </a:lnTo>
                <a:lnTo>
                  <a:pt x="14" y="223"/>
                </a:lnTo>
                <a:lnTo>
                  <a:pt x="9" y="238"/>
                </a:lnTo>
                <a:lnTo>
                  <a:pt x="0" y="255"/>
                </a:lnTo>
                <a:lnTo>
                  <a:pt x="8" y="270"/>
                </a:lnTo>
                <a:lnTo>
                  <a:pt x="16" y="285"/>
                </a:lnTo>
                <a:lnTo>
                  <a:pt x="15" y="294"/>
                </a:lnTo>
                <a:lnTo>
                  <a:pt x="22" y="295"/>
                </a:lnTo>
                <a:lnTo>
                  <a:pt x="33" y="304"/>
                </a:lnTo>
                <a:lnTo>
                  <a:pt x="47" y="307"/>
                </a:lnTo>
                <a:lnTo>
                  <a:pt x="59" y="297"/>
                </a:lnTo>
                <a:lnTo>
                  <a:pt x="60" y="312"/>
                </a:lnTo>
                <a:lnTo>
                  <a:pt x="61" y="328"/>
                </a:lnTo>
                <a:lnTo>
                  <a:pt x="81" y="327"/>
                </a:lnTo>
                <a:lnTo>
                  <a:pt x="103" y="327"/>
                </a:lnTo>
                <a:lnTo>
                  <a:pt x="111" y="321"/>
                </a:lnTo>
                <a:lnTo>
                  <a:pt x="126" y="312"/>
                </a:lnTo>
                <a:lnTo>
                  <a:pt x="141" y="303"/>
                </a:lnTo>
                <a:lnTo>
                  <a:pt x="155" y="304"/>
                </a:lnTo>
                <a:lnTo>
                  <a:pt x="156" y="321"/>
                </a:lnTo>
                <a:lnTo>
                  <a:pt x="158" y="338"/>
                </a:lnTo>
                <a:lnTo>
                  <a:pt x="171" y="353"/>
                </a:lnTo>
                <a:lnTo>
                  <a:pt x="184" y="357"/>
                </a:lnTo>
                <a:lnTo>
                  <a:pt x="200" y="365"/>
                </a:lnTo>
                <a:lnTo>
                  <a:pt x="220" y="378"/>
                </a:lnTo>
                <a:lnTo>
                  <a:pt x="240" y="381"/>
                </a:lnTo>
                <a:lnTo>
                  <a:pt x="245" y="390"/>
                </a:lnTo>
                <a:lnTo>
                  <a:pt x="248" y="411"/>
                </a:lnTo>
                <a:lnTo>
                  <a:pt x="245" y="411"/>
                </a:lnTo>
                <a:lnTo>
                  <a:pt x="252" y="418"/>
                </a:lnTo>
                <a:lnTo>
                  <a:pt x="254" y="433"/>
                </a:lnTo>
                <a:lnTo>
                  <a:pt x="270" y="436"/>
                </a:lnTo>
                <a:lnTo>
                  <a:pt x="286" y="437"/>
                </a:lnTo>
                <a:lnTo>
                  <a:pt x="289" y="454"/>
                </a:lnTo>
                <a:lnTo>
                  <a:pt x="300" y="466"/>
                </a:lnTo>
                <a:lnTo>
                  <a:pt x="303" y="474"/>
                </a:lnTo>
                <a:lnTo>
                  <a:pt x="300" y="489"/>
                </a:lnTo>
                <a:lnTo>
                  <a:pt x="295" y="504"/>
                </a:lnTo>
                <a:lnTo>
                  <a:pt x="298" y="510"/>
                </a:lnTo>
                <a:lnTo>
                  <a:pt x="295" y="513"/>
                </a:lnTo>
                <a:lnTo>
                  <a:pt x="300" y="522"/>
                </a:lnTo>
                <a:lnTo>
                  <a:pt x="302" y="550"/>
                </a:lnTo>
                <a:lnTo>
                  <a:pt x="327" y="553"/>
                </a:lnTo>
                <a:lnTo>
                  <a:pt x="340" y="555"/>
                </a:lnTo>
                <a:lnTo>
                  <a:pt x="345" y="572"/>
                </a:lnTo>
                <a:lnTo>
                  <a:pt x="351" y="588"/>
                </a:lnTo>
                <a:lnTo>
                  <a:pt x="359" y="588"/>
                </a:lnTo>
                <a:lnTo>
                  <a:pt x="369" y="589"/>
                </a:lnTo>
                <a:lnTo>
                  <a:pt x="368" y="605"/>
                </a:lnTo>
                <a:lnTo>
                  <a:pt x="368" y="622"/>
                </a:lnTo>
                <a:lnTo>
                  <a:pt x="379" y="622"/>
                </a:lnTo>
                <a:lnTo>
                  <a:pt x="387" y="648"/>
                </a:lnTo>
                <a:lnTo>
                  <a:pt x="376" y="658"/>
                </a:lnTo>
                <a:lnTo>
                  <a:pt x="365" y="668"/>
                </a:lnTo>
                <a:lnTo>
                  <a:pt x="355" y="680"/>
                </a:lnTo>
                <a:lnTo>
                  <a:pt x="346" y="692"/>
                </a:lnTo>
                <a:lnTo>
                  <a:pt x="337" y="702"/>
                </a:lnTo>
                <a:lnTo>
                  <a:pt x="328" y="714"/>
                </a:lnTo>
                <a:lnTo>
                  <a:pt x="328" y="716"/>
                </a:lnTo>
                <a:lnTo>
                  <a:pt x="337" y="713"/>
                </a:lnTo>
                <a:lnTo>
                  <a:pt x="358" y="730"/>
                </a:lnTo>
                <a:lnTo>
                  <a:pt x="363" y="730"/>
                </a:lnTo>
                <a:lnTo>
                  <a:pt x="374" y="736"/>
                </a:lnTo>
                <a:lnTo>
                  <a:pt x="392" y="750"/>
                </a:lnTo>
                <a:lnTo>
                  <a:pt x="411" y="763"/>
                </a:lnTo>
                <a:lnTo>
                  <a:pt x="408" y="773"/>
                </a:lnTo>
                <a:lnTo>
                  <a:pt x="413" y="786"/>
                </a:lnTo>
                <a:lnTo>
                  <a:pt x="419" y="774"/>
                </a:lnTo>
                <a:lnTo>
                  <a:pt x="426" y="761"/>
                </a:lnTo>
                <a:lnTo>
                  <a:pt x="426" y="749"/>
                </a:lnTo>
                <a:lnTo>
                  <a:pt x="431" y="736"/>
                </a:lnTo>
                <a:lnTo>
                  <a:pt x="438" y="727"/>
                </a:lnTo>
                <a:lnTo>
                  <a:pt x="437" y="716"/>
                </a:lnTo>
                <a:lnTo>
                  <a:pt x="437" y="714"/>
                </a:lnTo>
                <a:lnTo>
                  <a:pt x="445" y="718"/>
                </a:lnTo>
                <a:lnTo>
                  <a:pt x="450" y="719"/>
                </a:lnTo>
                <a:lnTo>
                  <a:pt x="442" y="733"/>
                </a:lnTo>
                <a:lnTo>
                  <a:pt x="435" y="747"/>
                </a:lnTo>
                <a:lnTo>
                  <a:pt x="429" y="751"/>
                </a:lnTo>
                <a:lnTo>
                  <a:pt x="430" y="753"/>
                </a:lnTo>
                <a:lnTo>
                  <a:pt x="442" y="736"/>
                </a:lnTo>
                <a:lnTo>
                  <a:pt x="454" y="720"/>
                </a:lnTo>
                <a:lnTo>
                  <a:pt x="461" y="704"/>
                </a:lnTo>
                <a:lnTo>
                  <a:pt x="468" y="687"/>
                </a:lnTo>
                <a:lnTo>
                  <a:pt x="474" y="678"/>
                </a:lnTo>
                <a:lnTo>
                  <a:pt x="475" y="678"/>
                </a:lnTo>
                <a:lnTo>
                  <a:pt x="475" y="662"/>
                </a:lnTo>
                <a:lnTo>
                  <a:pt x="475" y="646"/>
                </a:lnTo>
                <a:lnTo>
                  <a:pt x="471" y="635"/>
                </a:lnTo>
                <a:lnTo>
                  <a:pt x="471" y="627"/>
                </a:lnTo>
                <a:lnTo>
                  <a:pt x="473" y="621"/>
                </a:lnTo>
                <a:lnTo>
                  <a:pt x="471" y="619"/>
                </a:lnTo>
                <a:lnTo>
                  <a:pt x="478" y="617"/>
                </a:lnTo>
                <a:lnTo>
                  <a:pt x="493" y="603"/>
                </a:lnTo>
                <a:lnTo>
                  <a:pt x="509" y="588"/>
                </a:lnTo>
                <a:lnTo>
                  <a:pt x="524" y="584"/>
                </a:lnTo>
                <a:lnTo>
                  <a:pt x="537" y="574"/>
                </a:lnTo>
                <a:lnTo>
                  <a:pt x="542" y="570"/>
                </a:lnTo>
                <a:lnTo>
                  <a:pt x="554" y="570"/>
                </a:lnTo>
                <a:lnTo>
                  <a:pt x="549" y="571"/>
                </a:lnTo>
                <a:lnTo>
                  <a:pt x="561" y="566"/>
                </a:lnTo>
                <a:lnTo>
                  <a:pt x="563" y="566"/>
                </a:lnTo>
                <a:lnTo>
                  <a:pt x="583" y="566"/>
                </a:lnTo>
                <a:lnTo>
                  <a:pt x="588" y="554"/>
                </a:lnTo>
                <a:lnTo>
                  <a:pt x="599" y="549"/>
                </a:lnTo>
                <a:lnTo>
                  <a:pt x="601" y="526"/>
                </a:lnTo>
                <a:lnTo>
                  <a:pt x="609" y="511"/>
                </a:lnTo>
                <a:lnTo>
                  <a:pt x="618" y="495"/>
                </a:lnTo>
                <a:lnTo>
                  <a:pt x="621" y="468"/>
                </a:lnTo>
                <a:lnTo>
                  <a:pt x="624" y="457"/>
                </a:lnTo>
                <a:lnTo>
                  <a:pt x="625" y="438"/>
                </a:lnTo>
                <a:lnTo>
                  <a:pt x="626" y="418"/>
                </a:lnTo>
                <a:lnTo>
                  <a:pt x="626" y="404"/>
                </a:lnTo>
                <a:lnTo>
                  <a:pt x="625" y="389"/>
                </a:lnTo>
                <a:lnTo>
                  <a:pt x="623" y="383"/>
                </a:lnTo>
                <a:lnTo>
                  <a:pt x="626" y="364"/>
                </a:lnTo>
                <a:lnTo>
                  <a:pt x="631" y="363"/>
                </a:lnTo>
                <a:lnTo>
                  <a:pt x="633" y="368"/>
                </a:lnTo>
                <a:lnTo>
                  <a:pt x="642" y="353"/>
                </a:lnTo>
                <a:lnTo>
                  <a:pt x="651" y="336"/>
                </a:lnTo>
                <a:lnTo>
                  <a:pt x="651" y="334"/>
                </a:lnTo>
                <a:lnTo>
                  <a:pt x="655" y="330"/>
                </a:lnTo>
                <a:lnTo>
                  <a:pt x="665" y="316"/>
                </a:lnTo>
                <a:lnTo>
                  <a:pt x="676" y="300"/>
                </a:lnTo>
                <a:lnTo>
                  <a:pt x="692" y="278"/>
                </a:lnTo>
                <a:lnTo>
                  <a:pt x="695" y="250"/>
                </a:lnTo>
                <a:lnTo>
                  <a:pt x="687" y="230"/>
                </a:lnTo>
                <a:lnTo>
                  <a:pt x="680" y="209"/>
                </a:lnTo>
                <a:lnTo>
                  <a:pt x="665" y="206"/>
                </a:lnTo>
                <a:lnTo>
                  <a:pt x="651" y="204"/>
                </a:lnTo>
                <a:lnTo>
                  <a:pt x="632" y="187"/>
                </a:lnTo>
                <a:lnTo>
                  <a:pt x="612" y="170"/>
                </a:lnTo>
                <a:lnTo>
                  <a:pt x="588" y="162"/>
                </a:lnTo>
                <a:lnTo>
                  <a:pt x="571" y="163"/>
                </a:lnTo>
                <a:lnTo>
                  <a:pt x="555" y="160"/>
                </a:lnTo>
                <a:lnTo>
                  <a:pt x="539" y="156"/>
                </a:lnTo>
                <a:lnTo>
                  <a:pt x="526" y="160"/>
                </a:lnTo>
                <a:lnTo>
                  <a:pt x="527" y="155"/>
                </a:lnTo>
                <a:close/>
              </a:path>
            </a:pathLst>
          </a:custGeom>
          <a:solidFill>
            <a:srgbClr val="002060"/>
          </a:solid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717" name="Freeform 287"/>
          <p:cNvSpPr>
            <a:spLocks/>
          </p:cNvSpPr>
          <p:nvPr/>
        </p:nvSpPr>
        <p:spPr bwMode="auto">
          <a:xfrm>
            <a:off x="2785609" y="4397364"/>
            <a:ext cx="68262" cy="55563"/>
          </a:xfrm>
          <a:custGeom>
            <a:avLst/>
            <a:gdLst>
              <a:gd name="T0" fmla="*/ 2147483647 w 43"/>
              <a:gd name="T1" fmla="*/ 2147483647 h 35"/>
              <a:gd name="T2" fmla="*/ 2147483647 w 43"/>
              <a:gd name="T3" fmla="*/ 2147483647 h 35"/>
              <a:gd name="T4" fmla="*/ 2147483647 w 43"/>
              <a:gd name="T5" fmla="*/ 2147483647 h 35"/>
              <a:gd name="T6" fmla="*/ 2147483647 w 43"/>
              <a:gd name="T7" fmla="*/ 2147483647 h 35"/>
              <a:gd name="T8" fmla="*/ 0 w 43"/>
              <a:gd name="T9" fmla="*/ 2147483647 h 35"/>
              <a:gd name="T10" fmla="*/ 2147483647 w 43"/>
              <a:gd name="T11" fmla="*/ 2147483647 h 35"/>
              <a:gd name="T12" fmla="*/ 2147483647 w 43"/>
              <a:gd name="T13" fmla="*/ 2147483647 h 35"/>
              <a:gd name="T14" fmla="*/ 2147483647 w 43"/>
              <a:gd name="T15" fmla="*/ 0 h 35"/>
              <a:gd name="T16" fmla="*/ 2147483647 w 43"/>
              <a:gd name="T17" fmla="*/ 2147483647 h 35"/>
              <a:gd name="T18" fmla="*/ 2147483647 w 43"/>
              <a:gd name="T19" fmla="*/ 2147483647 h 35"/>
              <a:gd name="T20" fmla="*/ 2147483647 w 43"/>
              <a:gd name="T21" fmla="*/ 2147483647 h 35"/>
              <a:gd name="T22" fmla="*/ 2147483647 w 43"/>
              <a:gd name="T23" fmla="*/ 2147483647 h 35"/>
              <a:gd name="T24" fmla="*/ 2147483647 w 43"/>
              <a:gd name="T25" fmla="*/ 2147483647 h 35"/>
              <a:gd name="T26" fmla="*/ 2147483647 w 43"/>
              <a:gd name="T27" fmla="*/ 2147483647 h 35"/>
              <a:gd name="T28" fmla="*/ 2147483647 w 43"/>
              <a:gd name="T29" fmla="*/ 2147483647 h 3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3"/>
              <a:gd name="T46" fmla="*/ 0 h 35"/>
              <a:gd name="T47" fmla="*/ 43 w 43"/>
              <a:gd name="T48" fmla="*/ 35 h 3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3" h="35">
                <a:moveTo>
                  <a:pt x="22" y="31"/>
                </a:moveTo>
                <a:lnTo>
                  <a:pt x="19" y="33"/>
                </a:lnTo>
                <a:lnTo>
                  <a:pt x="10" y="29"/>
                </a:lnTo>
                <a:lnTo>
                  <a:pt x="7" y="35"/>
                </a:lnTo>
                <a:lnTo>
                  <a:pt x="0" y="19"/>
                </a:lnTo>
                <a:lnTo>
                  <a:pt x="4" y="19"/>
                </a:lnTo>
                <a:lnTo>
                  <a:pt x="3" y="11"/>
                </a:lnTo>
                <a:lnTo>
                  <a:pt x="8" y="0"/>
                </a:lnTo>
                <a:lnTo>
                  <a:pt x="25" y="2"/>
                </a:lnTo>
                <a:lnTo>
                  <a:pt x="43" y="5"/>
                </a:lnTo>
                <a:lnTo>
                  <a:pt x="35" y="21"/>
                </a:lnTo>
                <a:lnTo>
                  <a:pt x="33" y="24"/>
                </a:lnTo>
                <a:lnTo>
                  <a:pt x="31" y="28"/>
                </a:lnTo>
                <a:lnTo>
                  <a:pt x="29" y="28"/>
                </a:lnTo>
                <a:lnTo>
                  <a:pt x="22" y="31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718" name="Freeform 288"/>
          <p:cNvSpPr>
            <a:spLocks/>
          </p:cNvSpPr>
          <p:nvPr/>
        </p:nvSpPr>
        <p:spPr bwMode="auto">
          <a:xfrm>
            <a:off x="4490584" y="4317989"/>
            <a:ext cx="53975" cy="42863"/>
          </a:xfrm>
          <a:custGeom>
            <a:avLst/>
            <a:gdLst>
              <a:gd name="T0" fmla="*/ 2147483647 w 34"/>
              <a:gd name="T1" fmla="*/ 2147483647 h 27"/>
              <a:gd name="T2" fmla="*/ 0 w 34"/>
              <a:gd name="T3" fmla="*/ 2147483647 h 27"/>
              <a:gd name="T4" fmla="*/ 2147483647 w 34"/>
              <a:gd name="T5" fmla="*/ 2147483647 h 27"/>
              <a:gd name="T6" fmla="*/ 2147483647 w 34"/>
              <a:gd name="T7" fmla="*/ 0 h 27"/>
              <a:gd name="T8" fmla="*/ 2147483647 w 34"/>
              <a:gd name="T9" fmla="*/ 2147483647 h 27"/>
              <a:gd name="T10" fmla="*/ 2147483647 w 34"/>
              <a:gd name="T11" fmla="*/ 2147483647 h 27"/>
              <a:gd name="T12" fmla="*/ 2147483647 w 34"/>
              <a:gd name="T13" fmla="*/ 2147483647 h 27"/>
              <a:gd name="T14" fmla="*/ 2147483647 w 34"/>
              <a:gd name="T15" fmla="*/ 2147483647 h 27"/>
              <a:gd name="T16" fmla="*/ 2147483647 w 34"/>
              <a:gd name="T17" fmla="*/ 2147483647 h 2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4"/>
              <a:gd name="T28" fmla="*/ 0 h 27"/>
              <a:gd name="T29" fmla="*/ 34 w 34"/>
              <a:gd name="T30" fmla="*/ 27 h 2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4" h="27">
                <a:moveTo>
                  <a:pt x="6" y="27"/>
                </a:moveTo>
                <a:lnTo>
                  <a:pt x="0" y="25"/>
                </a:lnTo>
                <a:lnTo>
                  <a:pt x="2" y="17"/>
                </a:lnTo>
                <a:lnTo>
                  <a:pt x="7" y="0"/>
                </a:lnTo>
                <a:lnTo>
                  <a:pt x="20" y="2"/>
                </a:lnTo>
                <a:lnTo>
                  <a:pt x="33" y="4"/>
                </a:lnTo>
                <a:lnTo>
                  <a:pt x="34" y="27"/>
                </a:lnTo>
                <a:lnTo>
                  <a:pt x="20" y="27"/>
                </a:lnTo>
                <a:lnTo>
                  <a:pt x="6" y="27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719" name="Freeform 289"/>
          <p:cNvSpPr>
            <a:spLocks/>
          </p:cNvSpPr>
          <p:nvPr/>
        </p:nvSpPr>
        <p:spPr bwMode="auto">
          <a:xfrm>
            <a:off x="4463596" y="4273539"/>
            <a:ext cx="14288" cy="15875"/>
          </a:xfrm>
          <a:custGeom>
            <a:avLst/>
            <a:gdLst>
              <a:gd name="T0" fmla="*/ 2147483647 w 9"/>
              <a:gd name="T1" fmla="*/ 0 h 10"/>
              <a:gd name="T2" fmla="*/ 2147483647 w 9"/>
              <a:gd name="T3" fmla="*/ 0 h 10"/>
              <a:gd name="T4" fmla="*/ 0 w 9"/>
              <a:gd name="T5" fmla="*/ 2147483647 h 10"/>
              <a:gd name="T6" fmla="*/ 2147483647 w 9"/>
              <a:gd name="T7" fmla="*/ 0 h 10"/>
              <a:gd name="T8" fmla="*/ 0 60000 65536"/>
              <a:gd name="T9" fmla="*/ 0 60000 65536"/>
              <a:gd name="T10" fmla="*/ 0 60000 65536"/>
              <a:gd name="T11" fmla="*/ 0 60000 65536"/>
              <a:gd name="T12" fmla="*/ 0 w 9"/>
              <a:gd name="T13" fmla="*/ 0 h 10"/>
              <a:gd name="T14" fmla="*/ 9 w 9"/>
              <a:gd name="T15" fmla="*/ 10 h 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" h="10">
                <a:moveTo>
                  <a:pt x="9" y="0"/>
                </a:moveTo>
                <a:lnTo>
                  <a:pt x="5" y="0"/>
                </a:lnTo>
                <a:lnTo>
                  <a:pt x="0" y="10"/>
                </a:lnTo>
                <a:lnTo>
                  <a:pt x="9" y="0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720" name="Freeform 290"/>
          <p:cNvSpPr>
            <a:spLocks/>
          </p:cNvSpPr>
          <p:nvPr/>
        </p:nvSpPr>
        <p:spPr bwMode="auto">
          <a:xfrm>
            <a:off x="4471534" y="4324339"/>
            <a:ext cx="161925" cy="195263"/>
          </a:xfrm>
          <a:custGeom>
            <a:avLst/>
            <a:gdLst>
              <a:gd name="T0" fmla="*/ 2147483647 w 102"/>
              <a:gd name="T1" fmla="*/ 2147483647 h 123"/>
              <a:gd name="T2" fmla="*/ 2147483647 w 102"/>
              <a:gd name="T3" fmla="*/ 2147483647 h 123"/>
              <a:gd name="T4" fmla="*/ 2147483647 w 102"/>
              <a:gd name="T5" fmla="*/ 2147483647 h 123"/>
              <a:gd name="T6" fmla="*/ 2147483647 w 102"/>
              <a:gd name="T7" fmla="*/ 2147483647 h 123"/>
              <a:gd name="T8" fmla="*/ 2147483647 w 102"/>
              <a:gd name="T9" fmla="*/ 2147483647 h 123"/>
              <a:gd name="T10" fmla="*/ 2147483647 w 102"/>
              <a:gd name="T11" fmla="*/ 2147483647 h 123"/>
              <a:gd name="T12" fmla="*/ 0 w 102"/>
              <a:gd name="T13" fmla="*/ 2147483647 h 123"/>
              <a:gd name="T14" fmla="*/ 2147483647 w 102"/>
              <a:gd name="T15" fmla="*/ 2147483647 h 123"/>
              <a:gd name="T16" fmla="*/ 2147483647 w 102"/>
              <a:gd name="T17" fmla="*/ 2147483647 h 123"/>
              <a:gd name="T18" fmla="*/ 2147483647 w 102"/>
              <a:gd name="T19" fmla="*/ 2147483647 h 123"/>
              <a:gd name="T20" fmla="*/ 2147483647 w 102"/>
              <a:gd name="T21" fmla="*/ 2147483647 h 123"/>
              <a:gd name="T22" fmla="*/ 2147483647 w 102"/>
              <a:gd name="T23" fmla="*/ 2147483647 h 123"/>
              <a:gd name="T24" fmla="*/ 2147483647 w 102"/>
              <a:gd name="T25" fmla="*/ 2147483647 h 123"/>
              <a:gd name="T26" fmla="*/ 2147483647 w 102"/>
              <a:gd name="T27" fmla="*/ 2147483647 h 123"/>
              <a:gd name="T28" fmla="*/ 2147483647 w 102"/>
              <a:gd name="T29" fmla="*/ 2147483647 h 123"/>
              <a:gd name="T30" fmla="*/ 2147483647 w 102"/>
              <a:gd name="T31" fmla="*/ 2147483647 h 123"/>
              <a:gd name="T32" fmla="*/ 2147483647 w 102"/>
              <a:gd name="T33" fmla="*/ 2147483647 h 123"/>
              <a:gd name="T34" fmla="*/ 2147483647 w 102"/>
              <a:gd name="T35" fmla="*/ 2147483647 h 123"/>
              <a:gd name="T36" fmla="*/ 2147483647 w 102"/>
              <a:gd name="T37" fmla="*/ 2147483647 h 123"/>
              <a:gd name="T38" fmla="*/ 2147483647 w 102"/>
              <a:gd name="T39" fmla="*/ 2147483647 h 123"/>
              <a:gd name="T40" fmla="*/ 2147483647 w 102"/>
              <a:gd name="T41" fmla="*/ 2147483647 h 123"/>
              <a:gd name="T42" fmla="*/ 2147483647 w 102"/>
              <a:gd name="T43" fmla="*/ 2147483647 h 123"/>
              <a:gd name="T44" fmla="*/ 2147483647 w 102"/>
              <a:gd name="T45" fmla="*/ 2147483647 h 123"/>
              <a:gd name="T46" fmla="*/ 2147483647 w 102"/>
              <a:gd name="T47" fmla="*/ 2147483647 h 123"/>
              <a:gd name="T48" fmla="*/ 2147483647 w 102"/>
              <a:gd name="T49" fmla="*/ 2147483647 h 123"/>
              <a:gd name="T50" fmla="*/ 2147483647 w 102"/>
              <a:gd name="T51" fmla="*/ 2147483647 h 123"/>
              <a:gd name="T52" fmla="*/ 2147483647 w 102"/>
              <a:gd name="T53" fmla="*/ 2147483647 h 123"/>
              <a:gd name="T54" fmla="*/ 2147483647 w 102"/>
              <a:gd name="T55" fmla="*/ 2147483647 h 123"/>
              <a:gd name="T56" fmla="*/ 2147483647 w 102"/>
              <a:gd name="T57" fmla="*/ 2147483647 h 123"/>
              <a:gd name="T58" fmla="*/ 2147483647 w 102"/>
              <a:gd name="T59" fmla="*/ 2147483647 h 123"/>
              <a:gd name="T60" fmla="*/ 2147483647 w 102"/>
              <a:gd name="T61" fmla="*/ 2147483647 h 123"/>
              <a:gd name="T62" fmla="*/ 2147483647 w 102"/>
              <a:gd name="T63" fmla="*/ 2147483647 h 123"/>
              <a:gd name="T64" fmla="*/ 2147483647 w 102"/>
              <a:gd name="T65" fmla="*/ 2147483647 h 123"/>
              <a:gd name="T66" fmla="*/ 2147483647 w 102"/>
              <a:gd name="T67" fmla="*/ 0 h 123"/>
              <a:gd name="T68" fmla="*/ 2147483647 w 102"/>
              <a:gd name="T69" fmla="*/ 0 h 123"/>
              <a:gd name="T70" fmla="*/ 2147483647 w 102"/>
              <a:gd name="T71" fmla="*/ 0 h 123"/>
              <a:gd name="T72" fmla="*/ 2147483647 w 102"/>
              <a:gd name="T73" fmla="*/ 2147483647 h 123"/>
              <a:gd name="T74" fmla="*/ 2147483647 w 102"/>
              <a:gd name="T75" fmla="*/ 2147483647 h 123"/>
              <a:gd name="T76" fmla="*/ 2147483647 w 102"/>
              <a:gd name="T77" fmla="*/ 2147483647 h 123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02"/>
              <a:gd name="T118" fmla="*/ 0 h 123"/>
              <a:gd name="T119" fmla="*/ 102 w 102"/>
              <a:gd name="T120" fmla="*/ 123 h 123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02" h="123">
                <a:moveTo>
                  <a:pt x="18" y="23"/>
                </a:moveTo>
                <a:lnTo>
                  <a:pt x="14" y="30"/>
                </a:lnTo>
                <a:lnTo>
                  <a:pt x="9" y="32"/>
                </a:lnTo>
                <a:lnTo>
                  <a:pt x="21" y="40"/>
                </a:lnTo>
                <a:lnTo>
                  <a:pt x="11" y="39"/>
                </a:lnTo>
                <a:lnTo>
                  <a:pt x="5" y="58"/>
                </a:lnTo>
                <a:lnTo>
                  <a:pt x="0" y="58"/>
                </a:lnTo>
                <a:lnTo>
                  <a:pt x="8" y="72"/>
                </a:lnTo>
                <a:lnTo>
                  <a:pt x="11" y="76"/>
                </a:lnTo>
                <a:lnTo>
                  <a:pt x="6" y="71"/>
                </a:lnTo>
                <a:lnTo>
                  <a:pt x="13" y="83"/>
                </a:lnTo>
                <a:lnTo>
                  <a:pt x="11" y="83"/>
                </a:lnTo>
                <a:lnTo>
                  <a:pt x="22" y="95"/>
                </a:lnTo>
                <a:lnTo>
                  <a:pt x="19" y="94"/>
                </a:lnTo>
                <a:lnTo>
                  <a:pt x="31" y="109"/>
                </a:lnTo>
                <a:lnTo>
                  <a:pt x="43" y="123"/>
                </a:lnTo>
                <a:lnTo>
                  <a:pt x="48" y="114"/>
                </a:lnTo>
                <a:lnTo>
                  <a:pt x="53" y="118"/>
                </a:lnTo>
                <a:lnTo>
                  <a:pt x="56" y="114"/>
                </a:lnTo>
                <a:lnTo>
                  <a:pt x="53" y="106"/>
                </a:lnTo>
                <a:lnTo>
                  <a:pt x="50" y="100"/>
                </a:lnTo>
                <a:lnTo>
                  <a:pt x="50" y="94"/>
                </a:lnTo>
                <a:lnTo>
                  <a:pt x="66" y="93"/>
                </a:lnTo>
                <a:lnTo>
                  <a:pt x="68" y="81"/>
                </a:lnTo>
                <a:lnTo>
                  <a:pt x="78" y="91"/>
                </a:lnTo>
                <a:lnTo>
                  <a:pt x="89" y="87"/>
                </a:lnTo>
                <a:lnTo>
                  <a:pt x="91" y="94"/>
                </a:lnTo>
                <a:lnTo>
                  <a:pt x="97" y="88"/>
                </a:lnTo>
                <a:lnTo>
                  <a:pt x="102" y="60"/>
                </a:lnTo>
                <a:lnTo>
                  <a:pt x="92" y="42"/>
                </a:lnTo>
                <a:lnTo>
                  <a:pt x="99" y="30"/>
                </a:lnTo>
                <a:lnTo>
                  <a:pt x="98" y="17"/>
                </a:lnTo>
                <a:lnTo>
                  <a:pt x="79" y="18"/>
                </a:lnTo>
                <a:lnTo>
                  <a:pt x="81" y="0"/>
                </a:lnTo>
                <a:lnTo>
                  <a:pt x="62" y="0"/>
                </a:lnTo>
                <a:lnTo>
                  <a:pt x="45" y="0"/>
                </a:lnTo>
                <a:lnTo>
                  <a:pt x="46" y="23"/>
                </a:lnTo>
                <a:lnTo>
                  <a:pt x="32" y="23"/>
                </a:lnTo>
                <a:lnTo>
                  <a:pt x="18" y="23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721" name="Freeform 291"/>
          <p:cNvSpPr>
            <a:spLocks/>
          </p:cNvSpPr>
          <p:nvPr/>
        </p:nvSpPr>
        <p:spPr bwMode="auto">
          <a:xfrm>
            <a:off x="2488746" y="5011727"/>
            <a:ext cx="234950" cy="261937"/>
          </a:xfrm>
          <a:custGeom>
            <a:avLst/>
            <a:gdLst>
              <a:gd name="T0" fmla="*/ 2147483647 w 148"/>
              <a:gd name="T1" fmla="*/ 2147483647 h 165"/>
              <a:gd name="T2" fmla="*/ 2147483647 w 148"/>
              <a:gd name="T3" fmla="*/ 2147483647 h 165"/>
              <a:gd name="T4" fmla="*/ 0 w 148"/>
              <a:gd name="T5" fmla="*/ 2147483647 h 165"/>
              <a:gd name="T6" fmla="*/ 2147483647 w 148"/>
              <a:gd name="T7" fmla="*/ 2147483647 h 165"/>
              <a:gd name="T8" fmla="*/ 2147483647 w 148"/>
              <a:gd name="T9" fmla="*/ 2147483647 h 165"/>
              <a:gd name="T10" fmla="*/ 2147483647 w 148"/>
              <a:gd name="T11" fmla="*/ 2147483647 h 165"/>
              <a:gd name="T12" fmla="*/ 2147483647 w 148"/>
              <a:gd name="T13" fmla="*/ 2147483647 h 165"/>
              <a:gd name="T14" fmla="*/ 2147483647 w 148"/>
              <a:gd name="T15" fmla="*/ 2147483647 h 165"/>
              <a:gd name="T16" fmla="*/ 2147483647 w 148"/>
              <a:gd name="T17" fmla="*/ 2147483647 h 165"/>
              <a:gd name="T18" fmla="*/ 2147483647 w 148"/>
              <a:gd name="T19" fmla="*/ 2147483647 h 165"/>
              <a:gd name="T20" fmla="*/ 2147483647 w 148"/>
              <a:gd name="T21" fmla="*/ 2147483647 h 165"/>
              <a:gd name="T22" fmla="*/ 2147483647 w 148"/>
              <a:gd name="T23" fmla="*/ 2147483647 h 165"/>
              <a:gd name="T24" fmla="*/ 2147483647 w 148"/>
              <a:gd name="T25" fmla="*/ 2147483647 h 165"/>
              <a:gd name="T26" fmla="*/ 2147483647 w 148"/>
              <a:gd name="T27" fmla="*/ 2147483647 h 165"/>
              <a:gd name="T28" fmla="*/ 2147483647 w 148"/>
              <a:gd name="T29" fmla="*/ 2147483647 h 165"/>
              <a:gd name="T30" fmla="*/ 2147483647 w 148"/>
              <a:gd name="T31" fmla="*/ 2147483647 h 165"/>
              <a:gd name="T32" fmla="*/ 2147483647 w 148"/>
              <a:gd name="T33" fmla="*/ 2147483647 h 165"/>
              <a:gd name="T34" fmla="*/ 2147483647 w 148"/>
              <a:gd name="T35" fmla="*/ 2147483647 h 165"/>
              <a:gd name="T36" fmla="*/ 2147483647 w 148"/>
              <a:gd name="T37" fmla="*/ 2147483647 h 165"/>
              <a:gd name="T38" fmla="*/ 2147483647 w 148"/>
              <a:gd name="T39" fmla="*/ 2147483647 h 165"/>
              <a:gd name="T40" fmla="*/ 2147483647 w 148"/>
              <a:gd name="T41" fmla="*/ 2147483647 h 165"/>
              <a:gd name="T42" fmla="*/ 2147483647 w 148"/>
              <a:gd name="T43" fmla="*/ 2147483647 h 165"/>
              <a:gd name="T44" fmla="*/ 2147483647 w 148"/>
              <a:gd name="T45" fmla="*/ 2147483647 h 165"/>
              <a:gd name="T46" fmla="*/ 2147483647 w 148"/>
              <a:gd name="T47" fmla="*/ 2147483647 h 165"/>
              <a:gd name="T48" fmla="*/ 2147483647 w 148"/>
              <a:gd name="T49" fmla="*/ 2147483647 h 165"/>
              <a:gd name="T50" fmla="*/ 2147483647 w 148"/>
              <a:gd name="T51" fmla="*/ 2147483647 h 165"/>
              <a:gd name="T52" fmla="*/ 2147483647 w 148"/>
              <a:gd name="T53" fmla="*/ 2147483647 h 165"/>
              <a:gd name="T54" fmla="*/ 2147483647 w 148"/>
              <a:gd name="T55" fmla="*/ 0 h 165"/>
              <a:gd name="T56" fmla="*/ 2147483647 w 148"/>
              <a:gd name="T57" fmla="*/ 2147483647 h 165"/>
              <a:gd name="T58" fmla="*/ 2147483647 w 148"/>
              <a:gd name="T59" fmla="*/ 2147483647 h 165"/>
              <a:gd name="T60" fmla="*/ 2147483647 w 148"/>
              <a:gd name="T61" fmla="*/ 2147483647 h 165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48"/>
              <a:gd name="T94" fmla="*/ 0 h 165"/>
              <a:gd name="T95" fmla="*/ 148 w 148"/>
              <a:gd name="T96" fmla="*/ 165 h 165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48" h="165">
                <a:moveTo>
                  <a:pt x="9" y="16"/>
                </a:moveTo>
                <a:lnTo>
                  <a:pt x="4" y="38"/>
                </a:lnTo>
                <a:lnTo>
                  <a:pt x="0" y="59"/>
                </a:lnTo>
                <a:lnTo>
                  <a:pt x="18" y="76"/>
                </a:lnTo>
                <a:lnTo>
                  <a:pt x="35" y="92"/>
                </a:lnTo>
                <a:lnTo>
                  <a:pt x="49" y="99"/>
                </a:lnTo>
                <a:lnTo>
                  <a:pt x="63" y="105"/>
                </a:lnTo>
                <a:lnTo>
                  <a:pt x="80" y="115"/>
                </a:lnTo>
                <a:lnTo>
                  <a:pt x="95" y="124"/>
                </a:lnTo>
                <a:lnTo>
                  <a:pt x="88" y="143"/>
                </a:lnTo>
                <a:lnTo>
                  <a:pt x="82" y="162"/>
                </a:lnTo>
                <a:lnTo>
                  <a:pt x="102" y="163"/>
                </a:lnTo>
                <a:lnTo>
                  <a:pt x="123" y="165"/>
                </a:lnTo>
                <a:lnTo>
                  <a:pt x="134" y="161"/>
                </a:lnTo>
                <a:lnTo>
                  <a:pt x="148" y="139"/>
                </a:lnTo>
                <a:lnTo>
                  <a:pt x="147" y="127"/>
                </a:lnTo>
                <a:lnTo>
                  <a:pt x="147" y="110"/>
                </a:lnTo>
                <a:lnTo>
                  <a:pt x="148" y="94"/>
                </a:lnTo>
                <a:lnTo>
                  <a:pt x="138" y="93"/>
                </a:lnTo>
                <a:lnTo>
                  <a:pt x="130" y="93"/>
                </a:lnTo>
                <a:lnTo>
                  <a:pt x="124" y="77"/>
                </a:lnTo>
                <a:lnTo>
                  <a:pt x="119" y="60"/>
                </a:lnTo>
                <a:lnTo>
                  <a:pt x="106" y="58"/>
                </a:lnTo>
                <a:lnTo>
                  <a:pt x="81" y="55"/>
                </a:lnTo>
                <a:lnTo>
                  <a:pt x="79" y="27"/>
                </a:lnTo>
                <a:lnTo>
                  <a:pt x="74" y="18"/>
                </a:lnTo>
                <a:lnTo>
                  <a:pt x="74" y="15"/>
                </a:lnTo>
                <a:lnTo>
                  <a:pt x="57" y="0"/>
                </a:lnTo>
                <a:lnTo>
                  <a:pt x="34" y="4"/>
                </a:lnTo>
                <a:lnTo>
                  <a:pt x="11" y="7"/>
                </a:lnTo>
                <a:lnTo>
                  <a:pt x="9" y="16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722" name="Freeform 292"/>
          <p:cNvSpPr>
            <a:spLocks/>
          </p:cNvSpPr>
          <p:nvPr/>
        </p:nvSpPr>
        <p:spPr bwMode="auto">
          <a:xfrm>
            <a:off x="4406446" y="4381489"/>
            <a:ext cx="7938" cy="12700"/>
          </a:xfrm>
          <a:custGeom>
            <a:avLst/>
            <a:gdLst>
              <a:gd name="T0" fmla="*/ 2147483647 w 5"/>
              <a:gd name="T1" fmla="*/ 2147483647 h 8"/>
              <a:gd name="T2" fmla="*/ 2147483647 w 5"/>
              <a:gd name="T3" fmla="*/ 2147483647 h 8"/>
              <a:gd name="T4" fmla="*/ 0 w 5"/>
              <a:gd name="T5" fmla="*/ 2147483647 h 8"/>
              <a:gd name="T6" fmla="*/ 2147483647 w 5"/>
              <a:gd name="T7" fmla="*/ 0 h 8"/>
              <a:gd name="T8" fmla="*/ 2147483647 w 5"/>
              <a:gd name="T9" fmla="*/ 2147483647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8"/>
              <a:gd name="T17" fmla="*/ 5 w 5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8">
                <a:moveTo>
                  <a:pt x="5" y="2"/>
                </a:moveTo>
                <a:lnTo>
                  <a:pt x="1" y="8"/>
                </a:lnTo>
                <a:lnTo>
                  <a:pt x="0" y="3"/>
                </a:lnTo>
                <a:lnTo>
                  <a:pt x="2" y="0"/>
                </a:lnTo>
                <a:lnTo>
                  <a:pt x="5" y="2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723" name="Freeform 293"/>
          <p:cNvSpPr>
            <a:spLocks/>
          </p:cNvSpPr>
          <p:nvPr/>
        </p:nvSpPr>
        <p:spPr bwMode="auto">
          <a:xfrm>
            <a:off x="4431846" y="4340214"/>
            <a:ext cx="1588" cy="3175"/>
          </a:xfrm>
          <a:custGeom>
            <a:avLst/>
            <a:gdLst>
              <a:gd name="T0" fmla="*/ 0 w 1"/>
              <a:gd name="T1" fmla="*/ 2147483647 h 2"/>
              <a:gd name="T2" fmla="*/ 0 w 1"/>
              <a:gd name="T3" fmla="*/ 2147483647 h 2"/>
              <a:gd name="T4" fmla="*/ 2147483647 w 1"/>
              <a:gd name="T5" fmla="*/ 0 h 2"/>
              <a:gd name="T6" fmla="*/ 0 w 1"/>
              <a:gd name="T7" fmla="*/ 2147483647 h 2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2"/>
              <a:gd name="T14" fmla="*/ 1 w 1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2">
                <a:moveTo>
                  <a:pt x="0" y="2"/>
                </a:moveTo>
                <a:lnTo>
                  <a:pt x="0" y="1"/>
                </a:lnTo>
                <a:lnTo>
                  <a:pt x="1" y="0"/>
                </a:lnTo>
                <a:lnTo>
                  <a:pt x="0" y="2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724" name="Freeform 294"/>
          <p:cNvSpPr>
            <a:spLocks/>
          </p:cNvSpPr>
          <p:nvPr/>
        </p:nvSpPr>
        <p:spPr bwMode="auto">
          <a:xfrm>
            <a:off x="5054146" y="4425939"/>
            <a:ext cx="306388" cy="341313"/>
          </a:xfrm>
          <a:custGeom>
            <a:avLst/>
            <a:gdLst>
              <a:gd name="T0" fmla="*/ 2147483647 w 193"/>
              <a:gd name="T1" fmla="*/ 2147483647 h 215"/>
              <a:gd name="T2" fmla="*/ 2147483647 w 193"/>
              <a:gd name="T3" fmla="*/ 2147483647 h 215"/>
              <a:gd name="T4" fmla="*/ 2147483647 w 193"/>
              <a:gd name="T5" fmla="*/ 2147483647 h 215"/>
              <a:gd name="T6" fmla="*/ 2147483647 w 193"/>
              <a:gd name="T7" fmla="*/ 2147483647 h 215"/>
              <a:gd name="T8" fmla="*/ 2147483647 w 193"/>
              <a:gd name="T9" fmla="*/ 2147483647 h 215"/>
              <a:gd name="T10" fmla="*/ 2147483647 w 193"/>
              <a:gd name="T11" fmla="*/ 0 h 215"/>
              <a:gd name="T12" fmla="*/ 2147483647 w 193"/>
              <a:gd name="T13" fmla="*/ 0 h 215"/>
              <a:gd name="T14" fmla="*/ 2147483647 w 193"/>
              <a:gd name="T15" fmla="*/ 0 h 215"/>
              <a:gd name="T16" fmla="*/ 2147483647 w 193"/>
              <a:gd name="T17" fmla="*/ 0 h 215"/>
              <a:gd name="T18" fmla="*/ 2147483647 w 193"/>
              <a:gd name="T19" fmla="*/ 2147483647 h 215"/>
              <a:gd name="T20" fmla="*/ 2147483647 w 193"/>
              <a:gd name="T21" fmla="*/ 2147483647 h 215"/>
              <a:gd name="T22" fmla="*/ 2147483647 w 193"/>
              <a:gd name="T23" fmla="*/ 2147483647 h 215"/>
              <a:gd name="T24" fmla="*/ 2147483647 w 193"/>
              <a:gd name="T25" fmla="*/ 2147483647 h 215"/>
              <a:gd name="T26" fmla="*/ 2147483647 w 193"/>
              <a:gd name="T27" fmla="*/ 2147483647 h 215"/>
              <a:gd name="T28" fmla="*/ 2147483647 w 193"/>
              <a:gd name="T29" fmla="*/ 2147483647 h 215"/>
              <a:gd name="T30" fmla="*/ 2147483647 w 193"/>
              <a:gd name="T31" fmla="*/ 2147483647 h 215"/>
              <a:gd name="T32" fmla="*/ 0 w 193"/>
              <a:gd name="T33" fmla="*/ 2147483647 h 215"/>
              <a:gd name="T34" fmla="*/ 2147483647 w 193"/>
              <a:gd name="T35" fmla="*/ 2147483647 h 215"/>
              <a:gd name="T36" fmla="*/ 2147483647 w 193"/>
              <a:gd name="T37" fmla="*/ 2147483647 h 215"/>
              <a:gd name="T38" fmla="*/ 2147483647 w 193"/>
              <a:gd name="T39" fmla="*/ 2147483647 h 215"/>
              <a:gd name="T40" fmla="*/ 2147483647 w 193"/>
              <a:gd name="T41" fmla="*/ 2147483647 h 215"/>
              <a:gd name="T42" fmla="*/ 2147483647 w 193"/>
              <a:gd name="T43" fmla="*/ 2147483647 h 215"/>
              <a:gd name="T44" fmla="*/ 2147483647 w 193"/>
              <a:gd name="T45" fmla="*/ 2147483647 h 215"/>
              <a:gd name="T46" fmla="*/ 2147483647 w 193"/>
              <a:gd name="T47" fmla="*/ 2147483647 h 215"/>
              <a:gd name="T48" fmla="*/ 2147483647 w 193"/>
              <a:gd name="T49" fmla="*/ 2147483647 h 215"/>
              <a:gd name="T50" fmla="*/ 2147483647 w 193"/>
              <a:gd name="T51" fmla="*/ 2147483647 h 215"/>
              <a:gd name="T52" fmla="*/ 2147483647 w 193"/>
              <a:gd name="T53" fmla="*/ 2147483647 h 215"/>
              <a:gd name="T54" fmla="*/ 2147483647 w 193"/>
              <a:gd name="T55" fmla="*/ 2147483647 h 215"/>
              <a:gd name="T56" fmla="*/ 2147483647 w 193"/>
              <a:gd name="T57" fmla="*/ 2147483647 h 215"/>
              <a:gd name="T58" fmla="*/ 2147483647 w 193"/>
              <a:gd name="T59" fmla="*/ 2147483647 h 215"/>
              <a:gd name="T60" fmla="*/ 2147483647 w 193"/>
              <a:gd name="T61" fmla="*/ 2147483647 h 215"/>
              <a:gd name="T62" fmla="*/ 2147483647 w 193"/>
              <a:gd name="T63" fmla="*/ 2147483647 h 215"/>
              <a:gd name="T64" fmla="*/ 2147483647 w 193"/>
              <a:gd name="T65" fmla="*/ 2147483647 h 215"/>
              <a:gd name="T66" fmla="*/ 2147483647 w 193"/>
              <a:gd name="T67" fmla="*/ 2147483647 h 215"/>
              <a:gd name="T68" fmla="*/ 2147483647 w 193"/>
              <a:gd name="T69" fmla="*/ 2147483647 h 215"/>
              <a:gd name="T70" fmla="*/ 2147483647 w 193"/>
              <a:gd name="T71" fmla="*/ 2147483647 h 215"/>
              <a:gd name="T72" fmla="*/ 2147483647 w 193"/>
              <a:gd name="T73" fmla="*/ 2147483647 h 215"/>
              <a:gd name="T74" fmla="*/ 2147483647 w 193"/>
              <a:gd name="T75" fmla="*/ 2147483647 h 215"/>
              <a:gd name="T76" fmla="*/ 2147483647 w 193"/>
              <a:gd name="T77" fmla="*/ 2147483647 h 215"/>
              <a:gd name="T78" fmla="*/ 2147483647 w 193"/>
              <a:gd name="T79" fmla="*/ 2147483647 h 215"/>
              <a:gd name="T80" fmla="*/ 2147483647 w 193"/>
              <a:gd name="T81" fmla="*/ 2147483647 h 215"/>
              <a:gd name="T82" fmla="*/ 2147483647 w 193"/>
              <a:gd name="T83" fmla="*/ 2147483647 h 215"/>
              <a:gd name="T84" fmla="*/ 2147483647 w 193"/>
              <a:gd name="T85" fmla="*/ 2147483647 h 215"/>
              <a:gd name="T86" fmla="*/ 2147483647 w 193"/>
              <a:gd name="T87" fmla="*/ 2147483647 h 215"/>
              <a:gd name="T88" fmla="*/ 2147483647 w 193"/>
              <a:gd name="T89" fmla="*/ 2147483647 h 21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93"/>
              <a:gd name="T136" fmla="*/ 0 h 215"/>
              <a:gd name="T137" fmla="*/ 193 w 193"/>
              <a:gd name="T138" fmla="*/ 215 h 215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93" h="215">
                <a:moveTo>
                  <a:pt x="147" y="47"/>
                </a:moveTo>
                <a:lnTo>
                  <a:pt x="146" y="41"/>
                </a:lnTo>
                <a:lnTo>
                  <a:pt x="130" y="30"/>
                </a:lnTo>
                <a:lnTo>
                  <a:pt x="114" y="20"/>
                </a:lnTo>
                <a:lnTo>
                  <a:pt x="97" y="10"/>
                </a:lnTo>
                <a:lnTo>
                  <a:pt x="81" y="0"/>
                </a:lnTo>
                <a:lnTo>
                  <a:pt x="66" y="0"/>
                </a:lnTo>
                <a:lnTo>
                  <a:pt x="50" y="0"/>
                </a:lnTo>
                <a:lnTo>
                  <a:pt x="35" y="0"/>
                </a:lnTo>
                <a:lnTo>
                  <a:pt x="20" y="1"/>
                </a:lnTo>
                <a:lnTo>
                  <a:pt x="27" y="26"/>
                </a:lnTo>
                <a:lnTo>
                  <a:pt x="21" y="27"/>
                </a:lnTo>
                <a:lnTo>
                  <a:pt x="21" y="38"/>
                </a:lnTo>
                <a:lnTo>
                  <a:pt x="25" y="45"/>
                </a:lnTo>
                <a:lnTo>
                  <a:pt x="15" y="57"/>
                </a:lnTo>
                <a:lnTo>
                  <a:pt x="5" y="69"/>
                </a:lnTo>
                <a:lnTo>
                  <a:pt x="0" y="69"/>
                </a:lnTo>
                <a:lnTo>
                  <a:pt x="1" y="84"/>
                </a:lnTo>
                <a:lnTo>
                  <a:pt x="1" y="99"/>
                </a:lnTo>
                <a:lnTo>
                  <a:pt x="8" y="116"/>
                </a:lnTo>
                <a:lnTo>
                  <a:pt x="16" y="130"/>
                </a:lnTo>
                <a:lnTo>
                  <a:pt x="23" y="145"/>
                </a:lnTo>
                <a:lnTo>
                  <a:pt x="24" y="148"/>
                </a:lnTo>
                <a:lnTo>
                  <a:pt x="43" y="158"/>
                </a:lnTo>
                <a:lnTo>
                  <a:pt x="61" y="169"/>
                </a:lnTo>
                <a:lnTo>
                  <a:pt x="79" y="172"/>
                </a:lnTo>
                <a:lnTo>
                  <a:pt x="85" y="176"/>
                </a:lnTo>
                <a:lnTo>
                  <a:pt x="91" y="197"/>
                </a:lnTo>
                <a:lnTo>
                  <a:pt x="96" y="213"/>
                </a:lnTo>
                <a:lnTo>
                  <a:pt x="104" y="213"/>
                </a:lnTo>
                <a:lnTo>
                  <a:pt x="114" y="212"/>
                </a:lnTo>
                <a:lnTo>
                  <a:pt x="134" y="215"/>
                </a:lnTo>
                <a:lnTo>
                  <a:pt x="147" y="210"/>
                </a:lnTo>
                <a:lnTo>
                  <a:pt x="156" y="209"/>
                </a:lnTo>
                <a:lnTo>
                  <a:pt x="175" y="201"/>
                </a:lnTo>
                <a:lnTo>
                  <a:pt x="193" y="191"/>
                </a:lnTo>
                <a:lnTo>
                  <a:pt x="182" y="179"/>
                </a:lnTo>
                <a:lnTo>
                  <a:pt x="178" y="159"/>
                </a:lnTo>
                <a:lnTo>
                  <a:pt x="176" y="144"/>
                </a:lnTo>
                <a:lnTo>
                  <a:pt x="175" y="137"/>
                </a:lnTo>
                <a:lnTo>
                  <a:pt x="178" y="118"/>
                </a:lnTo>
                <a:lnTo>
                  <a:pt x="167" y="100"/>
                </a:lnTo>
                <a:lnTo>
                  <a:pt x="175" y="73"/>
                </a:lnTo>
                <a:lnTo>
                  <a:pt x="162" y="60"/>
                </a:lnTo>
                <a:lnTo>
                  <a:pt x="147" y="47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725" name="Freeform 295"/>
          <p:cNvSpPr>
            <a:spLocks/>
          </p:cNvSpPr>
          <p:nvPr/>
        </p:nvSpPr>
        <p:spPr bwMode="auto">
          <a:xfrm>
            <a:off x="5330371" y="4578339"/>
            <a:ext cx="9525" cy="20638"/>
          </a:xfrm>
          <a:custGeom>
            <a:avLst/>
            <a:gdLst>
              <a:gd name="T0" fmla="*/ 2147483647 w 6"/>
              <a:gd name="T1" fmla="*/ 2147483647 h 13"/>
              <a:gd name="T2" fmla="*/ 2147483647 w 6"/>
              <a:gd name="T3" fmla="*/ 0 h 13"/>
              <a:gd name="T4" fmla="*/ 0 w 6"/>
              <a:gd name="T5" fmla="*/ 2147483647 h 13"/>
              <a:gd name="T6" fmla="*/ 2147483647 w 6"/>
              <a:gd name="T7" fmla="*/ 2147483647 h 13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13"/>
              <a:gd name="T14" fmla="*/ 6 w 6"/>
              <a:gd name="T15" fmla="*/ 13 h 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13">
                <a:moveTo>
                  <a:pt x="6" y="13"/>
                </a:moveTo>
                <a:lnTo>
                  <a:pt x="3" y="0"/>
                </a:lnTo>
                <a:lnTo>
                  <a:pt x="0" y="4"/>
                </a:lnTo>
                <a:lnTo>
                  <a:pt x="6" y="13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726" name="Freeform 296"/>
          <p:cNvSpPr>
            <a:spLocks/>
          </p:cNvSpPr>
          <p:nvPr/>
        </p:nvSpPr>
        <p:spPr bwMode="auto">
          <a:xfrm>
            <a:off x="5060496" y="4259252"/>
            <a:ext cx="153988" cy="179387"/>
          </a:xfrm>
          <a:custGeom>
            <a:avLst/>
            <a:gdLst>
              <a:gd name="T0" fmla="*/ 2147483647 w 97"/>
              <a:gd name="T1" fmla="*/ 2147483647 h 113"/>
              <a:gd name="T2" fmla="*/ 2147483647 w 97"/>
              <a:gd name="T3" fmla="*/ 0 h 113"/>
              <a:gd name="T4" fmla="*/ 2147483647 w 97"/>
              <a:gd name="T5" fmla="*/ 2147483647 h 113"/>
              <a:gd name="T6" fmla="*/ 2147483647 w 97"/>
              <a:gd name="T7" fmla="*/ 2147483647 h 113"/>
              <a:gd name="T8" fmla="*/ 2147483647 w 97"/>
              <a:gd name="T9" fmla="*/ 2147483647 h 113"/>
              <a:gd name="T10" fmla="*/ 2147483647 w 97"/>
              <a:gd name="T11" fmla="*/ 2147483647 h 113"/>
              <a:gd name="T12" fmla="*/ 2147483647 w 97"/>
              <a:gd name="T13" fmla="*/ 2147483647 h 113"/>
              <a:gd name="T14" fmla="*/ 2147483647 w 97"/>
              <a:gd name="T15" fmla="*/ 2147483647 h 113"/>
              <a:gd name="T16" fmla="*/ 2147483647 w 97"/>
              <a:gd name="T17" fmla="*/ 2147483647 h 113"/>
              <a:gd name="T18" fmla="*/ 2147483647 w 97"/>
              <a:gd name="T19" fmla="*/ 2147483647 h 113"/>
              <a:gd name="T20" fmla="*/ 2147483647 w 97"/>
              <a:gd name="T21" fmla="*/ 2147483647 h 113"/>
              <a:gd name="T22" fmla="*/ 2147483647 w 97"/>
              <a:gd name="T23" fmla="*/ 2147483647 h 113"/>
              <a:gd name="T24" fmla="*/ 2147483647 w 97"/>
              <a:gd name="T25" fmla="*/ 2147483647 h 113"/>
              <a:gd name="T26" fmla="*/ 0 w 97"/>
              <a:gd name="T27" fmla="*/ 2147483647 h 113"/>
              <a:gd name="T28" fmla="*/ 2147483647 w 97"/>
              <a:gd name="T29" fmla="*/ 2147483647 h 113"/>
              <a:gd name="T30" fmla="*/ 2147483647 w 97"/>
              <a:gd name="T31" fmla="*/ 2147483647 h 113"/>
              <a:gd name="T32" fmla="*/ 2147483647 w 97"/>
              <a:gd name="T33" fmla="*/ 2147483647 h 113"/>
              <a:gd name="T34" fmla="*/ 2147483647 w 97"/>
              <a:gd name="T35" fmla="*/ 2147483647 h 113"/>
              <a:gd name="T36" fmla="*/ 2147483647 w 97"/>
              <a:gd name="T37" fmla="*/ 2147483647 h 113"/>
              <a:gd name="T38" fmla="*/ 2147483647 w 97"/>
              <a:gd name="T39" fmla="*/ 2147483647 h 113"/>
              <a:gd name="T40" fmla="*/ 2147483647 w 97"/>
              <a:gd name="T41" fmla="*/ 2147483647 h 113"/>
              <a:gd name="T42" fmla="*/ 2147483647 w 97"/>
              <a:gd name="T43" fmla="*/ 2147483647 h 113"/>
              <a:gd name="T44" fmla="*/ 2147483647 w 97"/>
              <a:gd name="T45" fmla="*/ 2147483647 h 113"/>
              <a:gd name="T46" fmla="*/ 2147483647 w 97"/>
              <a:gd name="T47" fmla="*/ 2147483647 h 113"/>
              <a:gd name="T48" fmla="*/ 2147483647 w 97"/>
              <a:gd name="T49" fmla="*/ 2147483647 h 11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97"/>
              <a:gd name="T76" fmla="*/ 0 h 113"/>
              <a:gd name="T77" fmla="*/ 97 w 97"/>
              <a:gd name="T78" fmla="*/ 113 h 11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97" h="113">
                <a:moveTo>
                  <a:pt x="86" y="15"/>
                </a:moveTo>
                <a:lnTo>
                  <a:pt x="78" y="0"/>
                </a:lnTo>
                <a:lnTo>
                  <a:pt x="69" y="9"/>
                </a:lnTo>
                <a:lnTo>
                  <a:pt x="50" y="9"/>
                </a:lnTo>
                <a:lnTo>
                  <a:pt x="41" y="12"/>
                </a:lnTo>
                <a:lnTo>
                  <a:pt x="37" y="9"/>
                </a:lnTo>
                <a:lnTo>
                  <a:pt x="24" y="10"/>
                </a:lnTo>
                <a:lnTo>
                  <a:pt x="23" y="14"/>
                </a:lnTo>
                <a:lnTo>
                  <a:pt x="21" y="32"/>
                </a:lnTo>
                <a:lnTo>
                  <a:pt x="30" y="41"/>
                </a:lnTo>
                <a:lnTo>
                  <a:pt x="19" y="54"/>
                </a:lnTo>
                <a:lnTo>
                  <a:pt x="7" y="67"/>
                </a:lnTo>
                <a:lnTo>
                  <a:pt x="4" y="90"/>
                </a:lnTo>
                <a:lnTo>
                  <a:pt x="0" y="113"/>
                </a:lnTo>
                <a:lnTo>
                  <a:pt x="5" y="113"/>
                </a:lnTo>
                <a:lnTo>
                  <a:pt x="16" y="106"/>
                </a:lnTo>
                <a:lnTo>
                  <a:pt x="31" y="105"/>
                </a:lnTo>
                <a:lnTo>
                  <a:pt x="46" y="105"/>
                </a:lnTo>
                <a:lnTo>
                  <a:pt x="62" y="105"/>
                </a:lnTo>
                <a:lnTo>
                  <a:pt x="77" y="105"/>
                </a:lnTo>
                <a:lnTo>
                  <a:pt x="77" y="82"/>
                </a:lnTo>
                <a:lnTo>
                  <a:pt x="89" y="63"/>
                </a:lnTo>
                <a:lnTo>
                  <a:pt x="97" y="46"/>
                </a:lnTo>
                <a:lnTo>
                  <a:pt x="91" y="31"/>
                </a:lnTo>
                <a:lnTo>
                  <a:pt x="86" y="15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727" name="Freeform 297"/>
          <p:cNvSpPr>
            <a:spLocks/>
          </p:cNvSpPr>
          <p:nvPr/>
        </p:nvSpPr>
        <p:spPr bwMode="auto">
          <a:xfrm>
            <a:off x="4566784" y="4224327"/>
            <a:ext cx="541337" cy="600075"/>
          </a:xfrm>
          <a:custGeom>
            <a:avLst/>
            <a:gdLst>
              <a:gd name="T0" fmla="*/ 2147483647 w 341"/>
              <a:gd name="T1" fmla="*/ 2147483647 h 378"/>
              <a:gd name="T2" fmla="*/ 2147483647 w 341"/>
              <a:gd name="T3" fmla="*/ 2147483647 h 378"/>
              <a:gd name="T4" fmla="*/ 2147483647 w 341"/>
              <a:gd name="T5" fmla="*/ 2147483647 h 378"/>
              <a:gd name="T6" fmla="*/ 2147483647 w 341"/>
              <a:gd name="T7" fmla="*/ 2147483647 h 378"/>
              <a:gd name="T8" fmla="*/ 2147483647 w 341"/>
              <a:gd name="T9" fmla="*/ 2147483647 h 378"/>
              <a:gd name="T10" fmla="*/ 2147483647 w 341"/>
              <a:gd name="T11" fmla="*/ 2147483647 h 378"/>
              <a:gd name="T12" fmla="*/ 2147483647 w 341"/>
              <a:gd name="T13" fmla="*/ 2147483647 h 378"/>
              <a:gd name="T14" fmla="*/ 2147483647 w 341"/>
              <a:gd name="T15" fmla="*/ 2147483647 h 378"/>
              <a:gd name="T16" fmla="*/ 2147483647 w 341"/>
              <a:gd name="T17" fmla="*/ 2147483647 h 378"/>
              <a:gd name="T18" fmla="*/ 2147483647 w 341"/>
              <a:gd name="T19" fmla="*/ 2147483647 h 378"/>
              <a:gd name="T20" fmla="*/ 2147483647 w 341"/>
              <a:gd name="T21" fmla="*/ 2147483647 h 378"/>
              <a:gd name="T22" fmla="*/ 2147483647 w 341"/>
              <a:gd name="T23" fmla="*/ 2147483647 h 378"/>
              <a:gd name="T24" fmla="*/ 2147483647 w 341"/>
              <a:gd name="T25" fmla="*/ 2147483647 h 378"/>
              <a:gd name="T26" fmla="*/ 2147483647 w 341"/>
              <a:gd name="T27" fmla="*/ 2147483647 h 378"/>
              <a:gd name="T28" fmla="*/ 2147483647 w 341"/>
              <a:gd name="T29" fmla="*/ 2147483647 h 378"/>
              <a:gd name="T30" fmla="*/ 2147483647 w 341"/>
              <a:gd name="T31" fmla="*/ 2147483647 h 378"/>
              <a:gd name="T32" fmla="*/ 2147483647 w 341"/>
              <a:gd name="T33" fmla="*/ 2147483647 h 378"/>
              <a:gd name="T34" fmla="*/ 2147483647 w 341"/>
              <a:gd name="T35" fmla="*/ 2147483647 h 378"/>
              <a:gd name="T36" fmla="*/ 2147483647 w 341"/>
              <a:gd name="T37" fmla="*/ 2147483647 h 378"/>
              <a:gd name="T38" fmla="*/ 2147483647 w 341"/>
              <a:gd name="T39" fmla="*/ 2147483647 h 378"/>
              <a:gd name="T40" fmla="*/ 2147483647 w 341"/>
              <a:gd name="T41" fmla="*/ 2147483647 h 378"/>
              <a:gd name="T42" fmla="*/ 2147483647 w 341"/>
              <a:gd name="T43" fmla="*/ 2147483647 h 378"/>
              <a:gd name="T44" fmla="*/ 2147483647 w 341"/>
              <a:gd name="T45" fmla="*/ 2147483647 h 378"/>
              <a:gd name="T46" fmla="*/ 2147483647 w 341"/>
              <a:gd name="T47" fmla="*/ 2147483647 h 378"/>
              <a:gd name="T48" fmla="*/ 2147483647 w 341"/>
              <a:gd name="T49" fmla="*/ 2147483647 h 378"/>
              <a:gd name="T50" fmla="*/ 0 w 341"/>
              <a:gd name="T51" fmla="*/ 2147483647 h 378"/>
              <a:gd name="T52" fmla="*/ 2147483647 w 341"/>
              <a:gd name="T53" fmla="*/ 2147483647 h 378"/>
              <a:gd name="T54" fmla="*/ 2147483647 w 341"/>
              <a:gd name="T55" fmla="*/ 2147483647 h 378"/>
              <a:gd name="T56" fmla="*/ 2147483647 w 341"/>
              <a:gd name="T57" fmla="*/ 2147483647 h 378"/>
              <a:gd name="T58" fmla="*/ 2147483647 w 341"/>
              <a:gd name="T59" fmla="*/ 2147483647 h 378"/>
              <a:gd name="T60" fmla="*/ 2147483647 w 341"/>
              <a:gd name="T61" fmla="*/ 2147483647 h 378"/>
              <a:gd name="T62" fmla="*/ 2147483647 w 341"/>
              <a:gd name="T63" fmla="*/ 2147483647 h 378"/>
              <a:gd name="T64" fmla="*/ 2147483647 w 341"/>
              <a:gd name="T65" fmla="*/ 2147483647 h 378"/>
              <a:gd name="T66" fmla="*/ 2147483647 w 341"/>
              <a:gd name="T67" fmla="*/ 2147483647 h 378"/>
              <a:gd name="T68" fmla="*/ 2147483647 w 341"/>
              <a:gd name="T69" fmla="*/ 2147483647 h 378"/>
              <a:gd name="T70" fmla="*/ 2147483647 w 341"/>
              <a:gd name="T71" fmla="*/ 2147483647 h 378"/>
              <a:gd name="T72" fmla="*/ 2147483647 w 341"/>
              <a:gd name="T73" fmla="*/ 2147483647 h 378"/>
              <a:gd name="T74" fmla="*/ 2147483647 w 341"/>
              <a:gd name="T75" fmla="*/ 2147483647 h 378"/>
              <a:gd name="T76" fmla="*/ 2147483647 w 341"/>
              <a:gd name="T77" fmla="*/ 2147483647 h 378"/>
              <a:gd name="T78" fmla="*/ 2147483647 w 341"/>
              <a:gd name="T79" fmla="*/ 0 h 378"/>
              <a:gd name="T80" fmla="*/ 2147483647 w 341"/>
              <a:gd name="T81" fmla="*/ 2147483647 h 378"/>
              <a:gd name="T82" fmla="*/ 2147483647 w 341"/>
              <a:gd name="T83" fmla="*/ 2147483647 h 378"/>
              <a:gd name="T84" fmla="*/ 2147483647 w 341"/>
              <a:gd name="T85" fmla="*/ 2147483647 h 378"/>
              <a:gd name="T86" fmla="*/ 2147483647 w 341"/>
              <a:gd name="T87" fmla="*/ 2147483647 h 378"/>
              <a:gd name="T88" fmla="*/ 2147483647 w 341"/>
              <a:gd name="T89" fmla="*/ 2147483647 h 378"/>
              <a:gd name="T90" fmla="*/ 2147483647 w 341"/>
              <a:gd name="T91" fmla="*/ 2147483647 h 378"/>
              <a:gd name="T92" fmla="*/ 2147483647 w 341"/>
              <a:gd name="T93" fmla="*/ 2147483647 h 37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341"/>
              <a:gd name="T142" fmla="*/ 0 h 378"/>
              <a:gd name="T143" fmla="*/ 341 w 341"/>
              <a:gd name="T144" fmla="*/ 378 h 378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341" h="378">
                <a:moveTo>
                  <a:pt x="311" y="135"/>
                </a:moveTo>
                <a:lnTo>
                  <a:pt x="303" y="149"/>
                </a:lnTo>
                <a:lnTo>
                  <a:pt x="299" y="161"/>
                </a:lnTo>
                <a:lnTo>
                  <a:pt x="300" y="161"/>
                </a:lnTo>
                <a:lnTo>
                  <a:pt x="301" y="162"/>
                </a:lnTo>
                <a:lnTo>
                  <a:pt x="301" y="163"/>
                </a:lnTo>
                <a:lnTo>
                  <a:pt x="304" y="179"/>
                </a:lnTo>
                <a:lnTo>
                  <a:pt x="307" y="196"/>
                </a:lnTo>
                <a:lnTo>
                  <a:pt x="308" y="211"/>
                </a:lnTo>
                <a:lnTo>
                  <a:pt x="308" y="226"/>
                </a:lnTo>
                <a:lnTo>
                  <a:pt x="315" y="243"/>
                </a:lnTo>
                <a:lnTo>
                  <a:pt x="323" y="257"/>
                </a:lnTo>
                <a:lnTo>
                  <a:pt x="330" y="272"/>
                </a:lnTo>
                <a:lnTo>
                  <a:pt x="314" y="275"/>
                </a:lnTo>
                <a:lnTo>
                  <a:pt x="298" y="279"/>
                </a:lnTo>
                <a:lnTo>
                  <a:pt x="288" y="294"/>
                </a:lnTo>
                <a:lnTo>
                  <a:pt x="291" y="311"/>
                </a:lnTo>
                <a:lnTo>
                  <a:pt x="290" y="329"/>
                </a:lnTo>
                <a:lnTo>
                  <a:pt x="288" y="346"/>
                </a:lnTo>
                <a:lnTo>
                  <a:pt x="305" y="358"/>
                </a:lnTo>
                <a:lnTo>
                  <a:pt x="311" y="352"/>
                </a:lnTo>
                <a:lnTo>
                  <a:pt x="307" y="378"/>
                </a:lnTo>
                <a:lnTo>
                  <a:pt x="303" y="376"/>
                </a:lnTo>
                <a:lnTo>
                  <a:pt x="295" y="376"/>
                </a:lnTo>
                <a:lnTo>
                  <a:pt x="281" y="356"/>
                </a:lnTo>
                <a:lnTo>
                  <a:pt x="270" y="348"/>
                </a:lnTo>
                <a:lnTo>
                  <a:pt x="263" y="341"/>
                </a:lnTo>
                <a:lnTo>
                  <a:pt x="256" y="348"/>
                </a:lnTo>
                <a:lnTo>
                  <a:pt x="232" y="340"/>
                </a:lnTo>
                <a:lnTo>
                  <a:pt x="230" y="333"/>
                </a:lnTo>
                <a:lnTo>
                  <a:pt x="215" y="335"/>
                </a:lnTo>
                <a:lnTo>
                  <a:pt x="208" y="325"/>
                </a:lnTo>
                <a:lnTo>
                  <a:pt x="194" y="329"/>
                </a:lnTo>
                <a:lnTo>
                  <a:pt x="179" y="332"/>
                </a:lnTo>
                <a:lnTo>
                  <a:pt x="179" y="324"/>
                </a:lnTo>
                <a:lnTo>
                  <a:pt x="173" y="304"/>
                </a:lnTo>
                <a:lnTo>
                  <a:pt x="172" y="280"/>
                </a:lnTo>
                <a:lnTo>
                  <a:pt x="172" y="257"/>
                </a:lnTo>
                <a:lnTo>
                  <a:pt x="148" y="254"/>
                </a:lnTo>
                <a:lnTo>
                  <a:pt x="149" y="249"/>
                </a:lnTo>
                <a:lnTo>
                  <a:pt x="131" y="248"/>
                </a:lnTo>
                <a:lnTo>
                  <a:pt x="128" y="266"/>
                </a:lnTo>
                <a:lnTo>
                  <a:pt x="106" y="270"/>
                </a:lnTo>
                <a:lnTo>
                  <a:pt x="93" y="266"/>
                </a:lnTo>
                <a:lnTo>
                  <a:pt x="86" y="246"/>
                </a:lnTo>
                <a:lnTo>
                  <a:pt x="79" y="227"/>
                </a:lnTo>
                <a:lnTo>
                  <a:pt x="63" y="226"/>
                </a:lnTo>
                <a:lnTo>
                  <a:pt x="48" y="226"/>
                </a:lnTo>
                <a:lnTo>
                  <a:pt x="33" y="225"/>
                </a:lnTo>
                <a:lnTo>
                  <a:pt x="18" y="225"/>
                </a:lnTo>
                <a:lnTo>
                  <a:pt x="4" y="227"/>
                </a:lnTo>
                <a:lnTo>
                  <a:pt x="0" y="223"/>
                </a:lnTo>
                <a:lnTo>
                  <a:pt x="7" y="222"/>
                </a:lnTo>
                <a:lnTo>
                  <a:pt x="8" y="206"/>
                </a:lnTo>
                <a:lnTo>
                  <a:pt x="17" y="200"/>
                </a:lnTo>
                <a:lnTo>
                  <a:pt x="25" y="203"/>
                </a:lnTo>
                <a:lnTo>
                  <a:pt x="31" y="197"/>
                </a:lnTo>
                <a:lnTo>
                  <a:pt x="42" y="196"/>
                </a:lnTo>
                <a:lnTo>
                  <a:pt x="43" y="205"/>
                </a:lnTo>
                <a:lnTo>
                  <a:pt x="57" y="191"/>
                </a:lnTo>
                <a:lnTo>
                  <a:pt x="70" y="178"/>
                </a:lnTo>
                <a:lnTo>
                  <a:pt x="73" y="163"/>
                </a:lnTo>
                <a:lnTo>
                  <a:pt x="75" y="147"/>
                </a:lnTo>
                <a:lnTo>
                  <a:pt x="87" y="130"/>
                </a:lnTo>
                <a:lnTo>
                  <a:pt x="100" y="114"/>
                </a:lnTo>
                <a:lnTo>
                  <a:pt x="103" y="99"/>
                </a:lnTo>
                <a:lnTo>
                  <a:pt x="105" y="84"/>
                </a:lnTo>
                <a:lnTo>
                  <a:pt x="108" y="68"/>
                </a:lnTo>
                <a:lnTo>
                  <a:pt x="110" y="54"/>
                </a:lnTo>
                <a:lnTo>
                  <a:pt x="116" y="36"/>
                </a:lnTo>
                <a:lnTo>
                  <a:pt x="115" y="22"/>
                </a:lnTo>
                <a:lnTo>
                  <a:pt x="129" y="3"/>
                </a:lnTo>
                <a:lnTo>
                  <a:pt x="147" y="13"/>
                </a:lnTo>
                <a:lnTo>
                  <a:pt x="165" y="18"/>
                </a:lnTo>
                <a:lnTo>
                  <a:pt x="181" y="23"/>
                </a:lnTo>
                <a:lnTo>
                  <a:pt x="189" y="12"/>
                </a:lnTo>
                <a:lnTo>
                  <a:pt x="197" y="13"/>
                </a:lnTo>
                <a:lnTo>
                  <a:pt x="216" y="6"/>
                </a:lnTo>
                <a:lnTo>
                  <a:pt x="228" y="6"/>
                </a:lnTo>
                <a:lnTo>
                  <a:pt x="234" y="0"/>
                </a:lnTo>
                <a:lnTo>
                  <a:pt x="249" y="2"/>
                </a:lnTo>
                <a:lnTo>
                  <a:pt x="263" y="3"/>
                </a:lnTo>
                <a:lnTo>
                  <a:pt x="273" y="5"/>
                </a:lnTo>
                <a:lnTo>
                  <a:pt x="277" y="10"/>
                </a:lnTo>
                <a:lnTo>
                  <a:pt x="291" y="18"/>
                </a:lnTo>
                <a:lnTo>
                  <a:pt x="301" y="17"/>
                </a:lnTo>
                <a:lnTo>
                  <a:pt x="308" y="13"/>
                </a:lnTo>
                <a:lnTo>
                  <a:pt x="320" y="25"/>
                </a:lnTo>
                <a:lnTo>
                  <a:pt x="334" y="36"/>
                </a:lnTo>
                <a:lnTo>
                  <a:pt x="332" y="54"/>
                </a:lnTo>
                <a:lnTo>
                  <a:pt x="341" y="63"/>
                </a:lnTo>
                <a:lnTo>
                  <a:pt x="330" y="76"/>
                </a:lnTo>
                <a:lnTo>
                  <a:pt x="318" y="89"/>
                </a:lnTo>
                <a:lnTo>
                  <a:pt x="315" y="112"/>
                </a:lnTo>
                <a:lnTo>
                  <a:pt x="311" y="135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728" name="Freeform 298"/>
          <p:cNvSpPr>
            <a:spLocks/>
          </p:cNvSpPr>
          <p:nvPr/>
        </p:nvSpPr>
        <p:spPr bwMode="auto">
          <a:xfrm>
            <a:off x="4838246" y="4656127"/>
            <a:ext cx="331788" cy="315912"/>
          </a:xfrm>
          <a:custGeom>
            <a:avLst/>
            <a:gdLst>
              <a:gd name="T0" fmla="*/ 2147483647 w 209"/>
              <a:gd name="T1" fmla="*/ 2147483647 h 199"/>
              <a:gd name="T2" fmla="*/ 2147483647 w 209"/>
              <a:gd name="T3" fmla="*/ 2147483647 h 199"/>
              <a:gd name="T4" fmla="*/ 2147483647 w 209"/>
              <a:gd name="T5" fmla="*/ 2147483647 h 199"/>
              <a:gd name="T6" fmla="*/ 2147483647 w 209"/>
              <a:gd name="T7" fmla="*/ 2147483647 h 199"/>
              <a:gd name="T8" fmla="*/ 2147483647 w 209"/>
              <a:gd name="T9" fmla="*/ 2147483647 h 199"/>
              <a:gd name="T10" fmla="*/ 0 w 209"/>
              <a:gd name="T11" fmla="*/ 2147483647 h 199"/>
              <a:gd name="T12" fmla="*/ 0 w 209"/>
              <a:gd name="T13" fmla="*/ 2147483647 h 199"/>
              <a:gd name="T14" fmla="*/ 2147483647 w 209"/>
              <a:gd name="T15" fmla="*/ 2147483647 h 199"/>
              <a:gd name="T16" fmla="*/ 2147483647 w 209"/>
              <a:gd name="T17" fmla="*/ 2147483647 h 199"/>
              <a:gd name="T18" fmla="*/ 2147483647 w 209"/>
              <a:gd name="T19" fmla="*/ 2147483647 h 199"/>
              <a:gd name="T20" fmla="*/ 2147483647 w 209"/>
              <a:gd name="T21" fmla="*/ 2147483647 h 199"/>
              <a:gd name="T22" fmla="*/ 2147483647 w 209"/>
              <a:gd name="T23" fmla="*/ 2147483647 h 199"/>
              <a:gd name="T24" fmla="*/ 2147483647 w 209"/>
              <a:gd name="T25" fmla="*/ 2147483647 h 199"/>
              <a:gd name="T26" fmla="*/ 2147483647 w 209"/>
              <a:gd name="T27" fmla="*/ 2147483647 h 199"/>
              <a:gd name="T28" fmla="*/ 2147483647 w 209"/>
              <a:gd name="T29" fmla="*/ 2147483647 h 199"/>
              <a:gd name="T30" fmla="*/ 2147483647 w 209"/>
              <a:gd name="T31" fmla="*/ 2147483647 h 199"/>
              <a:gd name="T32" fmla="*/ 2147483647 w 209"/>
              <a:gd name="T33" fmla="*/ 2147483647 h 199"/>
              <a:gd name="T34" fmla="*/ 2147483647 w 209"/>
              <a:gd name="T35" fmla="*/ 2147483647 h 199"/>
              <a:gd name="T36" fmla="*/ 2147483647 w 209"/>
              <a:gd name="T37" fmla="*/ 2147483647 h 199"/>
              <a:gd name="T38" fmla="*/ 2147483647 w 209"/>
              <a:gd name="T39" fmla="*/ 2147483647 h 199"/>
              <a:gd name="T40" fmla="*/ 2147483647 w 209"/>
              <a:gd name="T41" fmla="*/ 2147483647 h 199"/>
              <a:gd name="T42" fmla="*/ 2147483647 w 209"/>
              <a:gd name="T43" fmla="*/ 2147483647 h 199"/>
              <a:gd name="T44" fmla="*/ 2147483647 w 209"/>
              <a:gd name="T45" fmla="*/ 2147483647 h 199"/>
              <a:gd name="T46" fmla="*/ 2147483647 w 209"/>
              <a:gd name="T47" fmla="*/ 2147483647 h 199"/>
              <a:gd name="T48" fmla="*/ 2147483647 w 209"/>
              <a:gd name="T49" fmla="*/ 2147483647 h 199"/>
              <a:gd name="T50" fmla="*/ 2147483647 w 209"/>
              <a:gd name="T51" fmla="*/ 2147483647 h 199"/>
              <a:gd name="T52" fmla="*/ 2147483647 w 209"/>
              <a:gd name="T53" fmla="*/ 2147483647 h 199"/>
              <a:gd name="T54" fmla="*/ 2147483647 w 209"/>
              <a:gd name="T55" fmla="*/ 2147483647 h 199"/>
              <a:gd name="T56" fmla="*/ 2147483647 w 209"/>
              <a:gd name="T57" fmla="*/ 2147483647 h 199"/>
              <a:gd name="T58" fmla="*/ 2147483647 w 209"/>
              <a:gd name="T59" fmla="*/ 2147483647 h 199"/>
              <a:gd name="T60" fmla="*/ 2147483647 w 209"/>
              <a:gd name="T61" fmla="*/ 2147483647 h 199"/>
              <a:gd name="T62" fmla="*/ 2147483647 w 209"/>
              <a:gd name="T63" fmla="*/ 2147483647 h 199"/>
              <a:gd name="T64" fmla="*/ 2147483647 w 209"/>
              <a:gd name="T65" fmla="*/ 0 h 199"/>
              <a:gd name="T66" fmla="*/ 2147483647 w 209"/>
              <a:gd name="T67" fmla="*/ 2147483647 h 199"/>
              <a:gd name="T68" fmla="*/ 2147483647 w 209"/>
              <a:gd name="T69" fmla="*/ 2147483647 h 199"/>
              <a:gd name="T70" fmla="*/ 2147483647 w 209"/>
              <a:gd name="T71" fmla="*/ 2147483647 h 199"/>
              <a:gd name="T72" fmla="*/ 2147483647 w 209"/>
              <a:gd name="T73" fmla="*/ 2147483647 h 199"/>
              <a:gd name="T74" fmla="*/ 2147483647 w 209"/>
              <a:gd name="T75" fmla="*/ 2147483647 h 199"/>
              <a:gd name="T76" fmla="*/ 2147483647 w 209"/>
              <a:gd name="T77" fmla="*/ 2147483647 h 199"/>
              <a:gd name="T78" fmla="*/ 2147483647 w 209"/>
              <a:gd name="T79" fmla="*/ 2147483647 h 199"/>
              <a:gd name="T80" fmla="*/ 2147483647 w 209"/>
              <a:gd name="T81" fmla="*/ 2147483647 h 199"/>
              <a:gd name="T82" fmla="*/ 2147483647 w 209"/>
              <a:gd name="T83" fmla="*/ 2147483647 h 199"/>
              <a:gd name="T84" fmla="*/ 2147483647 w 209"/>
              <a:gd name="T85" fmla="*/ 2147483647 h 199"/>
              <a:gd name="T86" fmla="*/ 2147483647 w 209"/>
              <a:gd name="T87" fmla="*/ 2147483647 h 199"/>
              <a:gd name="T88" fmla="*/ 2147483647 w 209"/>
              <a:gd name="T89" fmla="*/ 2147483647 h 199"/>
              <a:gd name="T90" fmla="*/ 2147483647 w 209"/>
              <a:gd name="T91" fmla="*/ 2147483647 h 199"/>
              <a:gd name="T92" fmla="*/ 2147483647 w 209"/>
              <a:gd name="T93" fmla="*/ 2147483647 h 199"/>
              <a:gd name="T94" fmla="*/ 2147483647 w 209"/>
              <a:gd name="T95" fmla="*/ 2147483647 h 199"/>
              <a:gd name="T96" fmla="*/ 2147483647 w 209"/>
              <a:gd name="T97" fmla="*/ 2147483647 h 199"/>
              <a:gd name="T98" fmla="*/ 2147483647 w 209"/>
              <a:gd name="T99" fmla="*/ 2147483647 h 199"/>
              <a:gd name="T100" fmla="*/ 2147483647 w 209"/>
              <a:gd name="T101" fmla="*/ 2147483647 h 199"/>
              <a:gd name="T102" fmla="*/ 2147483647 w 209"/>
              <a:gd name="T103" fmla="*/ 2147483647 h 199"/>
              <a:gd name="T104" fmla="*/ 2147483647 w 209"/>
              <a:gd name="T105" fmla="*/ 2147483647 h 199"/>
              <a:gd name="T106" fmla="*/ 2147483647 w 209"/>
              <a:gd name="T107" fmla="*/ 2147483647 h 19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09"/>
              <a:gd name="T163" fmla="*/ 0 h 199"/>
              <a:gd name="T164" fmla="*/ 209 w 209"/>
              <a:gd name="T165" fmla="*/ 199 h 199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09" h="199">
                <a:moveTo>
                  <a:pt x="37" y="96"/>
                </a:moveTo>
                <a:lnTo>
                  <a:pt x="20" y="96"/>
                </a:lnTo>
                <a:lnTo>
                  <a:pt x="1" y="97"/>
                </a:lnTo>
                <a:lnTo>
                  <a:pt x="1" y="113"/>
                </a:lnTo>
                <a:lnTo>
                  <a:pt x="1" y="129"/>
                </a:lnTo>
                <a:lnTo>
                  <a:pt x="0" y="145"/>
                </a:lnTo>
                <a:lnTo>
                  <a:pt x="0" y="161"/>
                </a:lnTo>
                <a:lnTo>
                  <a:pt x="12" y="175"/>
                </a:lnTo>
                <a:lnTo>
                  <a:pt x="25" y="191"/>
                </a:lnTo>
                <a:lnTo>
                  <a:pt x="37" y="187"/>
                </a:lnTo>
                <a:lnTo>
                  <a:pt x="57" y="194"/>
                </a:lnTo>
                <a:lnTo>
                  <a:pt x="82" y="199"/>
                </a:lnTo>
                <a:lnTo>
                  <a:pt x="98" y="184"/>
                </a:lnTo>
                <a:lnTo>
                  <a:pt x="117" y="169"/>
                </a:lnTo>
                <a:lnTo>
                  <a:pt x="122" y="157"/>
                </a:lnTo>
                <a:lnTo>
                  <a:pt x="135" y="154"/>
                </a:lnTo>
                <a:lnTo>
                  <a:pt x="148" y="150"/>
                </a:lnTo>
                <a:lnTo>
                  <a:pt x="146" y="140"/>
                </a:lnTo>
                <a:lnTo>
                  <a:pt x="159" y="134"/>
                </a:lnTo>
                <a:lnTo>
                  <a:pt x="172" y="129"/>
                </a:lnTo>
                <a:lnTo>
                  <a:pt x="186" y="123"/>
                </a:lnTo>
                <a:lnTo>
                  <a:pt x="200" y="118"/>
                </a:lnTo>
                <a:lnTo>
                  <a:pt x="192" y="108"/>
                </a:lnTo>
                <a:lnTo>
                  <a:pt x="201" y="88"/>
                </a:lnTo>
                <a:lnTo>
                  <a:pt x="204" y="84"/>
                </a:lnTo>
                <a:lnTo>
                  <a:pt x="204" y="68"/>
                </a:lnTo>
                <a:lnTo>
                  <a:pt x="205" y="52"/>
                </a:lnTo>
                <a:lnTo>
                  <a:pt x="209" y="46"/>
                </a:lnTo>
                <a:lnTo>
                  <a:pt x="198" y="28"/>
                </a:lnTo>
                <a:lnTo>
                  <a:pt x="197" y="24"/>
                </a:lnTo>
                <a:lnTo>
                  <a:pt x="179" y="13"/>
                </a:lnTo>
                <a:lnTo>
                  <a:pt x="160" y="3"/>
                </a:lnTo>
                <a:lnTo>
                  <a:pt x="159" y="0"/>
                </a:lnTo>
                <a:lnTo>
                  <a:pt x="143" y="3"/>
                </a:lnTo>
                <a:lnTo>
                  <a:pt x="127" y="7"/>
                </a:lnTo>
                <a:lnTo>
                  <a:pt x="117" y="22"/>
                </a:lnTo>
                <a:lnTo>
                  <a:pt x="120" y="39"/>
                </a:lnTo>
                <a:lnTo>
                  <a:pt x="119" y="57"/>
                </a:lnTo>
                <a:lnTo>
                  <a:pt x="117" y="74"/>
                </a:lnTo>
                <a:lnTo>
                  <a:pt x="134" y="86"/>
                </a:lnTo>
                <a:lnTo>
                  <a:pt x="140" y="80"/>
                </a:lnTo>
                <a:lnTo>
                  <a:pt x="136" y="106"/>
                </a:lnTo>
                <a:lnTo>
                  <a:pt x="132" y="104"/>
                </a:lnTo>
                <a:lnTo>
                  <a:pt x="124" y="104"/>
                </a:lnTo>
                <a:lnTo>
                  <a:pt x="110" y="84"/>
                </a:lnTo>
                <a:lnTo>
                  <a:pt x="99" y="76"/>
                </a:lnTo>
                <a:lnTo>
                  <a:pt x="92" y="69"/>
                </a:lnTo>
                <a:lnTo>
                  <a:pt x="85" y="76"/>
                </a:lnTo>
                <a:lnTo>
                  <a:pt x="61" y="68"/>
                </a:lnTo>
                <a:lnTo>
                  <a:pt x="59" y="61"/>
                </a:lnTo>
                <a:lnTo>
                  <a:pt x="44" y="63"/>
                </a:lnTo>
                <a:lnTo>
                  <a:pt x="37" y="53"/>
                </a:lnTo>
                <a:lnTo>
                  <a:pt x="37" y="74"/>
                </a:lnTo>
                <a:lnTo>
                  <a:pt x="37" y="96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729" name="Freeform 299"/>
          <p:cNvSpPr>
            <a:spLocks/>
          </p:cNvSpPr>
          <p:nvPr/>
        </p:nvSpPr>
        <p:spPr bwMode="auto">
          <a:xfrm>
            <a:off x="4928734" y="4894252"/>
            <a:ext cx="214312" cy="217487"/>
          </a:xfrm>
          <a:custGeom>
            <a:avLst/>
            <a:gdLst>
              <a:gd name="T0" fmla="*/ 2147483647 w 135"/>
              <a:gd name="T1" fmla="*/ 2147483647 h 137"/>
              <a:gd name="T2" fmla="*/ 2147483647 w 135"/>
              <a:gd name="T3" fmla="*/ 2147483647 h 137"/>
              <a:gd name="T4" fmla="*/ 2147483647 w 135"/>
              <a:gd name="T5" fmla="*/ 2147483647 h 137"/>
              <a:gd name="T6" fmla="*/ 2147483647 w 135"/>
              <a:gd name="T7" fmla="*/ 2147483647 h 137"/>
              <a:gd name="T8" fmla="*/ 2147483647 w 135"/>
              <a:gd name="T9" fmla="*/ 2147483647 h 137"/>
              <a:gd name="T10" fmla="*/ 2147483647 w 135"/>
              <a:gd name="T11" fmla="*/ 2147483647 h 137"/>
              <a:gd name="T12" fmla="*/ 2147483647 w 135"/>
              <a:gd name="T13" fmla="*/ 2147483647 h 137"/>
              <a:gd name="T14" fmla="*/ 2147483647 w 135"/>
              <a:gd name="T15" fmla="*/ 2147483647 h 137"/>
              <a:gd name="T16" fmla="*/ 0 w 135"/>
              <a:gd name="T17" fmla="*/ 2147483647 h 137"/>
              <a:gd name="T18" fmla="*/ 2147483647 w 135"/>
              <a:gd name="T19" fmla="*/ 2147483647 h 137"/>
              <a:gd name="T20" fmla="*/ 2147483647 w 135"/>
              <a:gd name="T21" fmla="*/ 2147483647 h 137"/>
              <a:gd name="T22" fmla="*/ 2147483647 w 135"/>
              <a:gd name="T23" fmla="*/ 2147483647 h 137"/>
              <a:gd name="T24" fmla="*/ 2147483647 w 135"/>
              <a:gd name="T25" fmla="*/ 2147483647 h 137"/>
              <a:gd name="T26" fmla="*/ 2147483647 w 135"/>
              <a:gd name="T27" fmla="*/ 2147483647 h 137"/>
              <a:gd name="T28" fmla="*/ 2147483647 w 135"/>
              <a:gd name="T29" fmla="*/ 0 h 137"/>
              <a:gd name="T30" fmla="*/ 2147483647 w 135"/>
              <a:gd name="T31" fmla="*/ 2147483647 h 137"/>
              <a:gd name="T32" fmla="*/ 2147483647 w 135"/>
              <a:gd name="T33" fmla="*/ 2147483647 h 137"/>
              <a:gd name="T34" fmla="*/ 2147483647 w 135"/>
              <a:gd name="T35" fmla="*/ 2147483647 h 137"/>
              <a:gd name="T36" fmla="*/ 2147483647 w 135"/>
              <a:gd name="T37" fmla="*/ 2147483647 h 137"/>
              <a:gd name="T38" fmla="*/ 2147483647 w 135"/>
              <a:gd name="T39" fmla="*/ 2147483647 h 137"/>
              <a:gd name="T40" fmla="*/ 2147483647 w 135"/>
              <a:gd name="T41" fmla="*/ 2147483647 h 137"/>
              <a:gd name="T42" fmla="*/ 2147483647 w 135"/>
              <a:gd name="T43" fmla="*/ 2147483647 h 137"/>
              <a:gd name="T44" fmla="*/ 2147483647 w 135"/>
              <a:gd name="T45" fmla="*/ 2147483647 h 137"/>
              <a:gd name="T46" fmla="*/ 2147483647 w 135"/>
              <a:gd name="T47" fmla="*/ 2147483647 h 137"/>
              <a:gd name="T48" fmla="*/ 2147483647 w 135"/>
              <a:gd name="T49" fmla="*/ 2147483647 h 137"/>
              <a:gd name="T50" fmla="*/ 2147483647 w 135"/>
              <a:gd name="T51" fmla="*/ 2147483647 h 137"/>
              <a:gd name="T52" fmla="*/ 2147483647 w 135"/>
              <a:gd name="T53" fmla="*/ 2147483647 h 137"/>
              <a:gd name="T54" fmla="*/ 2147483647 w 135"/>
              <a:gd name="T55" fmla="*/ 2147483647 h 137"/>
              <a:gd name="T56" fmla="*/ 2147483647 w 135"/>
              <a:gd name="T57" fmla="*/ 2147483647 h 13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35"/>
              <a:gd name="T88" fmla="*/ 0 h 137"/>
              <a:gd name="T89" fmla="*/ 135 w 135"/>
              <a:gd name="T90" fmla="*/ 137 h 137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35" h="137">
                <a:moveTo>
                  <a:pt x="66" y="131"/>
                </a:moveTo>
                <a:lnTo>
                  <a:pt x="62" y="127"/>
                </a:lnTo>
                <a:lnTo>
                  <a:pt x="47" y="120"/>
                </a:lnTo>
                <a:lnTo>
                  <a:pt x="40" y="103"/>
                </a:lnTo>
                <a:lnTo>
                  <a:pt x="36" y="97"/>
                </a:lnTo>
                <a:lnTo>
                  <a:pt x="33" y="93"/>
                </a:lnTo>
                <a:lnTo>
                  <a:pt x="19" y="83"/>
                </a:lnTo>
                <a:lnTo>
                  <a:pt x="10" y="64"/>
                </a:lnTo>
                <a:lnTo>
                  <a:pt x="0" y="44"/>
                </a:lnTo>
                <a:lnTo>
                  <a:pt x="25" y="49"/>
                </a:lnTo>
                <a:lnTo>
                  <a:pt x="41" y="34"/>
                </a:lnTo>
                <a:lnTo>
                  <a:pt x="60" y="19"/>
                </a:lnTo>
                <a:lnTo>
                  <a:pt x="65" y="7"/>
                </a:lnTo>
                <a:lnTo>
                  <a:pt x="78" y="4"/>
                </a:lnTo>
                <a:lnTo>
                  <a:pt x="91" y="0"/>
                </a:lnTo>
                <a:lnTo>
                  <a:pt x="91" y="8"/>
                </a:lnTo>
                <a:lnTo>
                  <a:pt x="100" y="7"/>
                </a:lnTo>
                <a:lnTo>
                  <a:pt x="117" y="15"/>
                </a:lnTo>
                <a:lnTo>
                  <a:pt x="135" y="22"/>
                </a:lnTo>
                <a:lnTo>
                  <a:pt x="135" y="46"/>
                </a:lnTo>
                <a:lnTo>
                  <a:pt x="132" y="64"/>
                </a:lnTo>
                <a:lnTo>
                  <a:pt x="134" y="82"/>
                </a:lnTo>
                <a:lnTo>
                  <a:pt x="127" y="100"/>
                </a:lnTo>
                <a:lnTo>
                  <a:pt x="123" y="116"/>
                </a:lnTo>
                <a:lnTo>
                  <a:pt x="112" y="126"/>
                </a:lnTo>
                <a:lnTo>
                  <a:pt x="101" y="137"/>
                </a:lnTo>
                <a:lnTo>
                  <a:pt x="85" y="134"/>
                </a:lnTo>
                <a:lnTo>
                  <a:pt x="67" y="132"/>
                </a:lnTo>
                <a:lnTo>
                  <a:pt x="66" y="131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730" name="Freeform 300"/>
          <p:cNvSpPr>
            <a:spLocks/>
          </p:cNvSpPr>
          <p:nvPr/>
        </p:nvSpPr>
        <p:spPr bwMode="auto">
          <a:xfrm>
            <a:off x="2655434" y="5357802"/>
            <a:ext cx="138112" cy="153987"/>
          </a:xfrm>
          <a:custGeom>
            <a:avLst/>
            <a:gdLst>
              <a:gd name="T0" fmla="*/ 2147483647 w 87"/>
              <a:gd name="T1" fmla="*/ 2147483647 h 97"/>
              <a:gd name="T2" fmla="*/ 2147483647 w 87"/>
              <a:gd name="T3" fmla="*/ 2147483647 h 97"/>
              <a:gd name="T4" fmla="*/ 2147483647 w 87"/>
              <a:gd name="T5" fmla="*/ 2147483647 h 97"/>
              <a:gd name="T6" fmla="*/ 2147483647 w 87"/>
              <a:gd name="T7" fmla="*/ 2147483647 h 97"/>
              <a:gd name="T8" fmla="*/ 2147483647 w 87"/>
              <a:gd name="T9" fmla="*/ 2147483647 h 97"/>
              <a:gd name="T10" fmla="*/ 2147483647 w 87"/>
              <a:gd name="T11" fmla="*/ 0 h 97"/>
              <a:gd name="T12" fmla="*/ 2147483647 w 87"/>
              <a:gd name="T13" fmla="*/ 2147483647 h 97"/>
              <a:gd name="T14" fmla="*/ 2147483647 w 87"/>
              <a:gd name="T15" fmla="*/ 2147483647 h 97"/>
              <a:gd name="T16" fmla="*/ 2147483647 w 87"/>
              <a:gd name="T17" fmla="*/ 2147483647 h 97"/>
              <a:gd name="T18" fmla="*/ 2147483647 w 87"/>
              <a:gd name="T19" fmla="*/ 2147483647 h 97"/>
              <a:gd name="T20" fmla="*/ 2147483647 w 87"/>
              <a:gd name="T21" fmla="*/ 2147483647 h 97"/>
              <a:gd name="T22" fmla="*/ 0 w 87"/>
              <a:gd name="T23" fmla="*/ 2147483647 h 97"/>
              <a:gd name="T24" fmla="*/ 2147483647 w 87"/>
              <a:gd name="T25" fmla="*/ 2147483647 h 97"/>
              <a:gd name="T26" fmla="*/ 2147483647 w 87"/>
              <a:gd name="T27" fmla="*/ 2147483647 h 97"/>
              <a:gd name="T28" fmla="*/ 2147483647 w 87"/>
              <a:gd name="T29" fmla="*/ 2147483647 h 97"/>
              <a:gd name="T30" fmla="*/ 2147483647 w 87"/>
              <a:gd name="T31" fmla="*/ 2147483647 h 97"/>
              <a:gd name="T32" fmla="*/ 2147483647 w 87"/>
              <a:gd name="T33" fmla="*/ 2147483647 h 97"/>
              <a:gd name="T34" fmla="*/ 2147483647 w 87"/>
              <a:gd name="T35" fmla="*/ 2147483647 h 97"/>
              <a:gd name="T36" fmla="*/ 2147483647 w 87"/>
              <a:gd name="T37" fmla="*/ 2147483647 h 9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87"/>
              <a:gd name="T58" fmla="*/ 0 h 97"/>
              <a:gd name="T59" fmla="*/ 87 w 87"/>
              <a:gd name="T60" fmla="*/ 97 h 9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87" h="97">
                <a:moveTo>
                  <a:pt x="85" y="50"/>
                </a:moveTo>
                <a:lnTo>
                  <a:pt x="66" y="37"/>
                </a:lnTo>
                <a:lnTo>
                  <a:pt x="48" y="23"/>
                </a:lnTo>
                <a:lnTo>
                  <a:pt x="37" y="17"/>
                </a:lnTo>
                <a:lnTo>
                  <a:pt x="32" y="17"/>
                </a:lnTo>
                <a:lnTo>
                  <a:pt x="11" y="0"/>
                </a:lnTo>
                <a:lnTo>
                  <a:pt x="2" y="3"/>
                </a:lnTo>
                <a:lnTo>
                  <a:pt x="2" y="4"/>
                </a:lnTo>
                <a:lnTo>
                  <a:pt x="1" y="25"/>
                </a:lnTo>
                <a:lnTo>
                  <a:pt x="1" y="47"/>
                </a:lnTo>
                <a:lnTo>
                  <a:pt x="2" y="50"/>
                </a:lnTo>
                <a:lnTo>
                  <a:pt x="0" y="67"/>
                </a:lnTo>
                <a:lnTo>
                  <a:pt x="8" y="83"/>
                </a:lnTo>
                <a:lnTo>
                  <a:pt x="30" y="92"/>
                </a:lnTo>
                <a:lnTo>
                  <a:pt x="58" y="97"/>
                </a:lnTo>
                <a:lnTo>
                  <a:pt x="75" y="91"/>
                </a:lnTo>
                <a:lnTo>
                  <a:pt x="87" y="73"/>
                </a:lnTo>
                <a:lnTo>
                  <a:pt x="82" y="60"/>
                </a:lnTo>
                <a:lnTo>
                  <a:pt x="85" y="50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731" name="Freeform 301"/>
          <p:cNvSpPr>
            <a:spLocks/>
          </p:cNvSpPr>
          <p:nvPr/>
        </p:nvSpPr>
        <p:spPr bwMode="auto">
          <a:xfrm>
            <a:off x="2317296" y="5092689"/>
            <a:ext cx="434975" cy="969963"/>
          </a:xfrm>
          <a:custGeom>
            <a:avLst/>
            <a:gdLst>
              <a:gd name="T0" fmla="*/ 2147483647 w 274"/>
              <a:gd name="T1" fmla="*/ 2147483647 h 611"/>
              <a:gd name="T2" fmla="*/ 2147483647 w 274"/>
              <a:gd name="T3" fmla="*/ 2147483647 h 611"/>
              <a:gd name="T4" fmla="*/ 2147483647 w 274"/>
              <a:gd name="T5" fmla="*/ 2147483647 h 611"/>
              <a:gd name="T6" fmla="*/ 2147483647 w 274"/>
              <a:gd name="T7" fmla="*/ 2147483647 h 611"/>
              <a:gd name="T8" fmla="*/ 2147483647 w 274"/>
              <a:gd name="T9" fmla="*/ 2147483647 h 611"/>
              <a:gd name="T10" fmla="*/ 2147483647 w 274"/>
              <a:gd name="T11" fmla="*/ 2147483647 h 611"/>
              <a:gd name="T12" fmla="*/ 2147483647 w 274"/>
              <a:gd name="T13" fmla="*/ 2147483647 h 611"/>
              <a:gd name="T14" fmla="*/ 2147483647 w 274"/>
              <a:gd name="T15" fmla="*/ 2147483647 h 611"/>
              <a:gd name="T16" fmla="*/ 2147483647 w 274"/>
              <a:gd name="T17" fmla="*/ 2147483647 h 611"/>
              <a:gd name="T18" fmla="*/ 2147483647 w 274"/>
              <a:gd name="T19" fmla="*/ 2147483647 h 611"/>
              <a:gd name="T20" fmla="*/ 2147483647 w 274"/>
              <a:gd name="T21" fmla="*/ 2147483647 h 611"/>
              <a:gd name="T22" fmla="*/ 2147483647 w 274"/>
              <a:gd name="T23" fmla="*/ 2147483647 h 611"/>
              <a:gd name="T24" fmla="*/ 2147483647 w 274"/>
              <a:gd name="T25" fmla="*/ 2147483647 h 611"/>
              <a:gd name="T26" fmla="*/ 2147483647 w 274"/>
              <a:gd name="T27" fmla="*/ 2147483647 h 611"/>
              <a:gd name="T28" fmla="*/ 2147483647 w 274"/>
              <a:gd name="T29" fmla="*/ 2147483647 h 611"/>
              <a:gd name="T30" fmla="*/ 2147483647 w 274"/>
              <a:gd name="T31" fmla="*/ 2147483647 h 611"/>
              <a:gd name="T32" fmla="*/ 2147483647 w 274"/>
              <a:gd name="T33" fmla="*/ 2147483647 h 611"/>
              <a:gd name="T34" fmla="*/ 2147483647 w 274"/>
              <a:gd name="T35" fmla="*/ 2147483647 h 611"/>
              <a:gd name="T36" fmla="*/ 2147483647 w 274"/>
              <a:gd name="T37" fmla="*/ 2147483647 h 611"/>
              <a:gd name="T38" fmla="*/ 2147483647 w 274"/>
              <a:gd name="T39" fmla="*/ 2147483647 h 611"/>
              <a:gd name="T40" fmla="*/ 2147483647 w 274"/>
              <a:gd name="T41" fmla="*/ 2147483647 h 611"/>
              <a:gd name="T42" fmla="*/ 2147483647 w 274"/>
              <a:gd name="T43" fmla="*/ 2147483647 h 611"/>
              <a:gd name="T44" fmla="*/ 2147483647 w 274"/>
              <a:gd name="T45" fmla="*/ 2147483647 h 611"/>
              <a:gd name="T46" fmla="*/ 2147483647 w 274"/>
              <a:gd name="T47" fmla="*/ 2147483647 h 611"/>
              <a:gd name="T48" fmla="*/ 2147483647 w 274"/>
              <a:gd name="T49" fmla="*/ 2147483647 h 611"/>
              <a:gd name="T50" fmla="*/ 2147483647 w 274"/>
              <a:gd name="T51" fmla="*/ 2147483647 h 611"/>
              <a:gd name="T52" fmla="*/ 2147483647 w 274"/>
              <a:gd name="T53" fmla="*/ 2147483647 h 611"/>
              <a:gd name="T54" fmla="*/ 2147483647 w 274"/>
              <a:gd name="T55" fmla="*/ 2147483647 h 611"/>
              <a:gd name="T56" fmla="*/ 2147483647 w 274"/>
              <a:gd name="T57" fmla="*/ 2147483647 h 611"/>
              <a:gd name="T58" fmla="*/ 2147483647 w 274"/>
              <a:gd name="T59" fmla="*/ 2147483647 h 611"/>
              <a:gd name="T60" fmla="*/ 2147483647 w 274"/>
              <a:gd name="T61" fmla="*/ 2147483647 h 611"/>
              <a:gd name="T62" fmla="*/ 2147483647 w 274"/>
              <a:gd name="T63" fmla="*/ 2147483647 h 611"/>
              <a:gd name="T64" fmla="*/ 2147483647 w 274"/>
              <a:gd name="T65" fmla="*/ 2147483647 h 611"/>
              <a:gd name="T66" fmla="*/ 2147483647 w 274"/>
              <a:gd name="T67" fmla="*/ 2147483647 h 611"/>
              <a:gd name="T68" fmla="*/ 2147483647 w 274"/>
              <a:gd name="T69" fmla="*/ 2147483647 h 611"/>
              <a:gd name="T70" fmla="*/ 2147483647 w 274"/>
              <a:gd name="T71" fmla="*/ 2147483647 h 611"/>
              <a:gd name="T72" fmla="*/ 2147483647 w 274"/>
              <a:gd name="T73" fmla="*/ 2147483647 h 611"/>
              <a:gd name="T74" fmla="*/ 2147483647 w 274"/>
              <a:gd name="T75" fmla="*/ 2147483647 h 611"/>
              <a:gd name="T76" fmla="*/ 2147483647 w 274"/>
              <a:gd name="T77" fmla="*/ 2147483647 h 611"/>
              <a:gd name="T78" fmla="*/ 2147483647 w 274"/>
              <a:gd name="T79" fmla="*/ 2147483647 h 611"/>
              <a:gd name="T80" fmla="*/ 2147483647 w 274"/>
              <a:gd name="T81" fmla="*/ 2147483647 h 611"/>
              <a:gd name="T82" fmla="*/ 2147483647 w 274"/>
              <a:gd name="T83" fmla="*/ 2147483647 h 611"/>
              <a:gd name="T84" fmla="*/ 2147483647 w 274"/>
              <a:gd name="T85" fmla="*/ 2147483647 h 611"/>
              <a:gd name="T86" fmla="*/ 2147483647 w 274"/>
              <a:gd name="T87" fmla="*/ 2147483647 h 611"/>
              <a:gd name="T88" fmla="*/ 2147483647 w 274"/>
              <a:gd name="T89" fmla="*/ 2147483647 h 611"/>
              <a:gd name="T90" fmla="*/ 2147483647 w 274"/>
              <a:gd name="T91" fmla="*/ 2147483647 h 611"/>
              <a:gd name="T92" fmla="*/ 2147483647 w 274"/>
              <a:gd name="T93" fmla="*/ 2147483647 h 611"/>
              <a:gd name="T94" fmla="*/ 2147483647 w 274"/>
              <a:gd name="T95" fmla="*/ 2147483647 h 611"/>
              <a:gd name="T96" fmla="*/ 2147483647 w 274"/>
              <a:gd name="T97" fmla="*/ 2147483647 h 611"/>
              <a:gd name="T98" fmla="*/ 2147483647 w 274"/>
              <a:gd name="T99" fmla="*/ 2147483647 h 611"/>
              <a:gd name="T100" fmla="*/ 2147483647 w 274"/>
              <a:gd name="T101" fmla="*/ 2147483647 h 611"/>
              <a:gd name="T102" fmla="*/ 2147483647 w 274"/>
              <a:gd name="T103" fmla="*/ 2147483647 h 611"/>
              <a:gd name="T104" fmla="*/ 2147483647 w 274"/>
              <a:gd name="T105" fmla="*/ 2147483647 h 611"/>
              <a:gd name="T106" fmla="*/ 2147483647 w 274"/>
              <a:gd name="T107" fmla="*/ 2147483647 h 611"/>
              <a:gd name="T108" fmla="*/ 2147483647 w 274"/>
              <a:gd name="T109" fmla="*/ 2147483647 h 611"/>
              <a:gd name="T110" fmla="*/ 2147483647 w 274"/>
              <a:gd name="T111" fmla="*/ 2147483647 h 611"/>
              <a:gd name="T112" fmla="*/ 2147483647 w 274"/>
              <a:gd name="T113" fmla="*/ 2147483647 h 611"/>
              <a:gd name="T114" fmla="*/ 2147483647 w 274"/>
              <a:gd name="T115" fmla="*/ 2147483647 h 611"/>
              <a:gd name="T116" fmla="*/ 2147483647 w 274"/>
              <a:gd name="T117" fmla="*/ 2147483647 h 611"/>
              <a:gd name="T118" fmla="*/ 2147483647 w 274"/>
              <a:gd name="T119" fmla="*/ 2147483647 h 61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74"/>
              <a:gd name="T181" fmla="*/ 0 h 611"/>
              <a:gd name="T182" fmla="*/ 274 w 274"/>
              <a:gd name="T183" fmla="*/ 611 h 61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74" h="611">
                <a:moveTo>
                  <a:pt x="176" y="387"/>
                </a:moveTo>
                <a:lnTo>
                  <a:pt x="153" y="386"/>
                </a:lnTo>
                <a:lnTo>
                  <a:pt x="135" y="383"/>
                </a:lnTo>
                <a:lnTo>
                  <a:pt x="148" y="410"/>
                </a:lnTo>
                <a:lnTo>
                  <a:pt x="154" y="412"/>
                </a:lnTo>
                <a:lnTo>
                  <a:pt x="160" y="411"/>
                </a:lnTo>
                <a:lnTo>
                  <a:pt x="165" y="408"/>
                </a:lnTo>
                <a:lnTo>
                  <a:pt x="170" y="422"/>
                </a:lnTo>
                <a:lnTo>
                  <a:pt x="161" y="420"/>
                </a:lnTo>
                <a:lnTo>
                  <a:pt x="148" y="420"/>
                </a:lnTo>
                <a:lnTo>
                  <a:pt x="161" y="427"/>
                </a:lnTo>
                <a:lnTo>
                  <a:pt x="149" y="442"/>
                </a:lnTo>
                <a:lnTo>
                  <a:pt x="152" y="458"/>
                </a:lnTo>
                <a:lnTo>
                  <a:pt x="149" y="467"/>
                </a:lnTo>
                <a:lnTo>
                  <a:pt x="131" y="476"/>
                </a:lnTo>
                <a:lnTo>
                  <a:pt x="131" y="494"/>
                </a:lnTo>
                <a:lnTo>
                  <a:pt x="157" y="507"/>
                </a:lnTo>
                <a:lnTo>
                  <a:pt x="166" y="513"/>
                </a:lnTo>
                <a:lnTo>
                  <a:pt x="160" y="522"/>
                </a:lnTo>
                <a:lnTo>
                  <a:pt x="166" y="525"/>
                </a:lnTo>
                <a:lnTo>
                  <a:pt x="157" y="538"/>
                </a:lnTo>
                <a:lnTo>
                  <a:pt x="148" y="550"/>
                </a:lnTo>
                <a:lnTo>
                  <a:pt x="148" y="566"/>
                </a:lnTo>
                <a:lnTo>
                  <a:pt x="139" y="563"/>
                </a:lnTo>
                <a:lnTo>
                  <a:pt x="135" y="564"/>
                </a:lnTo>
                <a:lnTo>
                  <a:pt x="144" y="568"/>
                </a:lnTo>
                <a:lnTo>
                  <a:pt x="136" y="579"/>
                </a:lnTo>
                <a:lnTo>
                  <a:pt x="136" y="583"/>
                </a:lnTo>
                <a:lnTo>
                  <a:pt x="144" y="595"/>
                </a:lnTo>
                <a:lnTo>
                  <a:pt x="140" y="595"/>
                </a:lnTo>
                <a:lnTo>
                  <a:pt x="152" y="601"/>
                </a:lnTo>
                <a:lnTo>
                  <a:pt x="160" y="611"/>
                </a:lnTo>
                <a:lnTo>
                  <a:pt x="134" y="603"/>
                </a:lnTo>
                <a:lnTo>
                  <a:pt x="103" y="600"/>
                </a:lnTo>
                <a:lnTo>
                  <a:pt x="94" y="592"/>
                </a:lnTo>
                <a:lnTo>
                  <a:pt x="83" y="577"/>
                </a:lnTo>
                <a:lnTo>
                  <a:pt x="74" y="577"/>
                </a:lnTo>
                <a:lnTo>
                  <a:pt x="59" y="551"/>
                </a:lnTo>
                <a:lnTo>
                  <a:pt x="69" y="539"/>
                </a:lnTo>
                <a:lnTo>
                  <a:pt x="66" y="513"/>
                </a:lnTo>
                <a:lnTo>
                  <a:pt x="62" y="490"/>
                </a:lnTo>
                <a:lnTo>
                  <a:pt x="61" y="475"/>
                </a:lnTo>
                <a:lnTo>
                  <a:pt x="57" y="466"/>
                </a:lnTo>
                <a:lnTo>
                  <a:pt x="50" y="461"/>
                </a:lnTo>
                <a:lnTo>
                  <a:pt x="61" y="458"/>
                </a:lnTo>
                <a:lnTo>
                  <a:pt x="48" y="451"/>
                </a:lnTo>
                <a:lnTo>
                  <a:pt x="41" y="429"/>
                </a:lnTo>
                <a:lnTo>
                  <a:pt x="32" y="418"/>
                </a:lnTo>
                <a:lnTo>
                  <a:pt x="32" y="402"/>
                </a:lnTo>
                <a:lnTo>
                  <a:pt x="25" y="375"/>
                </a:lnTo>
                <a:lnTo>
                  <a:pt x="23" y="354"/>
                </a:lnTo>
                <a:lnTo>
                  <a:pt x="26" y="342"/>
                </a:lnTo>
                <a:lnTo>
                  <a:pt x="24" y="330"/>
                </a:lnTo>
                <a:lnTo>
                  <a:pt x="20" y="312"/>
                </a:lnTo>
                <a:lnTo>
                  <a:pt x="14" y="296"/>
                </a:lnTo>
                <a:lnTo>
                  <a:pt x="23" y="282"/>
                </a:lnTo>
                <a:lnTo>
                  <a:pt x="19" y="269"/>
                </a:lnTo>
                <a:lnTo>
                  <a:pt x="21" y="244"/>
                </a:lnTo>
                <a:lnTo>
                  <a:pt x="17" y="232"/>
                </a:lnTo>
                <a:lnTo>
                  <a:pt x="9" y="215"/>
                </a:lnTo>
                <a:lnTo>
                  <a:pt x="0" y="199"/>
                </a:lnTo>
                <a:lnTo>
                  <a:pt x="1" y="186"/>
                </a:lnTo>
                <a:lnTo>
                  <a:pt x="4" y="173"/>
                </a:lnTo>
                <a:lnTo>
                  <a:pt x="2" y="159"/>
                </a:lnTo>
                <a:lnTo>
                  <a:pt x="2" y="143"/>
                </a:lnTo>
                <a:lnTo>
                  <a:pt x="10" y="126"/>
                </a:lnTo>
                <a:lnTo>
                  <a:pt x="17" y="107"/>
                </a:lnTo>
                <a:lnTo>
                  <a:pt x="22" y="102"/>
                </a:lnTo>
                <a:lnTo>
                  <a:pt x="16" y="90"/>
                </a:lnTo>
                <a:lnTo>
                  <a:pt x="12" y="62"/>
                </a:lnTo>
                <a:lnTo>
                  <a:pt x="16" y="52"/>
                </a:lnTo>
                <a:lnTo>
                  <a:pt x="31" y="44"/>
                </a:lnTo>
                <a:lnTo>
                  <a:pt x="34" y="24"/>
                </a:lnTo>
                <a:lnTo>
                  <a:pt x="31" y="20"/>
                </a:lnTo>
                <a:lnTo>
                  <a:pt x="45" y="0"/>
                </a:lnTo>
                <a:lnTo>
                  <a:pt x="48" y="2"/>
                </a:lnTo>
                <a:lnTo>
                  <a:pt x="70" y="6"/>
                </a:lnTo>
                <a:lnTo>
                  <a:pt x="79" y="18"/>
                </a:lnTo>
                <a:lnTo>
                  <a:pt x="84" y="7"/>
                </a:lnTo>
                <a:lnTo>
                  <a:pt x="105" y="4"/>
                </a:lnTo>
                <a:lnTo>
                  <a:pt x="108" y="8"/>
                </a:lnTo>
                <a:lnTo>
                  <a:pt x="126" y="25"/>
                </a:lnTo>
                <a:lnTo>
                  <a:pt x="143" y="41"/>
                </a:lnTo>
                <a:lnTo>
                  <a:pt x="157" y="48"/>
                </a:lnTo>
                <a:lnTo>
                  <a:pt x="171" y="54"/>
                </a:lnTo>
                <a:lnTo>
                  <a:pt x="188" y="64"/>
                </a:lnTo>
                <a:lnTo>
                  <a:pt x="203" y="73"/>
                </a:lnTo>
                <a:lnTo>
                  <a:pt x="196" y="92"/>
                </a:lnTo>
                <a:lnTo>
                  <a:pt x="190" y="111"/>
                </a:lnTo>
                <a:lnTo>
                  <a:pt x="210" y="112"/>
                </a:lnTo>
                <a:lnTo>
                  <a:pt x="231" y="114"/>
                </a:lnTo>
                <a:lnTo>
                  <a:pt x="242" y="110"/>
                </a:lnTo>
                <a:lnTo>
                  <a:pt x="256" y="88"/>
                </a:lnTo>
                <a:lnTo>
                  <a:pt x="255" y="76"/>
                </a:lnTo>
                <a:lnTo>
                  <a:pt x="266" y="76"/>
                </a:lnTo>
                <a:lnTo>
                  <a:pt x="274" y="102"/>
                </a:lnTo>
                <a:lnTo>
                  <a:pt x="263" y="112"/>
                </a:lnTo>
                <a:lnTo>
                  <a:pt x="252" y="122"/>
                </a:lnTo>
                <a:lnTo>
                  <a:pt x="242" y="134"/>
                </a:lnTo>
                <a:lnTo>
                  <a:pt x="233" y="146"/>
                </a:lnTo>
                <a:lnTo>
                  <a:pt x="224" y="156"/>
                </a:lnTo>
                <a:lnTo>
                  <a:pt x="215" y="168"/>
                </a:lnTo>
                <a:lnTo>
                  <a:pt x="215" y="171"/>
                </a:lnTo>
                <a:lnTo>
                  <a:pt x="214" y="192"/>
                </a:lnTo>
                <a:lnTo>
                  <a:pt x="214" y="214"/>
                </a:lnTo>
                <a:lnTo>
                  <a:pt x="216" y="227"/>
                </a:lnTo>
                <a:lnTo>
                  <a:pt x="212" y="236"/>
                </a:lnTo>
                <a:lnTo>
                  <a:pt x="219" y="259"/>
                </a:lnTo>
                <a:lnTo>
                  <a:pt x="242" y="275"/>
                </a:lnTo>
                <a:lnTo>
                  <a:pt x="244" y="289"/>
                </a:lnTo>
                <a:lnTo>
                  <a:pt x="255" y="298"/>
                </a:lnTo>
                <a:lnTo>
                  <a:pt x="249" y="315"/>
                </a:lnTo>
                <a:lnTo>
                  <a:pt x="241" y="333"/>
                </a:lnTo>
                <a:lnTo>
                  <a:pt x="227" y="336"/>
                </a:lnTo>
                <a:lnTo>
                  <a:pt x="213" y="339"/>
                </a:lnTo>
                <a:lnTo>
                  <a:pt x="198" y="343"/>
                </a:lnTo>
                <a:lnTo>
                  <a:pt x="184" y="347"/>
                </a:lnTo>
                <a:lnTo>
                  <a:pt x="171" y="345"/>
                </a:lnTo>
                <a:lnTo>
                  <a:pt x="176" y="353"/>
                </a:lnTo>
                <a:lnTo>
                  <a:pt x="180" y="378"/>
                </a:lnTo>
                <a:lnTo>
                  <a:pt x="176" y="387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732" name="Freeform 302"/>
          <p:cNvSpPr>
            <a:spLocks/>
          </p:cNvSpPr>
          <p:nvPr/>
        </p:nvSpPr>
        <p:spPr bwMode="auto">
          <a:xfrm>
            <a:off x="2571296" y="6094719"/>
            <a:ext cx="107950" cy="45719"/>
          </a:xfrm>
          <a:custGeom>
            <a:avLst/>
            <a:gdLst>
              <a:gd name="T0" fmla="*/ 2147483647 w 68"/>
              <a:gd name="T1" fmla="*/ 2147483647 h 44"/>
              <a:gd name="T2" fmla="*/ 0 w 68"/>
              <a:gd name="T3" fmla="*/ 0 h 44"/>
              <a:gd name="T4" fmla="*/ 2147483647 w 68"/>
              <a:gd name="T5" fmla="*/ 2147483647 h 44"/>
              <a:gd name="T6" fmla="*/ 2147483647 w 68"/>
              <a:gd name="T7" fmla="*/ 2147483647 h 44"/>
              <a:gd name="T8" fmla="*/ 2147483647 w 68"/>
              <a:gd name="T9" fmla="*/ 2147483647 h 44"/>
              <a:gd name="T10" fmla="*/ 2147483647 w 68"/>
              <a:gd name="T11" fmla="*/ 2147483647 h 44"/>
              <a:gd name="T12" fmla="*/ 2147483647 w 68"/>
              <a:gd name="T13" fmla="*/ 2147483647 h 44"/>
              <a:gd name="T14" fmla="*/ 2147483647 w 68"/>
              <a:gd name="T15" fmla="*/ 2147483647 h 44"/>
              <a:gd name="T16" fmla="*/ 2147483647 w 68"/>
              <a:gd name="T17" fmla="*/ 2147483647 h 4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8"/>
              <a:gd name="T28" fmla="*/ 0 h 44"/>
              <a:gd name="T29" fmla="*/ 68 w 68"/>
              <a:gd name="T30" fmla="*/ 44 h 4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8" h="44">
                <a:moveTo>
                  <a:pt x="6" y="8"/>
                </a:moveTo>
                <a:lnTo>
                  <a:pt x="0" y="0"/>
                </a:lnTo>
                <a:lnTo>
                  <a:pt x="9" y="21"/>
                </a:lnTo>
                <a:lnTo>
                  <a:pt x="18" y="43"/>
                </a:lnTo>
                <a:lnTo>
                  <a:pt x="43" y="43"/>
                </a:lnTo>
                <a:lnTo>
                  <a:pt x="68" y="44"/>
                </a:lnTo>
                <a:lnTo>
                  <a:pt x="66" y="38"/>
                </a:lnTo>
                <a:lnTo>
                  <a:pt x="30" y="26"/>
                </a:lnTo>
                <a:lnTo>
                  <a:pt x="6" y="8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733" name="Freeform 303"/>
          <p:cNvSpPr>
            <a:spLocks/>
          </p:cNvSpPr>
          <p:nvPr/>
        </p:nvSpPr>
        <p:spPr bwMode="auto">
          <a:xfrm>
            <a:off x="2260146" y="4952989"/>
            <a:ext cx="311150" cy="1155700"/>
          </a:xfrm>
          <a:custGeom>
            <a:avLst/>
            <a:gdLst>
              <a:gd name="T0" fmla="*/ 2147483647 w 196"/>
              <a:gd name="T1" fmla="*/ 2147483647 h 728"/>
              <a:gd name="T2" fmla="*/ 2147483647 w 196"/>
              <a:gd name="T3" fmla="*/ 2147483647 h 728"/>
              <a:gd name="T4" fmla="*/ 2147483647 w 196"/>
              <a:gd name="T5" fmla="*/ 2147483647 h 728"/>
              <a:gd name="T6" fmla="*/ 2147483647 w 196"/>
              <a:gd name="T7" fmla="*/ 2147483647 h 728"/>
              <a:gd name="T8" fmla="*/ 2147483647 w 196"/>
              <a:gd name="T9" fmla="*/ 2147483647 h 728"/>
              <a:gd name="T10" fmla="*/ 2147483647 w 196"/>
              <a:gd name="T11" fmla="*/ 2147483647 h 728"/>
              <a:gd name="T12" fmla="*/ 2147483647 w 196"/>
              <a:gd name="T13" fmla="*/ 2147483647 h 728"/>
              <a:gd name="T14" fmla="*/ 2147483647 w 196"/>
              <a:gd name="T15" fmla="*/ 2147483647 h 728"/>
              <a:gd name="T16" fmla="*/ 2147483647 w 196"/>
              <a:gd name="T17" fmla="*/ 2147483647 h 728"/>
              <a:gd name="T18" fmla="*/ 2147483647 w 196"/>
              <a:gd name="T19" fmla="*/ 2147483647 h 728"/>
              <a:gd name="T20" fmla="*/ 2147483647 w 196"/>
              <a:gd name="T21" fmla="*/ 2147483647 h 728"/>
              <a:gd name="T22" fmla="*/ 2147483647 w 196"/>
              <a:gd name="T23" fmla="*/ 2147483647 h 728"/>
              <a:gd name="T24" fmla="*/ 2147483647 w 196"/>
              <a:gd name="T25" fmla="*/ 2147483647 h 728"/>
              <a:gd name="T26" fmla="*/ 2147483647 w 196"/>
              <a:gd name="T27" fmla="*/ 2147483647 h 728"/>
              <a:gd name="T28" fmla="*/ 2147483647 w 196"/>
              <a:gd name="T29" fmla="*/ 2147483647 h 728"/>
              <a:gd name="T30" fmla="*/ 2147483647 w 196"/>
              <a:gd name="T31" fmla="*/ 2147483647 h 728"/>
              <a:gd name="T32" fmla="*/ 2147483647 w 196"/>
              <a:gd name="T33" fmla="*/ 2147483647 h 728"/>
              <a:gd name="T34" fmla="*/ 2147483647 w 196"/>
              <a:gd name="T35" fmla="*/ 2147483647 h 728"/>
              <a:gd name="T36" fmla="*/ 2147483647 w 196"/>
              <a:gd name="T37" fmla="*/ 2147483647 h 728"/>
              <a:gd name="T38" fmla="*/ 2147483647 w 196"/>
              <a:gd name="T39" fmla="*/ 2147483647 h 728"/>
              <a:gd name="T40" fmla="*/ 2147483647 w 196"/>
              <a:gd name="T41" fmla="*/ 2147483647 h 728"/>
              <a:gd name="T42" fmla="*/ 2147483647 w 196"/>
              <a:gd name="T43" fmla="*/ 2147483647 h 728"/>
              <a:gd name="T44" fmla="*/ 2147483647 w 196"/>
              <a:gd name="T45" fmla="*/ 2147483647 h 728"/>
              <a:gd name="T46" fmla="*/ 2147483647 w 196"/>
              <a:gd name="T47" fmla="*/ 2147483647 h 728"/>
              <a:gd name="T48" fmla="*/ 2147483647 w 196"/>
              <a:gd name="T49" fmla="*/ 2147483647 h 728"/>
              <a:gd name="T50" fmla="*/ 2147483647 w 196"/>
              <a:gd name="T51" fmla="*/ 2147483647 h 728"/>
              <a:gd name="T52" fmla="*/ 2147483647 w 196"/>
              <a:gd name="T53" fmla="*/ 2147483647 h 728"/>
              <a:gd name="T54" fmla="*/ 2147483647 w 196"/>
              <a:gd name="T55" fmla="*/ 2147483647 h 728"/>
              <a:gd name="T56" fmla="*/ 2147483647 w 196"/>
              <a:gd name="T57" fmla="*/ 2147483647 h 728"/>
              <a:gd name="T58" fmla="*/ 2147483647 w 196"/>
              <a:gd name="T59" fmla="*/ 2147483647 h 728"/>
              <a:gd name="T60" fmla="*/ 2147483647 w 196"/>
              <a:gd name="T61" fmla="*/ 2147483647 h 728"/>
              <a:gd name="T62" fmla="*/ 2147483647 w 196"/>
              <a:gd name="T63" fmla="*/ 2147483647 h 728"/>
              <a:gd name="T64" fmla="*/ 2147483647 w 196"/>
              <a:gd name="T65" fmla="*/ 2147483647 h 728"/>
              <a:gd name="T66" fmla="*/ 2147483647 w 196"/>
              <a:gd name="T67" fmla="*/ 2147483647 h 728"/>
              <a:gd name="T68" fmla="*/ 2147483647 w 196"/>
              <a:gd name="T69" fmla="*/ 2147483647 h 728"/>
              <a:gd name="T70" fmla="*/ 2147483647 w 196"/>
              <a:gd name="T71" fmla="*/ 2147483647 h 728"/>
              <a:gd name="T72" fmla="*/ 2147483647 w 196"/>
              <a:gd name="T73" fmla="*/ 2147483647 h 728"/>
              <a:gd name="T74" fmla="*/ 2147483647 w 196"/>
              <a:gd name="T75" fmla="*/ 2147483647 h 728"/>
              <a:gd name="T76" fmla="*/ 2147483647 w 196"/>
              <a:gd name="T77" fmla="*/ 2147483647 h 728"/>
              <a:gd name="T78" fmla="*/ 2147483647 w 196"/>
              <a:gd name="T79" fmla="*/ 2147483647 h 728"/>
              <a:gd name="T80" fmla="*/ 2147483647 w 196"/>
              <a:gd name="T81" fmla="*/ 2147483647 h 728"/>
              <a:gd name="T82" fmla="*/ 2147483647 w 196"/>
              <a:gd name="T83" fmla="*/ 2147483647 h 728"/>
              <a:gd name="T84" fmla="*/ 2147483647 w 196"/>
              <a:gd name="T85" fmla="*/ 2147483647 h 728"/>
              <a:gd name="T86" fmla="*/ 2147483647 w 196"/>
              <a:gd name="T87" fmla="*/ 2147483647 h 728"/>
              <a:gd name="T88" fmla="*/ 2147483647 w 196"/>
              <a:gd name="T89" fmla="*/ 2147483647 h 728"/>
              <a:gd name="T90" fmla="*/ 2147483647 w 196"/>
              <a:gd name="T91" fmla="*/ 2147483647 h 728"/>
              <a:gd name="T92" fmla="*/ 2147483647 w 196"/>
              <a:gd name="T93" fmla="*/ 2147483647 h 72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96"/>
              <a:gd name="T142" fmla="*/ 0 h 728"/>
              <a:gd name="T143" fmla="*/ 196 w 196"/>
              <a:gd name="T144" fmla="*/ 728 h 728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96" h="728">
                <a:moveTo>
                  <a:pt x="13" y="259"/>
                </a:moveTo>
                <a:lnTo>
                  <a:pt x="17" y="274"/>
                </a:lnTo>
                <a:lnTo>
                  <a:pt x="20" y="289"/>
                </a:lnTo>
                <a:lnTo>
                  <a:pt x="22" y="304"/>
                </a:lnTo>
                <a:lnTo>
                  <a:pt x="24" y="320"/>
                </a:lnTo>
                <a:lnTo>
                  <a:pt x="22" y="337"/>
                </a:lnTo>
                <a:lnTo>
                  <a:pt x="20" y="356"/>
                </a:lnTo>
                <a:lnTo>
                  <a:pt x="19" y="373"/>
                </a:lnTo>
                <a:lnTo>
                  <a:pt x="18" y="391"/>
                </a:lnTo>
                <a:lnTo>
                  <a:pt x="13" y="398"/>
                </a:lnTo>
                <a:lnTo>
                  <a:pt x="19" y="415"/>
                </a:lnTo>
                <a:lnTo>
                  <a:pt x="25" y="432"/>
                </a:lnTo>
                <a:lnTo>
                  <a:pt x="30" y="451"/>
                </a:lnTo>
                <a:lnTo>
                  <a:pt x="28" y="469"/>
                </a:lnTo>
                <a:lnTo>
                  <a:pt x="38" y="486"/>
                </a:lnTo>
                <a:lnTo>
                  <a:pt x="40" y="490"/>
                </a:lnTo>
                <a:lnTo>
                  <a:pt x="46" y="486"/>
                </a:lnTo>
                <a:lnTo>
                  <a:pt x="53" y="486"/>
                </a:lnTo>
                <a:lnTo>
                  <a:pt x="57" y="483"/>
                </a:lnTo>
                <a:lnTo>
                  <a:pt x="56" y="494"/>
                </a:lnTo>
                <a:lnTo>
                  <a:pt x="60" y="500"/>
                </a:lnTo>
                <a:lnTo>
                  <a:pt x="58" y="498"/>
                </a:lnTo>
                <a:lnTo>
                  <a:pt x="59" y="505"/>
                </a:lnTo>
                <a:lnTo>
                  <a:pt x="61" y="516"/>
                </a:lnTo>
                <a:lnTo>
                  <a:pt x="61" y="529"/>
                </a:lnTo>
                <a:lnTo>
                  <a:pt x="62" y="536"/>
                </a:lnTo>
                <a:lnTo>
                  <a:pt x="71" y="544"/>
                </a:lnTo>
                <a:lnTo>
                  <a:pt x="67" y="557"/>
                </a:lnTo>
                <a:lnTo>
                  <a:pt x="72" y="561"/>
                </a:lnTo>
                <a:lnTo>
                  <a:pt x="68" y="563"/>
                </a:lnTo>
                <a:lnTo>
                  <a:pt x="68" y="567"/>
                </a:lnTo>
                <a:lnTo>
                  <a:pt x="69" y="568"/>
                </a:lnTo>
                <a:lnTo>
                  <a:pt x="69" y="578"/>
                </a:lnTo>
                <a:lnTo>
                  <a:pt x="71" y="577"/>
                </a:lnTo>
                <a:lnTo>
                  <a:pt x="66" y="584"/>
                </a:lnTo>
                <a:lnTo>
                  <a:pt x="65" y="579"/>
                </a:lnTo>
                <a:lnTo>
                  <a:pt x="58" y="579"/>
                </a:lnTo>
                <a:lnTo>
                  <a:pt x="59" y="572"/>
                </a:lnTo>
                <a:lnTo>
                  <a:pt x="55" y="572"/>
                </a:lnTo>
                <a:lnTo>
                  <a:pt x="50" y="573"/>
                </a:lnTo>
                <a:lnTo>
                  <a:pt x="42" y="590"/>
                </a:lnTo>
                <a:lnTo>
                  <a:pt x="44" y="589"/>
                </a:lnTo>
                <a:lnTo>
                  <a:pt x="50" y="585"/>
                </a:lnTo>
                <a:lnTo>
                  <a:pt x="60" y="590"/>
                </a:lnTo>
                <a:lnTo>
                  <a:pt x="71" y="598"/>
                </a:lnTo>
                <a:lnTo>
                  <a:pt x="67" y="603"/>
                </a:lnTo>
                <a:lnTo>
                  <a:pt x="71" y="606"/>
                </a:lnTo>
                <a:lnTo>
                  <a:pt x="64" y="608"/>
                </a:lnTo>
                <a:lnTo>
                  <a:pt x="78" y="607"/>
                </a:lnTo>
                <a:lnTo>
                  <a:pt x="80" y="606"/>
                </a:lnTo>
                <a:lnTo>
                  <a:pt x="85" y="614"/>
                </a:lnTo>
                <a:lnTo>
                  <a:pt x="85" y="618"/>
                </a:lnTo>
                <a:lnTo>
                  <a:pt x="73" y="616"/>
                </a:lnTo>
                <a:lnTo>
                  <a:pt x="69" y="615"/>
                </a:lnTo>
                <a:lnTo>
                  <a:pt x="77" y="627"/>
                </a:lnTo>
                <a:lnTo>
                  <a:pt x="84" y="641"/>
                </a:lnTo>
                <a:lnTo>
                  <a:pt x="85" y="647"/>
                </a:lnTo>
                <a:lnTo>
                  <a:pt x="89" y="654"/>
                </a:lnTo>
                <a:lnTo>
                  <a:pt x="85" y="657"/>
                </a:lnTo>
                <a:lnTo>
                  <a:pt x="94" y="662"/>
                </a:lnTo>
                <a:lnTo>
                  <a:pt x="101" y="670"/>
                </a:lnTo>
                <a:lnTo>
                  <a:pt x="99" y="674"/>
                </a:lnTo>
                <a:lnTo>
                  <a:pt x="107" y="678"/>
                </a:lnTo>
                <a:lnTo>
                  <a:pt x="111" y="683"/>
                </a:lnTo>
                <a:lnTo>
                  <a:pt x="107" y="682"/>
                </a:lnTo>
                <a:lnTo>
                  <a:pt x="115" y="689"/>
                </a:lnTo>
                <a:lnTo>
                  <a:pt x="116" y="694"/>
                </a:lnTo>
                <a:lnTo>
                  <a:pt x="122" y="703"/>
                </a:lnTo>
                <a:lnTo>
                  <a:pt x="126" y="707"/>
                </a:lnTo>
                <a:lnTo>
                  <a:pt x="133" y="712"/>
                </a:lnTo>
                <a:lnTo>
                  <a:pt x="135" y="714"/>
                </a:lnTo>
                <a:lnTo>
                  <a:pt x="133" y="716"/>
                </a:lnTo>
                <a:lnTo>
                  <a:pt x="143" y="718"/>
                </a:lnTo>
                <a:lnTo>
                  <a:pt x="166" y="728"/>
                </a:lnTo>
                <a:lnTo>
                  <a:pt x="167" y="704"/>
                </a:lnTo>
                <a:lnTo>
                  <a:pt x="180" y="696"/>
                </a:lnTo>
                <a:lnTo>
                  <a:pt x="196" y="699"/>
                </a:lnTo>
                <a:lnTo>
                  <a:pt x="170" y="691"/>
                </a:lnTo>
                <a:lnTo>
                  <a:pt x="139" y="688"/>
                </a:lnTo>
                <a:lnTo>
                  <a:pt x="130" y="680"/>
                </a:lnTo>
                <a:lnTo>
                  <a:pt x="119" y="665"/>
                </a:lnTo>
                <a:lnTo>
                  <a:pt x="110" y="665"/>
                </a:lnTo>
                <a:lnTo>
                  <a:pt x="95" y="639"/>
                </a:lnTo>
                <a:lnTo>
                  <a:pt x="105" y="627"/>
                </a:lnTo>
                <a:lnTo>
                  <a:pt x="102" y="601"/>
                </a:lnTo>
                <a:lnTo>
                  <a:pt x="98" y="578"/>
                </a:lnTo>
                <a:lnTo>
                  <a:pt x="97" y="563"/>
                </a:lnTo>
                <a:lnTo>
                  <a:pt x="93" y="554"/>
                </a:lnTo>
                <a:lnTo>
                  <a:pt x="86" y="549"/>
                </a:lnTo>
                <a:lnTo>
                  <a:pt x="97" y="546"/>
                </a:lnTo>
                <a:lnTo>
                  <a:pt x="84" y="539"/>
                </a:lnTo>
                <a:lnTo>
                  <a:pt x="77" y="517"/>
                </a:lnTo>
                <a:lnTo>
                  <a:pt x="68" y="506"/>
                </a:lnTo>
                <a:lnTo>
                  <a:pt x="68" y="490"/>
                </a:lnTo>
                <a:lnTo>
                  <a:pt x="61" y="463"/>
                </a:lnTo>
                <a:lnTo>
                  <a:pt x="59" y="442"/>
                </a:lnTo>
                <a:lnTo>
                  <a:pt x="62" y="430"/>
                </a:lnTo>
                <a:lnTo>
                  <a:pt x="60" y="418"/>
                </a:lnTo>
                <a:lnTo>
                  <a:pt x="56" y="400"/>
                </a:lnTo>
                <a:lnTo>
                  <a:pt x="50" y="384"/>
                </a:lnTo>
                <a:lnTo>
                  <a:pt x="59" y="370"/>
                </a:lnTo>
                <a:lnTo>
                  <a:pt x="55" y="357"/>
                </a:lnTo>
                <a:lnTo>
                  <a:pt x="57" y="332"/>
                </a:lnTo>
                <a:lnTo>
                  <a:pt x="53" y="320"/>
                </a:lnTo>
                <a:lnTo>
                  <a:pt x="45" y="303"/>
                </a:lnTo>
                <a:lnTo>
                  <a:pt x="36" y="287"/>
                </a:lnTo>
                <a:lnTo>
                  <a:pt x="37" y="274"/>
                </a:lnTo>
                <a:lnTo>
                  <a:pt x="40" y="261"/>
                </a:lnTo>
                <a:lnTo>
                  <a:pt x="38" y="247"/>
                </a:lnTo>
                <a:lnTo>
                  <a:pt x="38" y="231"/>
                </a:lnTo>
                <a:lnTo>
                  <a:pt x="46" y="214"/>
                </a:lnTo>
                <a:lnTo>
                  <a:pt x="53" y="195"/>
                </a:lnTo>
                <a:lnTo>
                  <a:pt x="58" y="190"/>
                </a:lnTo>
                <a:lnTo>
                  <a:pt x="52" y="178"/>
                </a:lnTo>
                <a:lnTo>
                  <a:pt x="48" y="150"/>
                </a:lnTo>
                <a:lnTo>
                  <a:pt x="52" y="140"/>
                </a:lnTo>
                <a:lnTo>
                  <a:pt x="67" y="132"/>
                </a:lnTo>
                <a:lnTo>
                  <a:pt x="70" y="112"/>
                </a:lnTo>
                <a:lnTo>
                  <a:pt x="67" y="108"/>
                </a:lnTo>
                <a:lnTo>
                  <a:pt x="54" y="106"/>
                </a:lnTo>
                <a:lnTo>
                  <a:pt x="46" y="88"/>
                </a:lnTo>
                <a:lnTo>
                  <a:pt x="40" y="70"/>
                </a:lnTo>
                <a:lnTo>
                  <a:pt x="34" y="53"/>
                </a:lnTo>
                <a:lnTo>
                  <a:pt x="35" y="37"/>
                </a:lnTo>
                <a:lnTo>
                  <a:pt x="25" y="24"/>
                </a:lnTo>
                <a:lnTo>
                  <a:pt x="20" y="10"/>
                </a:lnTo>
                <a:lnTo>
                  <a:pt x="14" y="0"/>
                </a:lnTo>
                <a:lnTo>
                  <a:pt x="10" y="9"/>
                </a:lnTo>
                <a:lnTo>
                  <a:pt x="4" y="18"/>
                </a:lnTo>
                <a:lnTo>
                  <a:pt x="0" y="18"/>
                </a:lnTo>
                <a:lnTo>
                  <a:pt x="6" y="43"/>
                </a:lnTo>
                <a:lnTo>
                  <a:pt x="10" y="69"/>
                </a:lnTo>
                <a:lnTo>
                  <a:pt x="10" y="91"/>
                </a:lnTo>
                <a:lnTo>
                  <a:pt x="10" y="114"/>
                </a:lnTo>
                <a:lnTo>
                  <a:pt x="9" y="122"/>
                </a:lnTo>
                <a:lnTo>
                  <a:pt x="12" y="147"/>
                </a:lnTo>
                <a:lnTo>
                  <a:pt x="13" y="169"/>
                </a:lnTo>
                <a:lnTo>
                  <a:pt x="12" y="198"/>
                </a:lnTo>
                <a:lnTo>
                  <a:pt x="12" y="226"/>
                </a:lnTo>
                <a:lnTo>
                  <a:pt x="13" y="239"/>
                </a:lnTo>
                <a:lnTo>
                  <a:pt x="13" y="259"/>
                </a:lnTo>
                <a:close/>
              </a:path>
            </a:pathLst>
          </a:custGeom>
          <a:solidFill>
            <a:srgbClr val="002060"/>
          </a:solid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734" name="Freeform 304"/>
          <p:cNvSpPr>
            <a:spLocks/>
          </p:cNvSpPr>
          <p:nvPr/>
        </p:nvSpPr>
        <p:spPr bwMode="auto">
          <a:xfrm>
            <a:off x="2517321" y="6067414"/>
            <a:ext cx="82550" cy="71438"/>
          </a:xfrm>
          <a:custGeom>
            <a:avLst/>
            <a:gdLst>
              <a:gd name="T0" fmla="*/ 2147483647 w 52"/>
              <a:gd name="T1" fmla="*/ 2147483647 h 45"/>
              <a:gd name="T2" fmla="*/ 2147483647 w 52"/>
              <a:gd name="T3" fmla="*/ 2147483647 h 45"/>
              <a:gd name="T4" fmla="*/ 2147483647 w 52"/>
              <a:gd name="T5" fmla="*/ 2147483647 h 45"/>
              <a:gd name="T6" fmla="*/ 2147483647 w 52"/>
              <a:gd name="T7" fmla="*/ 2147483647 h 45"/>
              <a:gd name="T8" fmla="*/ 2147483647 w 52"/>
              <a:gd name="T9" fmla="*/ 2147483647 h 45"/>
              <a:gd name="T10" fmla="*/ 2147483647 w 52"/>
              <a:gd name="T11" fmla="*/ 2147483647 h 45"/>
              <a:gd name="T12" fmla="*/ 2147483647 w 52"/>
              <a:gd name="T13" fmla="*/ 2147483647 h 45"/>
              <a:gd name="T14" fmla="*/ 0 w 52"/>
              <a:gd name="T15" fmla="*/ 2147483647 h 45"/>
              <a:gd name="T16" fmla="*/ 2147483647 w 52"/>
              <a:gd name="T17" fmla="*/ 2147483647 h 45"/>
              <a:gd name="T18" fmla="*/ 2147483647 w 52"/>
              <a:gd name="T19" fmla="*/ 2147483647 h 45"/>
              <a:gd name="T20" fmla="*/ 2147483647 w 52"/>
              <a:gd name="T21" fmla="*/ 2147483647 h 45"/>
              <a:gd name="T22" fmla="*/ 2147483647 w 52"/>
              <a:gd name="T23" fmla="*/ 2147483647 h 45"/>
              <a:gd name="T24" fmla="*/ 2147483647 w 52"/>
              <a:gd name="T25" fmla="*/ 2147483647 h 45"/>
              <a:gd name="T26" fmla="*/ 2147483647 w 52"/>
              <a:gd name="T27" fmla="*/ 2147483647 h 45"/>
              <a:gd name="T28" fmla="*/ 2147483647 w 52"/>
              <a:gd name="T29" fmla="*/ 2147483647 h 45"/>
              <a:gd name="T30" fmla="*/ 2147483647 w 52"/>
              <a:gd name="T31" fmla="*/ 2147483647 h 45"/>
              <a:gd name="T32" fmla="*/ 2147483647 w 52"/>
              <a:gd name="T33" fmla="*/ 2147483647 h 45"/>
              <a:gd name="T34" fmla="*/ 2147483647 w 52"/>
              <a:gd name="T35" fmla="*/ 2147483647 h 45"/>
              <a:gd name="T36" fmla="*/ 2147483647 w 52"/>
              <a:gd name="T37" fmla="*/ 2147483647 h 45"/>
              <a:gd name="T38" fmla="*/ 2147483647 w 52"/>
              <a:gd name="T39" fmla="*/ 2147483647 h 45"/>
              <a:gd name="T40" fmla="*/ 2147483647 w 52"/>
              <a:gd name="T41" fmla="*/ 2147483647 h 45"/>
              <a:gd name="T42" fmla="*/ 2147483647 w 52"/>
              <a:gd name="T43" fmla="*/ 0 h 45"/>
              <a:gd name="T44" fmla="*/ 2147483647 w 52"/>
              <a:gd name="T45" fmla="*/ 2147483647 h 4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2"/>
              <a:gd name="T70" fmla="*/ 0 h 45"/>
              <a:gd name="T71" fmla="*/ 52 w 52"/>
              <a:gd name="T72" fmla="*/ 45 h 45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2" h="45">
                <a:moveTo>
                  <a:pt x="34" y="2"/>
                </a:moveTo>
                <a:lnTo>
                  <a:pt x="43" y="23"/>
                </a:lnTo>
                <a:lnTo>
                  <a:pt x="52" y="45"/>
                </a:lnTo>
                <a:lnTo>
                  <a:pt x="46" y="44"/>
                </a:lnTo>
                <a:lnTo>
                  <a:pt x="39" y="45"/>
                </a:lnTo>
                <a:lnTo>
                  <a:pt x="20" y="42"/>
                </a:lnTo>
                <a:lnTo>
                  <a:pt x="15" y="41"/>
                </a:lnTo>
                <a:lnTo>
                  <a:pt x="0" y="39"/>
                </a:lnTo>
                <a:lnTo>
                  <a:pt x="4" y="38"/>
                </a:lnTo>
                <a:lnTo>
                  <a:pt x="13" y="35"/>
                </a:lnTo>
                <a:lnTo>
                  <a:pt x="18" y="38"/>
                </a:lnTo>
                <a:lnTo>
                  <a:pt x="23" y="38"/>
                </a:lnTo>
                <a:lnTo>
                  <a:pt x="14" y="33"/>
                </a:lnTo>
                <a:lnTo>
                  <a:pt x="26" y="35"/>
                </a:lnTo>
                <a:lnTo>
                  <a:pt x="30" y="36"/>
                </a:lnTo>
                <a:lnTo>
                  <a:pt x="39" y="38"/>
                </a:lnTo>
                <a:lnTo>
                  <a:pt x="42" y="38"/>
                </a:lnTo>
                <a:lnTo>
                  <a:pt x="21" y="26"/>
                </a:lnTo>
                <a:lnTo>
                  <a:pt x="30" y="17"/>
                </a:lnTo>
                <a:lnTo>
                  <a:pt x="17" y="17"/>
                </a:lnTo>
                <a:lnTo>
                  <a:pt x="12" y="3"/>
                </a:lnTo>
                <a:lnTo>
                  <a:pt x="18" y="0"/>
                </a:lnTo>
                <a:lnTo>
                  <a:pt x="34" y="2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735" name="Freeform 305"/>
          <p:cNvSpPr>
            <a:spLocks/>
          </p:cNvSpPr>
          <p:nvPr/>
        </p:nvSpPr>
        <p:spPr bwMode="auto">
          <a:xfrm>
            <a:off x="2312534" y="5732452"/>
            <a:ext cx="22225" cy="46037"/>
          </a:xfrm>
          <a:custGeom>
            <a:avLst/>
            <a:gdLst>
              <a:gd name="T0" fmla="*/ 2147483647 w 14"/>
              <a:gd name="T1" fmla="*/ 0 h 29"/>
              <a:gd name="T2" fmla="*/ 0 w 14"/>
              <a:gd name="T3" fmla="*/ 2147483647 h 29"/>
              <a:gd name="T4" fmla="*/ 2147483647 w 14"/>
              <a:gd name="T5" fmla="*/ 2147483647 h 29"/>
              <a:gd name="T6" fmla="*/ 2147483647 w 14"/>
              <a:gd name="T7" fmla="*/ 2147483647 h 29"/>
              <a:gd name="T8" fmla="*/ 2147483647 w 14"/>
              <a:gd name="T9" fmla="*/ 2147483647 h 29"/>
              <a:gd name="T10" fmla="*/ 2147483647 w 14"/>
              <a:gd name="T11" fmla="*/ 2147483647 h 29"/>
              <a:gd name="T12" fmla="*/ 2147483647 w 14"/>
              <a:gd name="T13" fmla="*/ 2147483647 h 29"/>
              <a:gd name="T14" fmla="*/ 2147483647 w 14"/>
              <a:gd name="T15" fmla="*/ 0 h 2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"/>
              <a:gd name="T25" fmla="*/ 0 h 29"/>
              <a:gd name="T26" fmla="*/ 14 w 14"/>
              <a:gd name="T27" fmla="*/ 29 h 2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" h="29">
                <a:moveTo>
                  <a:pt x="5" y="0"/>
                </a:moveTo>
                <a:lnTo>
                  <a:pt x="0" y="3"/>
                </a:lnTo>
                <a:lnTo>
                  <a:pt x="7" y="29"/>
                </a:lnTo>
                <a:lnTo>
                  <a:pt x="13" y="27"/>
                </a:lnTo>
                <a:lnTo>
                  <a:pt x="14" y="22"/>
                </a:lnTo>
                <a:lnTo>
                  <a:pt x="10" y="9"/>
                </a:lnTo>
                <a:lnTo>
                  <a:pt x="13" y="8"/>
                </a:lnTo>
                <a:lnTo>
                  <a:pt x="5" y="0"/>
                </a:lnTo>
                <a:close/>
              </a:path>
            </a:pathLst>
          </a:custGeom>
          <a:solidFill>
            <a:srgbClr val="002060"/>
          </a:solid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736" name="Freeform 306"/>
          <p:cNvSpPr>
            <a:spLocks/>
          </p:cNvSpPr>
          <p:nvPr/>
        </p:nvSpPr>
        <p:spPr bwMode="auto">
          <a:xfrm>
            <a:off x="2363334" y="5951527"/>
            <a:ext cx="23812" cy="39687"/>
          </a:xfrm>
          <a:custGeom>
            <a:avLst/>
            <a:gdLst>
              <a:gd name="T0" fmla="*/ 2147483647 w 15"/>
              <a:gd name="T1" fmla="*/ 0 h 25"/>
              <a:gd name="T2" fmla="*/ 0 w 15"/>
              <a:gd name="T3" fmla="*/ 2147483647 h 25"/>
              <a:gd name="T4" fmla="*/ 2147483647 w 15"/>
              <a:gd name="T5" fmla="*/ 2147483647 h 25"/>
              <a:gd name="T6" fmla="*/ 2147483647 w 15"/>
              <a:gd name="T7" fmla="*/ 2147483647 h 25"/>
              <a:gd name="T8" fmla="*/ 2147483647 w 15"/>
              <a:gd name="T9" fmla="*/ 2147483647 h 25"/>
              <a:gd name="T10" fmla="*/ 2147483647 w 15"/>
              <a:gd name="T11" fmla="*/ 0 h 2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"/>
              <a:gd name="T19" fmla="*/ 0 h 25"/>
              <a:gd name="T20" fmla="*/ 15 w 15"/>
              <a:gd name="T21" fmla="*/ 25 h 2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" h="25">
                <a:moveTo>
                  <a:pt x="8" y="0"/>
                </a:moveTo>
                <a:lnTo>
                  <a:pt x="0" y="10"/>
                </a:lnTo>
                <a:lnTo>
                  <a:pt x="8" y="21"/>
                </a:lnTo>
                <a:lnTo>
                  <a:pt x="15" y="25"/>
                </a:lnTo>
                <a:lnTo>
                  <a:pt x="15" y="16"/>
                </a:lnTo>
                <a:lnTo>
                  <a:pt x="8" y="0"/>
                </a:lnTo>
                <a:close/>
              </a:path>
            </a:pathLst>
          </a:custGeom>
          <a:solidFill>
            <a:srgbClr val="002060"/>
          </a:solid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737" name="Freeform 323"/>
          <p:cNvSpPr>
            <a:spLocks/>
          </p:cNvSpPr>
          <p:nvPr/>
        </p:nvSpPr>
        <p:spPr bwMode="auto">
          <a:xfrm>
            <a:off x="1933121" y="4346564"/>
            <a:ext cx="161925" cy="207963"/>
          </a:xfrm>
          <a:custGeom>
            <a:avLst/>
            <a:gdLst>
              <a:gd name="T0" fmla="*/ 0 w 102"/>
              <a:gd name="T1" fmla="*/ 2147483647 h 131"/>
              <a:gd name="T2" fmla="*/ 2147483647 w 102"/>
              <a:gd name="T3" fmla="*/ 2147483647 h 131"/>
              <a:gd name="T4" fmla="*/ 0 w 102"/>
              <a:gd name="T5" fmla="*/ 2147483647 h 131"/>
              <a:gd name="T6" fmla="*/ 2147483647 w 102"/>
              <a:gd name="T7" fmla="*/ 2147483647 h 131"/>
              <a:gd name="T8" fmla="*/ 2147483647 w 102"/>
              <a:gd name="T9" fmla="*/ 2147483647 h 131"/>
              <a:gd name="T10" fmla="*/ 2147483647 w 102"/>
              <a:gd name="T11" fmla="*/ 2147483647 h 131"/>
              <a:gd name="T12" fmla="*/ 2147483647 w 102"/>
              <a:gd name="T13" fmla="*/ 2147483647 h 131"/>
              <a:gd name="T14" fmla="*/ 2147483647 w 102"/>
              <a:gd name="T15" fmla="*/ 2147483647 h 131"/>
              <a:gd name="T16" fmla="*/ 2147483647 w 102"/>
              <a:gd name="T17" fmla="*/ 2147483647 h 131"/>
              <a:gd name="T18" fmla="*/ 2147483647 w 102"/>
              <a:gd name="T19" fmla="*/ 2147483647 h 131"/>
              <a:gd name="T20" fmla="*/ 2147483647 w 102"/>
              <a:gd name="T21" fmla="*/ 2147483647 h 131"/>
              <a:gd name="T22" fmla="*/ 2147483647 w 102"/>
              <a:gd name="T23" fmla="*/ 2147483647 h 131"/>
              <a:gd name="T24" fmla="*/ 2147483647 w 102"/>
              <a:gd name="T25" fmla="*/ 2147483647 h 131"/>
              <a:gd name="T26" fmla="*/ 2147483647 w 102"/>
              <a:gd name="T27" fmla="*/ 2147483647 h 131"/>
              <a:gd name="T28" fmla="*/ 2147483647 w 102"/>
              <a:gd name="T29" fmla="*/ 2147483647 h 131"/>
              <a:gd name="T30" fmla="*/ 2147483647 w 102"/>
              <a:gd name="T31" fmla="*/ 2147483647 h 131"/>
              <a:gd name="T32" fmla="*/ 2147483647 w 102"/>
              <a:gd name="T33" fmla="*/ 2147483647 h 131"/>
              <a:gd name="T34" fmla="*/ 2147483647 w 102"/>
              <a:gd name="T35" fmla="*/ 2147483647 h 131"/>
              <a:gd name="T36" fmla="*/ 2147483647 w 102"/>
              <a:gd name="T37" fmla="*/ 2147483647 h 131"/>
              <a:gd name="T38" fmla="*/ 2147483647 w 102"/>
              <a:gd name="T39" fmla="*/ 2147483647 h 131"/>
              <a:gd name="T40" fmla="*/ 2147483647 w 102"/>
              <a:gd name="T41" fmla="*/ 2147483647 h 131"/>
              <a:gd name="T42" fmla="*/ 2147483647 w 102"/>
              <a:gd name="T43" fmla="*/ 2147483647 h 131"/>
              <a:gd name="T44" fmla="*/ 2147483647 w 102"/>
              <a:gd name="T45" fmla="*/ 2147483647 h 131"/>
              <a:gd name="T46" fmla="*/ 2147483647 w 102"/>
              <a:gd name="T47" fmla="*/ 2147483647 h 131"/>
              <a:gd name="T48" fmla="*/ 2147483647 w 102"/>
              <a:gd name="T49" fmla="*/ 2147483647 h 131"/>
              <a:gd name="T50" fmla="*/ 2147483647 w 102"/>
              <a:gd name="T51" fmla="*/ 2147483647 h 131"/>
              <a:gd name="T52" fmla="*/ 2147483647 w 102"/>
              <a:gd name="T53" fmla="*/ 2147483647 h 131"/>
              <a:gd name="T54" fmla="*/ 2147483647 w 102"/>
              <a:gd name="T55" fmla="*/ 2147483647 h 131"/>
              <a:gd name="T56" fmla="*/ 2147483647 w 102"/>
              <a:gd name="T57" fmla="*/ 2147483647 h 131"/>
              <a:gd name="T58" fmla="*/ 2147483647 w 102"/>
              <a:gd name="T59" fmla="*/ 2147483647 h 131"/>
              <a:gd name="T60" fmla="*/ 2147483647 w 102"/>
              <a:gd name="T61" fmla="*/ 0 h 131"/>
              <a:gd name="T62" fmla="*/ 2147483647 w 102"/>
              <a:gd name="T63" fmla="*/ 2147483647 h 131"/>
              <a:gd name="T64" fmla="*/ 2147483647 w 102"/>
              <a:gd name="T65" fmla="*/ 2147483647 h 131"/>
              <a:gd name="T66" fmla="*/ 2147483647 w 102"/>
              <a:gd name="T67" fmla="*/ 2147483647 h 131"/>
              <a:gd name="T68" fmla="*/ 2147483647 w 102"/>
              <a:gd name="T69" fmla="*/ 2147483647 h 131"/>
              <a:gd name="T70" fmla="*/ 0 w 102"/>
              <a:gd name="T71" fmla="*/ 2147483647 h 13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02"/>
              <a:gd name="T109" fmla="*/ 0 h 131"/>
              <a:gd name="T110" fmla="*/ 102 w 102"/>
              <a:gd name="T111" fmla="*/ 131 h 131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02" h="131">
                <a:moveTo>
                  <a:pt x="0" y="52"/>
                </a:moveTo>
                <a:lnTo>
                  <a:pt x="3" y="73"/>
                </a:lnTo>
                <a:lnTo>
                  <a:pt x="0" y="76"/>
                </a:lnTo>
                <a:lnTo>
                  <a:pt x="14" y="82"/>
                </a:lnTo>
                <a:lnTo>
                  <a:pt x="17" y="77"/>
                </a:lnTo>
                <a:lnTo>
                  <a:pt x="19" y="82"/>
                </a:lnTo>
                <a:lnTo>
                  <a:pt x="18" y="94"/>
                </a:lnTo>
                <a:lnTo>
                  <a:pt x="11" y="97"/>
                </a:lnTo>
                <a:lnTo>
                  <a:pt x="14" y="109"/>
                </a:lnTo>
                <a:lnTo>
                  <a:pt x="9" y="118"/>
                </a:lnTo>
                <a:lnTo>
                  <a:pt x="16" y="116"/>
                </a:lnTo>
                <a:lnTo>
                  <a:pt x="35" y="131"/>
                </a:lnTo>
                <a:lnTo>
                  <a:pt x="41" y="123"/>
                </a:lnTo>
                <a:lnTo>
                  <a:pt x="42" y="114"/>
                </a:lnTo>
                <a:lnTo>
                  <a:pt x="46" y="107"/>
                </a:lnTo>
                <a:lnTo>
                  <a:pt x="49" y="95"/>
                </a:lnTo>
                <a:lnTo>
                  <a:pt x="52" y="95"/>
                </a:lnTo>
                <a:lnTo>
                  <a:pt x="52" y="98"/>
                </a:lnTo>
                <a:lnTo>
                  <a:pt x="55" y="98"/>
                </a:lnTo>
                <a:lnTo>
                  <a:pt x="53" y="95"/>
                </a:lnTo>
                <a:lnTo>
                  <a:pt x="57" y="89"/>
                </a:lnTo>
                <a:lnTo>
                  <a:pt x="68" y="85"/>
                </a:lnTo>
                <a:lnTo>
                  <a:pt x="88" y="73"/>
                </a:lnTo>
                <a:lnTo>
                  <a:pt x="99" y="49"/>
                </a:lnTo>
                <a:lnTo>
                  <a:pt x="102" y="49"/>
                </a:lnTo>
                <a:lnTo>
                  <a:pt x="95" y="33"/>
                </a:lnTo>
                <a:lnTo>
                  <a:pt x="101" y="32"/>
                </a:lnTo>
                <a:lnTo>
                  <a:pt x="81" y="22"/>
                </a:lnTo>
                <a:lnTo>
                  <a:pt x="64" y="22"/>
                </a:lnTo>
                <a:lnTo>
                  <a:pt x="53" y="11"/>
                </a:lnTo>
                <a:lnTo>
                  <a:pt x="38" y="0"/>
                </a:lnTo>
                <a:lnTo>
                  <a:pt x="31" y="8"/>
                </a:lnTo>
                <a:lnTo>
                  <a:pt x="15" y="16"/>
                </a:lnTo>
                <a:lnTo>
                  <a:pt x="11" y="33"/>
                </a:lnTo>
                <a:lnTo>
                  <a:pt x="9" y="41"/>
                </a:lnTo>
                <a:lnTo>
                  <a:pt x="0" y="52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738" name="Freeform 324"/>
          <p:cNvSpPr>
            <a:spLocks/>
          </p:cNvSpPr>
          <p:nvPr/>
        </p:nvSpPr>
        <p:spPr bwMode="auto">
          <a:xfrm>
            <a:off x="1634671" y="4394189"/>
            <a:ext cx="17463" cy="28575"/>
          </a:xfrm>
          <a:custGeom>
            <a:avLst/>
            <a:gdLst>
              <a:gd name="T0" fmla="*/ 0 w 11"/>
              <a:gd name="T1" fmla="*/ 0 h 18"/>
              <a:gd name="T2" fmla="*/ 2147483647 w 11"/>
              <a:gd name="T3" fmla="*/ 2147483647 h 18"/>
              <a:gd name="T4" fmla="*/ 0 w 11"/>
              <a:gd name="T5" fmla="*/ 2147483647 h 18"/>
              <a:gd name="T6" fmla="*/ 2147483647 w 11"/>
              <a:gd name="T7" fmla="*/ 2147483647 h 18"/>
              <a:gd name="T8" fmla="*/ 2147483647 w 11"/>
              <a:gd name="T9" fmla="*/ 0 h 18"/>
              <a:gd name="T10" fmla="*/ 0 w 11"/>
              <a:gd name="T11" fmla="*/ 0 h 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"/>
              <a:gd name="T19" fmla="*/ 0 h 18"/>
              <a:gd name="T20" fmla="*/ 11 w 11"/>
              <a:gd name="T21" fmla="*/ 18 h 1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" h="18">
                <a:moveTo>
                  <a:pt x="0" y="0"/>
                </a:moveTo>
                <a:lnTo>
                  <a:pt x="6" y="10"/>
                </a:lnTo>
                <a:lnTo>
                  <a:pt x="0" y="17"/>
                </a:lnTo>
                <a:lnTo>
                  <a:pt x="11" y="18"/>
                </a:lnTo>
                <a:lnTo>
                  <a:pt x="4" y="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739" name="Freeform 325"/>
          <p:cNvSpPr>
            <a:spLocks/>
          </p:cNvSpPr>
          <p:nvPr/>
        </p:nvSpPr>
        <p:spPr bwMode="auto">
          <a:xfrm>
            <a:off x="1955346" y="4479914"/>
            <a:ext cx="7938" cy="6350"/>
          </a:xfrm>
          <a:custGeom>
            <a:avLst/>
            <a:gdLst>
              <a:gd name="T0" fmla="*/ 2147483647 w 5"/>
              <a:gd name="T1" fmla="*/ 2147483647 h 4"/>
              <a:gd name="T2" fmla="*/ 2147483647 w 5"/>
              <a:gd name="T3" fmla="*/ 2147483647 h 4"/>
              <a:gd name="T4" fmla="*/ 0 w 5"/>
              <a:gd name="T5" fmla="*/ 0 h 4"/>
              <a:gd name="T6" fmla="*/ 2147483647 w 5"/>
              <a:gd name="T7" fmla="*/ 2147483647 h 4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4"/>
              <a:gd name="T14" fmla="*/ 5 w 5"/>
              <a:gd name="T15" fmla="*/ 4 h 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4">
                <a:moveTo>
                  <a:pt x="5" y="1"/>
                </a:moveTo>
                <a:lnTo>
                  <a:pt x="2" y="4"/>
                </a:lnTo>
                <a:lnTo>
                  <a:pt x="0" y="0"/>
                </a:lnTo>
                <a:lnTo>
                  <a:pt x="5" y="1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740" name="Freeform 326"/>
          <p:cNvSpPr>
            <a:spLocks/>
          </p:cNvSpPr>
          <p:nvPr/>
        </p:nvSpPr>
        <p:spPr bwMode="auto">
          <a:xfrm>
            <a:off x="1660071" y="4411652"/>
            <a:ext cx="11113" cy="4762"/>
          </a:xfrm>
          <a:custGeom>
            <a:avLst/>
            <a:gdLst>
              <a:gd name="T0" fmla="*/ 2147483647 w 7"/>
              <a:gd name="T1" fmla="*/ 2147483647 h 3"/>
              <a:gd name="T2" fmla="*/ 2147483647 w 7"/>
              <a:gd name="T3" fmla="*/ 2147483647 h 3"/>
              <a:gd name="T4" fmla="*/ 0 w 7"/>
              <a:gd name="T5" fmla="*/ 0 h 3"/>
              <a:gd name="T6" fmla="*/ 2147483647 w 7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  <a:gd name="T12" fmla="*/ 0 w 7"/>
              <a:gd name="T13" fmla="*/ 0 h 3"/>
              <a:gd name="T14" fmla="*/ 7 w 7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" h="3">
                <a:moveTo>
                  <a:pt x="7" y="3"/>
                </a:moveTo>
                <a:lnTo>
                  <a:pt x="6" y="3"/>
                </a:lnTo>
                <a:lnTo>
                  <a:pt x="0" y="0"/>
                </a:lnTo>
                <a:lnTo>
                  <a:pt x="7" y="3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741" name="Freeform 330"/>
          <p:cNvSpPr>
            <a:spLocks/>
          </p:cNvSpPr>
          <p:nvPr/>
        </p:nvSpPr>
        <p:spPr bwMode="auto">
          <a:xfrm>
            <a:off x="1925184" y="4395777"/>
            <a:ext cx="371475" cy="585787"/>
          </a:xfrm>
          <a:custGeom>
            <a:avLst/>
            <a:gdLst>
              <a:gd name="T0" fmla="*/ 2147483647 w 234"/>
              <a:gd name="T1" fmla="*/ 2147483647 h 369"/>
              <a:gd name="T2" fmla="*/ 2147483647 w 234"/>
              <a:gd name="T3" fmla="*/ 2147483647 h 369"/>
              <a:gd name="T4" fmla="*/ 2147483647 w 234"/>
              <a:gd name="T5" fmla="*/ 2147483647 h 369"/>
              <a:gd name="T6" fmla="*/ 2147483647 w 234"/>
              <a:gd name="T7" fmla="*/ 2147483647 h 369"/>
              <a:gd name="T8" fmla="*/ 2147483647 w 234"/>
              <a:gd name="T9" fmla="*/ 2147483647 h 369"/>
              <a:gd name="T10" fmla="*/ 2147483647 w 234"/>
              <a:gd name="T11" fmla="*/ 2147483647 h 369"/>
              <a:gd name="T12" fmla="*/ 2147483647 w 234"/>
              <a:gd name="T13" fmla="*/ 2147483647 h 369"/>
              <a:gd name="T14" fmla="*/ 2147483647 w 234"/>
              <a:gd name="T15" fmla="*/ 2147483647 h 369"/>
              <a:gd name="T16" fmla="*/ 2147483647 w 234"/>
              <a:gd name="T17" fmla="*/ 2147483647 h 369"/>
              <a:gd name="T18" fmla="*/ 2147483647 w 234"/>
              <a:gd name="T19" fmla="*/ 2147483647 h 369"/>
              <a:gd name="T20" fmla="*/ 2147483647 w 234"/>
              <a:gd name="T21" fmla="*/ 2147483647 h 369"/>
              <a:gd name="T22" fmla="*/ 2147483647 w 234"/>
              <a:gd name="T23" fmla="*/ 2147483647 h 369"/>
              <a:gd name="T24" fmla="*/ 2147483647 w 234"/>
              <a:gd name="T25" fmla="*/ 2147483647 h 369"/>
              <a:gd name="T26" fmla="*/ 2147483647 w 234"/>
              <a:gd name="T27" fmla="*/ 2147483647 h 369"/>
              <a:gd name="T28" fmla="*/ 2147483647 w 234"/>
              <a:gd name="T29" fmla="*/ 2147483647 h 369"/>
              <a:gd name="T30" fmla="*/ 2147483647 w 234"/>
              <a:gd name="T31" fmla="*/ 2147483647 h 369"/>
              <a:gd name="T32" fmla="*/ 2147483647 w 234"/>
              <a:gd name="T33" fmla="*/ 2147483647 h 369"/>
              <a:gd name="T34" fmla="*/ 2147483647 w 234"/>
              <a:gd name="T35" fmla="*/ 2147483647 h 369"/>
              <a:gd name="T36" fmla="*/ 2147483647 w 234"/>
              <a:gd name="T37" fmla="*/ 2147483647 h 369"/>
              <a:gd name="T38" fmla="*/ 2147483647 w 234"/>
              <a:gd name="T39" fmla="*/ 2147483647 h 369"/>
              <a:gd name="T40" fmla="*/ 2147483647 w 234"/>
              <a:gd name="T41" fmla="*/ 2147483647 h 369"/>
              <a:gd name="T42" fmla="*/ 2147483647 w 234"/>
              <a:gd name="T43" fmla="*/ 2147483647 h 369"/>
              <a:gd name="T44" fmla="*/ 2147483647 w 234"/>
              <a:gd name="T45" fmla="*/ 2147483647 h 369"/>
              <a:gd name="T46" fmla="*/ 2147483647 w 234"/>
              <a:gd name="T47" fmla="*/ 2147483647 h 369"/>
              <a:gd name="T48" fmla="*/ 2147483647 w 234"/>
              <a:gd name="T49" fmla="*/ 2147483647 h 369"/>
              <a:gd name="T50" fmla="*/ 2147483647 w 234"/>
              <a:gd name="T51" fmla="*/ 2147483647 h 369"/>
              <a:gd name="T52" fmla="*/ 2147483647 w 234"/>
              <a:gd name="T53" fmla="*/ 2147483647 h 369"/>
              <a:gd name="T54" fmla="*/ 2147483647 w 234"/>
              <a:gd name="T55" fmla="*/ 2147483647 h 369"/>
              <a:gd name="T56" fmla="*/ 2147483647 w 234"/>
              <a:gd name="T57" fmla="*/ 2147483647 h 369"/>
              <a:gd name="T58" fmla="*/ 2147483647 w 234"/>
              <a:gd name="T59" fmla="*/ 2147483647 h 369"/>
              <a:gd name="T60" fmla="*/ 2147483647 w 234"/>
              <a:gd name="T61" fmla="*/ 2147483647 h 369"/>
              <a:gd name="T62" fmla="*/ 2147483647 w 234"/>
              <a:gd name="T63" fmla="*/ 2147483647 h 369"/>
              <a:gd name="T64" fmla="*/ 2147483647 w 234"/>
              <a:gd name="T65" fmla="*/ 2147483647 h 369"/>
              <a:gd name="T66" fmla="*/ 2147483647 w 234"/>
              <a:gd name="T67" fmla="*/ 2147483647 h 369"/>
              <a:gd name="T68" fmla="*/ 2147483647 w 234"/>
              <a:gd name="T69" fmla="*/ 2147483647 h 369"/>
              <a:gd name="T70" fmla="*/ 2147483647 w 234"/>
              <a:gd name="T71" fmla="*/ 2147483647 h 369"/>
              <a:gd name="T72" fmla="*/ 2147483647 w 234"/>
              <a:gd name="T73" fmla="*/ 2147483647 h 369"/>
              <a:gd name="T74" fmla="*/ 2147483647 w 234"/>
              <a:gd name="T75" fmla="*/ 2147483647 h 369"/>
              <a:gd name="T76" fmla="*/ 2147483647 w 234"/>
              <a:gd name="T77" fmla="*/ 2147483647 h 369"/>
              <a:gd name="T78" fmla="*/ 2147483647 w 234"/>
              <a:gd name="T79" fmla="*/ 2147483647 h 369"/>
              <a:gd name="T80" fmla="*/ 2147483647 w 234"/>
              <a:gd name="T81" fmla="*/ 2147483647 h 36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34"/>
              <a:gd name="T124" fmla="*/ 0 h 369"/>
              <a:gd name="T125" fmla="*/ 234 w 234"/>
              <a:gd name="T126" fmla="*/ 369 h 369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34" h="369">
                <a:moveTo>
                  <a:pt x="229" y="281"/>
                </a:moveTo>
                <a:lnTo>
                  <a:pt x="227" y="292"/>
                </a:lnTo>
                <a:lnTo>
                  <a:pt x="225" y="308"/>
                </a:lnTo>
                <a:lnTo>
                  <a:pt x="228" y="325"/>
                </a:lnTo>
                <a:lnTo>
                  <a:pt x="234" y="326"/>
                </a:lnTo>
                <a:lnTo>
                  <a:pt x="225" y="344"/>
                </a:lnTo>
                <a:lnTo>
                  <a:pt x="225" y="351"/>
                </a:lnTo>
                <a:lnTo>
                  <a:pt x="221" y="360"/>
                </a:lnTo>
                <a:lnTo>
                  <a:pt x="215" y="369"/>
                </a:lnTo>
                <a:lnTo>
                  <a:pt x="211" y="369"/>
                </a:lnTo>
                <a:lnTo>
                  <a:pt x="199" y="359"/>
                </a:lnTo>
                <a:lnTo>
                  <a:pt x="192" y="349"/>
                </a:lnTo>
                <a:lnTo>
                  <a:pt x="176" y="341"/>
                </a:lnTo>
                <a:lnTo>
                  <a:pt x="161" y="332"/>
                </a:lnTo>
                <a:lnTo>
                  <a:pt x="146" y="323"/>
                </a:lnTo>
                <a:lnTo>
                  <a:pt x="131" y="314"/>
                </a:lnTo>
                <a:lnTo>
                  <a:pt x="115" y="299"/>
                </a:lnTo>
                <a:lnTo>
                  <a:pt x="100" y="284"/>
                </a:lnTo>
                <a:lnTo>
                  <a:pt x="100" y="274"/>
                </a:lnTo>
                <a:lnTo>
                  <a:pt x="88" y="251"/>
                </a:lnTo>
                <a:lnTo>
                  <a:pt x="76" y="229"/>
                </a:lnTo>
                <a:lnTo>
                  <a:pt x="69" y="215"/>
                </a:lnTo>
                <a:lnTo>
                  <a:pt x="60" y="201"/>
                </a:lnTo>
                <a:lnTo>
                  <a:pt x="52" y="187"/>
                </a:lnTo>
                <a:lnTo>
                  <a:pt x="45" y="172"/>
                </a:lnTo>
                <a:lnTo>
                  <a:pt x="38" y="158"/>
                </a:lnTo>
                <a:lnTo>
                  <a:pt x="31" y="142"/>
                </a:lnTo>
                <a:lnTo>
                  <a:pt x="17" y="132"/>
                </a:lnTo>
                <a:lnTo>
                  <a:pt x="4" y="122"/>
                </a:lnTo>
                <a:lnTo>
                  <a:pt x="7" y="117"/>
                </a:lnTo>
                <a:lnTo>
                  <a:pt x="0" y="90"/>
                </a:lnTo>
                <a:lnTo>
                  <a:pt x="9" y="78"/>
                </a:lnTo>
                <a:lnTo>
                  <a:pt x="16" y="66"/>
                </a:lnTo>
                <a:lnTo>
                  <a:pt x="19" y="78"/>
                </a:lnTo>
                <a:lnTo>
                  <a:pt x="14" y="87"/>
                </a:lnTo>
                <a:lnTo>
                  <a:pt x="21" y="85"/>
                </a:lnTo>
                <a:lnTo>
                  <a:pt x="40" y="100"/>
                </a:lnTo>
                <a:lnTo>
                  <a:pt x="46" y="92"/>
                </a:lnTo>
                <a:lnTo>
                  <a:pt x="47" y="83"/>
                </a:lnTo>
                <a:lnTo>
                  <a:pt x="51" y="76"/>
                </a:lnTo>
                <a:lnTo>
                  <a:pt x="54" y="64"/>
                </a:lnTo>
                <a:lnTo>
                  <a:pt x="57" y="64"/>
                </a:lnTo>
                <a:lnTo>
                  <a:pt x="57" y="67"/>
                </a:lnTo>
                <a:lnTo>
                  <a:pt x="60" y="67"/>
                </a:lnTo>
                <a:lnTo>
                  <a:pt x="58" y="64"/>
                </a:lnTo>
                <a:lnTo>
                  <a:pt x="62" y="58"/>
                </a:lnTo>
                <a:lnTo>
                  <a:pt x="73" y="54"/>
                </a:lnTo>
                <a:lnTo>
                  <a:pt x="93" y="42"/>
                </a:lnTo>
                <a:lnTo>
                  <a:pt x="104" y="18"/>
                </a:lnTo>
                <a:lnTo>
                  <a:pt x="107" y="18"/>
                </a:lnTo>
                <a:lnTo>
                  <a:pt x="100" y="2"/>
                </a:lnTo>
                <a:lnTo>
                  <a:pt x="106" y="1"/>
                </a:lnTo>
                <a:lnTo>
                  <a:pt x="107" y="0"/>
                </a:lnTo>
                <a:lnTo>
                  <a:pt x="117" y="9"/>
                </a:lnTo>
                <a:lnTo>
                  <a:pt x="126" y="19"/>
                </a:lnTo>
                <a:lnTo>
                  <a:pt x="141" y="34"/>
                </a:lnTo>
                <a:lnTo>
                  <a:pt x="144" y="44"/>
                </a:lnTo>
                <a:lnTo>
                  <a:pt x="166" y="44"/>
                </a:lnTo>
                <a:lnTo>
                  <a:pt x="180" y="45"/>
                </a:lnTo>
                <a:lnTo>
                  <a:pt x="197" y="51"/>
                </a:lnTo>
                <a:lnTo>
                  <a:pt x="191" y="76"/>
                </a:lnTo>
                <a:lnTo>
                  <a:pt x="202" y="83"/>
                </a:lnTo>
                <a:lnTo>
                  <a:pt x="196" y="82"/>
                </a:lnTo>
                <a:lnTo>
                  <a:pt x="181" y="87"/>
                </a:lnTo>
                <a:lnTo>
                  <a:pt x="167" y="93"/>
                </a:lnTo>
                <a:lnTo>
                  <a:pt x="153" y="101"/>
                </a:lnTo>
                <a:lnTo>
                  <a:pt x="148" y="116"/>
                </a:lnTo>
                <a:lnTo>
                  <a:pt x="143" y="131"/>
                </a:lnTo>
                <a:lnTo>
                  <a:pt x="134" y="148"/>
                </a:lnTo>
                <a:lnTo>
                  <a:pt x="142" y="163"/>
                </a:lnTo>
                <a:lnTo>
                  <a:pt x="150" y="178"/>
                </a:lnTo>
                <a:lnTo>
                  <a:pt x="149" y="187"/>
                </a:lnTo>
                <a:lnTo>
                  <a:pt x="156" y="188"/>
                </a:lnTo>
                <a:lnTo>
                  <a:pt x="167" y="197"/>
                </a:lnTo>
                <a:lnTo>
                  <a:pt x="181" y="200"/>
                </a:lnTo>
                <a:lnTo>
                  <a:pt x="193" y="190"/>
                </a:lnTo>
                <a:lnTo>
                  <a:pt x="194" y="205"/>
                </a:lnTo>
                <a:lnTo>
                  <a:pt x="195" y="221"/>
                </a:lnTo>
                <a:lnTo>
                  <a:pt x="215" y="220"/>
                </a:lnTo>
                <a:lnTo>
                  <a:pt x="223" y="235"/>
                </a:lnTo>
                <a:lnTo>
                  <a:pt x="232" y="251"/>
                </a:lnTo>
                <a:lnTo>
                  <a:pt x="230" y="256"/>
                </a:lnTo>
                <a:lnTo>
                  <a:pt x="229" y="281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742" name="Freeform 332"/>
          <p:cNvSpPr>
            <a:spLocks/>
          </p:cNvSpPr>
          <p:nvPr/>
        </p:nvSpPr>
        <p:spPr bwMode="auto">
          <a:xfrm>
            <a:off x="6151109" y="2693977"/>
            <a:ext cx="1439862" cy="1049337"/>
          </a:xfrm>
          <a:custGeom>
            <a:avLst/>
            <a:gdLst>
              <a:gd name="T0" fmla="*/ 2147483647 w 907"/>
              <a:gd name="T1" fmla="*/ 2147483647 h 661"/>
              <a:gd name="T2" fmla="*/ 2147483647 w 907"/>
              <a:gd name="T3" fmla="*/ 2147483647 h 661"/>
              <a:gd name="T4" fmla="*/ 2147483647 w 907"/>
              <a:gd name="T5" fmla="*/ 2147483647 h 661"/>
              <a:gd name="T6" fmla="*/ 2147483647 w 907"/>
              <a:gd name="T7" fmla="*/ 2147483647 h 661"/>
              <a:gd name="T8" fmla="*/ 2147483647 w 907"/>
              <a:gd name="T9" fmla="*/ 2147483647 h 661"/>
              <a:gd name="T10" fmla="*/ 2147483647 w 907"/>
              <a:gd name="T11" fmla="*/ 2147483647 h 661"/>
              <a:gd name="T12" fmla="*/ 2147483647 w 907"/>
              <a:gd name="T13" fmla="*/ 2147483647 h 661"/>
              <a:gd name="T14" fmla="*/ 2147483647 w 907"/>
              <a:gd name="T15" fmla="*/ 2147483647 h 661"/>
              <a:gd name="T16" fmla="*/ 2147483647 w 907"/>
              <a:gd name="T17" fmla="*/ 2147483647 h 661"/>
              <a:gd name="T18" fmla="*/ 2147483647 w 907"/>
              <a:gd name="T19" fmla="*/ 2147483647 h 661"/>
              <a:gd name="T20" fmla="*/ 2147483647 w 907"/>
              <a:gd name="T21" fmla="*/ 2147483647 h 661"/>
              <a:gd name="T22" fmla="*/ 2147483647 w 907"/>
              <a:gd name="T23" fmla="*/ 2147483647 h 661"/>
              <a:gd name="T24" fmla="*/ 2147483647 w 907"/>
              <a:gd name="T25" fmla="*/ 2147483647 h 661"/>
              <a:gd name="T26" fmla="*/ 2147483647 w 907"/>
              <a:gd name="T27" fmla="*/ 2147483647 h 661"/>
              <a:gd name="T28" fmla="*/ 2147483647 w 907"/>
              <a:gd name="T29" fmla="*/ 2147483647 h 661"/>
              <a:gd name="T30" fmla="*/ 2147483647 w 907"/>
              <a:gd name="T31" fmla="*/ 2147483647 h 661"/>
              <a:gd name="T32" fmla="*/ 2147483647 w 907"/>
              <a:gd name="T33" fmla="*/ 2147483647 h 661"/>
              <a:gd name="T34" fmla="*/ 2147483647 w 907"/>
              <a:gd name="T35" fmla="*/ 2147483647 h 661"/>
              <a:gd name="T36" fmla="*/ 2147483647 w 907"/>
              <a:gd name="T37" fmla="*/ 2147483647 h 661"/>
              <a:gd name="T38" fmla="*/ 2147483647 w 907"/>
              <a:gd name="T39" fmla="*/ 2147483647 h 661"/>
              <a:gd name="T40" fmla="*/ 2147483647 w 907"/>
              <a:gd name="T41" fmla="*/ 2147483647 h 661"/>
              <a:gd name="T42" fmla="*/ 2147483647 w 907"/>
              <a:gd name="T43" fmla="*/ 2147483647 h 661"/>
              <a:gd name="T44" fmla="*/ 2147483647 w 907"/>
              <a:gd name="T45" fmla="*/ 2147483647 h 661"/>
              <a:gd name="T46" fmla="*/ 2147483647 w 907"/>
              <a:gd name="T47" fmla="*/ 2147483647 h 661"/>
              <a:gd name="T48" fmla="*/ 2147483647 w 907"/>
              <a:gd name="T49" fmla="*/ 0 h 661"/>
              <a:gd name="T50" fmla="*/ 2147483647 w 907"/>
              <a:gd name="T51" fmla="*/ 2147483647 h 661"/>
              <a:gd name="T52" fmla="*/ 2147483647 w 907"/>
              <a:gd name="T53" fmla="*/ 2147483647 h 661"/>
              <a:gd name="T54" fmla="*/ 2147483647 w 907"/>
              <a:gd name="T55" fmla="*/ 2147483647 h 661"/>
              <a:gd name="T56" fmla="*/ 2147483647 w 907"/>
              <a:gd name="T57" fmla="*/ 2147483647 h 661"/>
              <a:gd name="T58" fmla="*/ 2147483647 w 907"/>
              <a:gd name="T59" fmla="*/ 2147483647 h 661"/>
              <a:gd name="T60" fmla="*/ 2147483647 w 907"/>
              <a:gd name="T61" fmla="*/ 2147483647 h 661"/>
              <a:gd name="T62" fmla="*/ 2147483647 w 907"/>
              <a:gd name="T63" fmla="*/ 2147483647 h 661"/>
              <a:gd name="T64" fmla="*/ 2147483647 w 907"/>
              <a:gd name="T65" fmla="*/ 2147483647 h 661"/>
              <a:gd name="T66" fmla="*/ 2147483647 w 907"/>
              <a:gd name="T67" fmla="*/ 2147483647 h 661"/>
              <a:gd name="T68" fmla="*/ 2147483647 w 907"/>
              <a:gd name="T69" fmla="*/ 2147483647 h 661"/>
              <a:gd name="T70" fmla="*/ 2147483647 w 907"/>
              <a:gd name="T71" fmla="*/ 2147483647 h 661"/>
              <a:gd name="T72" fmla="*/ 2147483647 w 907"/>
              <a:gd name="T73" fmla="*/ 2147483647 h 661"/>
              <a:gd name="T74" fmla="*/ 2147483647 w 907"/>
              <a:gd name="T75" fmla="*/ 2147483647 h 661"/>
              <a:gd name="T76" fmla="*/ 2147483647 w 907"/>
              <a:gd name="T77" fmla="*/ 2147483647 h 661"/>
              <a:gd name="T78" fmla="*/ 2147483647 w 907"/>
              <a:gd name="T79" fmla="*/ 2147483647 h 661"/>
              <a:gd name="T80" fmla="*/ 2147483647 w 907"/>
              <a:gd name="T81" fmla="*/ 2147483647 h 661"/>
              <a:gd name="T82" fmla="*/ 2147483647 w 907"/>
              <a:gd name="T83" fmla="*/ 2147483647 h 661"/>
              <a:gd name="T84" fmla="*/ 2147483647 w 907"/>
              <a:gd name="T85" fmla="*/ 2147483647 h 661"/>
              <a:gd name="T86" fmla="*/ 2147483647 w 907"/>
              <a:gd name="T87" fmla="*/ 2147483647 h 661"/>
              <a:gd name="T88" fmla="*/ 2147483647 w 907"/>
              <a:gd name="T89" fmla="*/ 2147483647 h 661"/>
              <a:gd name="T90" fmla="*/ 2147483647 w 907"/>
              <a:gd name="T91" fmla="*/ 2147483647 h 661"/>
              <a:gd name="T92" fmla="*/ 2147483647 w 907"/>
              <a:gd name="T93" fmla="*/ 2147483647 h 661"/>
              <a:gd name="T94" fmla="*/ 2147483647 w 907"/>
              <a:gd name="T95" fmla="*/ 2147483647 h 661"/>
              <a:gd name="T96" fmla="*/ 2147483647 w 907"/>
              <a:gd name="T97" fmla="*/ 2147483647 h 661"/>
              <a:gd name="T98" fmla="*/ 2147483647 w 907"/>
              <a:gd name="T99" fmla="*/ 2147483647 h 661"/>
              <a:gd name="T100" fmla="*/ 2147483647 w 907"/>
              <a:gd name="T101" fmla="*/ 2147483647 h 661"/>
              <a:gd name="T102" fmla="*/ 2147483647 w 907"/>
              <a:gd name="T103" fmla="*/ 2147483647 h 661"/>
              <a:gd name="T104" fmla="*/ 2147483647 w 907"/>
              <a:gd name="T105" fmla="*/ 2147483647 h 661"/>
              <a:gd name="T106" fmla="*/ 2147483647 w 907"/>
              <a:gd name="T107" fmla="*/ 2147483647 h 661"/>
              <a:gd name="T108" fmla="*/ 2147483647 w 907"/>
              <a:gd name="T109" fmla="*/ 2147483647 h 661"/>
              <a:gd name="T110" fmla="*/ 2147483647 w 907"/>
              <a:gd name="T111" fmla="*/ 2147483647 h 661"/>
              <a:gd name="T112" fmla="*/ 2147483647 w 907"/>
              <a:gd name="T113" fmla="*/ 2147483647 h 661"/>
              <a:gd name="T114" fmla="*/ 2147483647 w 907"/>
              <a:gd name="T115" fmla="*/ 2147483647 h 661"/>
              <a:gd name="T116" fmla="*/ 2147483647 w 907"/>
              <a:gd name="T117" fmla="*/ 2147483647 h 66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907"/>
              <a:gd name="T178" fmla="*/ 0 h 661"/>
              <a:gd name="T179" fmla="*/ 907 w 907"/>
              <a:gd name="T180" fmla="*/ 661 h 66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907" h="661">
                <a:moveTo>
                  <a:pt x="405" y="481"/>
                </a:moveTo>
                <a:lnTo>
                  <a:pt x="392" y="493"/>
                </a:lnTo>
                <a:lnTo>
                  <a:pt x="380" y="504"/>
                </a:lnTo>
                <a:lnTo>
                  <a:pt x="364" y="511"/>
                </a:lnTo>
                <a:lnTo>
                  <a:pt x="355" y="504"/>
                </a:lnTo>
                <a:lnTo>
                  <a:pt x="330" y="502"/>
                </a:lnTo>
                <a:lnTo>
                  <a:pt x="318" y="519"/>
                </a:lnTo>
                <a:lnTo>
                  <a:pt x="310" y="503"/>
                </a:lnTo>
                <a:lnTo>
                  <a:pt x="303" y="508"/>
                </a:lnTo>
                <a:lnTo>
                  <a:pt x="282" y="506"/>
                </a:lnTo>
                <a:lnTo>
                  <a:pt x="267" y="504"/>
                </a:lnTo>
                <a:lnTo>
                  <a:pt x="248" y="496"/>
                </a:lnTo>
                <a:lnTo>
                  <a:pt x="246" y="493"/>
                </a:lnTo>
                <a:lnTo>
                  <a:pt x="230" y="486"/>
                </a:lnTo>
                <a:lnTo>
                  <a:pt x="224" y="479"/>
                </a:lnTo>
                <a:lnTo>
                  <a:pt x="217" y="482"/>
                </a:lnTo>
                <a:lnTo>
                  <a:pt x="195" y="465"/>
                </a:lnTo>
                <a:lnTo>
                  <a:pt x="180" y="456"/>
                </a:lnTo>
                <a:lnTo>
                  <a:pt x="173" y="463"/>
                </a:lnTo>
                <a:lnTo>
                  <a:pt x="171" y="462"/>
                </a:lnTo>
                <a:lnTo>
                  <a:pt x="155" y="450"/>
                </a:lnTo>
                <a:lnTo>
                  <a:pt x="134" y="438"/>
                </a:lnTo>
                <a:lnTo>
                  <a:pt x="125" y="435"/>
                </a:lnTo>
                <a:lnTo>
                  <a:pt x="118" y="414"/>
                </a:lnTo>
                <a:lnTo>
                  <a:pt x="128" y="415"/>
                </a:lnTo>
                <a:lnTo>
                  <a:pt x="131" y="407"/>
                </a:lnTo>
                <a:lnTo>
                  <a:pt x="120" y="392"/>
                </a:lnTo>
                <a:lnTo>
                  <a:pt x="120" y="384"/>
                </a:lnTo>
                <a:lnTo>
                  <a:pt x="119" y="379"/>
                </a:lnTo>
                <a:lnTo>
                  <a:pt x="115" y="376"/>
                </a:lnTo>
                <a:lnTo>
                  <a:pt x="112" y="371"/>
                </a:lnTo>
                <a:lnTo>
                  <a:pt x="111" y="367"/>
                </a:lnTo>
                <a:lnTo>
                  <a:pt x="110" y="361"/>
                </a:lnTo>
                <a:lnTo>
                  <a:pt x="103" y="359"/>
                </a:lnTo>
                <a:lnTo>
                  <a:pt x="96" y="356"/>
                </a:lnTo>
                <a:lnTo>
                  <a:pt x="90" y="354"/>
                </a:lnTo>
                <a:lnTo>
                  <a:pt x="67" y="348"/>
                </a:lnTo>
                <a:lnTo>
                  <a:pt x="55" y="342"/>
                </a:lnTo>
                <a:lnTo>
                  <a:pt x="47" y="329"/>
                </a:lnTo>
                <a:lnTo>
                  <a:pt x="27" y="323"/>
                </a:lnTo>
                <a:lnTo>
                  <a:pt x="27" y="319"/>
                </a:lnTo>
                <a:lnTo>
                  <a:pt x="31" y="319"/>
                </a:lnTo>
                <a:lnTo>
                  <a:pt x="33" y="319"/>
                </a:lnTo>
                <a:lnTo>
                  <a:pt x="35" y="318"/>
                </a:lnTo>
                <a:lnTo>
                  <a:pt x="24" y="295"/>
                </a:lnTo>
                <a:lnTo>
                  <a:pt x="9" y="293"/>
                </a:lnTo>
                <a:lnTo>
                  <a:pt x="0" y="276"/>
                </a:lnTo>
                <a:lnTo>
                  <a:pt x="5" y="261"/>
                </a:lnTo>
                <a:lnTo>
                  <a:pt x="17" y="255"/>
                </a:lnTo>
                <a:lnTo>
                  <a:pt x="25" y="254"/>
                </a:lnTo>
                <a:lnTo>
                  <a:pt x="35" y="256"/>
                </a:lnTo>
                <a:lnTo>
                  <a:pt x="46" y="244"/>
                </a:lnTo>
                <a:lnTo>
                  <a:pt x="63" y="239"/>
                </a:lnTo>
                <a:lnTo>
                  <a:pt x="76" y="228"/>
                </a:lnTo>
                <a:lnTo>
                  <a:pt x="88" y="219"/>
                </a:lnTo>
                <a:lnTo>
                  <a:pt x="84" y="209"/>
                </a:lnTo>
                <a:lnTo>
                  <a:pt x="88" y="206"/>
                </a:lnTo>
                <a:lnTo>
                  <a:pt x="88" y="201"/>
                </a:lnTo>
                <a:lnTo>
                  <a:pt x="80" y="186"/>
                </a:lnTo>
                <a:lnTo>
                  <a:pt x="73" y="172"/>
                </a:lnTo>
                <a:lnTo>
                  <a:pt x="63" y="166"/>
                </a:lnTo>
                <a:lnTo>
                  <a:pt x="82" y="159"/>
                </a:lnTo>
                <a:lnTo>
                  <a:pt x="103" y="161"/>
                </a:lnTo>
                <a:lnTo>
                  <a:pt x="97" y="154"/>
                </a:lnTo>
                <a:lnTo>
                  <a:pt x="96" y="137"/>
                </a:lnTo>
                <a:lnTo>
                  <a:pt x="94" y="121"/>
                </a:lnTo>
                <a:lnTo>
                  <a:pt x="120" y="125"/>
                </a:lnTo>
                <a:lnTo>
                  <a:pt x="134" y="123"/>
                </a:lnTo>
                <a:lnTo>
                  <a:pt x="126" y="102"/>
                </a:lnTo>
                <a:lnTo>
                  <a:pt x="134" y="97"/>
                </a:lnTo>
                <a:lnTo>
                  <a:pt x="140" y="84"/>
                </a:lnTo>
                <a:lnTo>
                  <a:pt x="152" y="81"/>
                </a:lnTo>
                <a:lnTo>
                  <a:pt x="153" y="85"/>
                </a:lnTo>
                <a:lnTo>
                  <a:pt x="160" y="92"/>
                </a:lnTo>
                <a:lnTo>
                  <a:pt x="184" y="106"/>
                </a:lnTo>
                <a:lnTo>
                  <a:pt x="196" y="109"/>
                </a:lnTo>
                <a:lnTo>
                  <a:pt x="220" y="125"/>
                </a:lnTo>
                <a:lnTo>
                  <a:pt x="225" y="141"/>
                </a:lnTo>
                <a:lnTo>
                  <a:pt x="232" y="158"/>
                </a:lnTo>
                <a:lnTo>
                  <a:pt x="250" y="161"/>
                </a:lnTo>
                <a:lnTo>
                  <a:pt x="270" y="164"/>
                </a:lnTo>
                <a:lnTo>
                  <a:pt x="293" y="171"/>
                </a:lnTo>
                <a:lnTo>
                  <a:pt x="316" y="178"/>
                </a:lnTo>
                <a:lnTo>
                  <a:pt x="331" y="194"/>
                </a:lnTo>
                <a:lnTo>
                  <a:pt x="345" y="209"/>
                </a:lnTo>
                <a:lnTo>
                  <a:pt x="368" y="210"/>
                </a:lnTo>
                <a:lnTo>
                  <a:pt x="391" y="212"/>
                </a:lnTo>
                <a:lnTo>
                  <a:pt x="413" y="213"/>
                </a:lnTo>
                <a:lnTo>
                  <a:pt x="436" y="214"/>
                </a:lnTo>
                <a:lnTo>
                  <a:pt x="442" y="220"/>
                </a:lnTo>
                <a:lnTo>
                  <a:pt x="462" y="223"/>
                </a:lnTo>
                <a:lnTo>
                  <a:pt x="482" y="227"/>
                </a:lnTo>
                <a:lnTo>
                  <a:pt x="495" y="233"/>
                </a:lnTo>
                <a:lnTo>
                  <a:pt x="506" y="225"/>
                </a:lnTo>
                <a:lnTo>
                  <a:pt x="518" y="218"/>
                </a:lnTo>
                <a:lnTo>
                  <a:pt x="538" y="217"/>
                </a:lnTo>
                <a:lnTo>
                  <a:pt x="558" y="215"/>
                </a:lnTo>
                <a:lnTo>
                  <a:pt x="573" y="202"/>
                </a:lnTo>
                <a:lnTo>
                  <a:pt x="587" y="190"/>
                </a:lnTo>
                <a:lnTo>
                  <a:pt x="576" y="181"/>
                </a:lnTo>
                <a:lnTo>
                  <a:pt x="574" y="162"/>
                </a:lnTo>
                <a:lnTo>
                  <a:pt x="597" y="169"/>
                </a:lnTo>
                <a:lnTo>
                  <a:pt x="612" y="160"/>
                </a:lnTo>
                <a:lnTo>
                  <a:pt x="628" y="156"/>
                </a:lnTo>
                <a:lnTo>
                  <a:pt x="632" y="141"/>
                </a:lnTo>
                <a:lnTo>
                  <a:pt x="650" y="132"/>
                </a:lnTo>
                <a:lnTo>
                  <a:pt x="677" y="133"/>
                </a:lnTo>
                <a:lnTo>
                  <a:pt x="673" y="122"/>
                </a:lnTo>
                <a:lnTo>
                  <a:pt x="638" y="104"/>
                </a:lnTo>
                <a:lnTo>
                  <a:pt x="629" y="112"/>
                </a:lnTo>
                <a:lnTo>
                  <a:pt x="624" y="109"/>
                </a:lnTo>
                <a:lnTo>
                  <a:pt x="608" y="109"/>
                </a:lnTo>
                <a:lnTo>
                  <a:pt x="593" y="101"/>
                </a:lnTo>
                <a:lnTo>
                  <a:pt x="598" y="100"/>
                </a:lnTo>
                <a:lnTo>
                  <a:pt x="596" y="84"/>
                </a:lnTo>
                <a:lnTo>
                  <a:pt x="593" y="68"/>
                </a:lnTo>
                <a:lnTo>
                  <a:pt x="616" y="74"/>
                </a:lnTo>
                <a:lnTo>
                  <a:pt x="628" y="61"/>
                </a:lnTo>
                <a:lnTo>
                  <a:pt x="623" y="47"/>
                </a:lnTo>
                <a:lnTo>
                  <a:pt x="623" y="23"/>
                </a:lnTo>
                <a:lnTo>
                  <a:pt x="611" y="15"/>
                </a:lnTo>
                <a:lnTo>
                  <a:pt x="603" y="12"/>
                </a:lnTo>
                <a:lnTo>
                  <a:pt x="615" y="2"/>
                </a:lnTo>
                <a:lnTo>
                  <a:pt x="635" y="1"/>
                </a:lnTo>
                <a:lnTo>
                  <a:pt x="654" y="0"/>
                </a:lnTo>
                <a:lnTo>
                  <a:pt x="695" y="13"/>
                </a:lnTo>
                <a:lnTo>
                  <a:pt x="711" y="26"/>
                </a:lnTo>
                <a:lnTo>
                  <a:pt x="727" y="40"/>
                </a:lnTo>
                <a:lnTo>
                  <a:pt x="744" y="53"/>
                </a:lnTo>
                <a:lnTo>
                  <a:pt x="760" y="67"/>
                </a:lnTo>
                <a:lnTo>
                  <a:pt x="778" y="75"/>
                </a:lnTo>
                <a:lnTo>
                  <a:pt x="806" y="83"/>
                </a:lnTo>
                <a:lnTo>
                  <a:pt x="822" y="89"/>
                </a:lnTo>
                <a:lnTo>
                  <a:pt x="843" y="111"/>
                </a:lnTo>
                <a:lnTo>
                  <a:pt x="867" y="108"/>
                </a:lnTo>
                <a:lnTo>
                  <a:pt x="892" y="99"/>
                </a:lnTo>
                <a:lnTo>
                  <a:pt x="901" y="116"/>
                </a:lnTo>
                <a:lnTo>
                  <a:pt x="904" y="139"/>
                </a:lnTo>
                <a:lnTo>
                  <a:pt x="907" y="163"/>
                </a:lnTo>
                <a:lnTo>
                  <a:pt x="886" y="160"/>
                </a:lnTo>
                <a:lnTo>
                  <a:pt x="883" y="170"/>
                </a:lnTo>
                <a:lnTo>
                  <a:pt x="894" y="188"/>
                </a:lnTo>
                <a:lnTo>
                  <a:pt x="905" y="206"/>
                </a:lnTo>
                <a:lnTo>
                  <a:pt x="898" y="210"/>
                </a:lnTo>
                <a:lnTo>
                  <a:pt x="903" y="215"/>
                </a:lnTo>
                <a:lnTo>
                  <a:pt x="884" y="205"/>
                </a:lnTo>
                <a:lnTo>
                  <a:pt x="884" y="215"/>
                </a:lnTo>
                <a:lnTo>
                  <a:pt x="873" y="224"/>
                </a:lnTo>
                <a:lnTo>
                  <a:pt x="868" y="225"/>
                </a:lnTo>
                <a:lnTo>
                  <a:pt x="873" y="236"/>
                </a:lnTo>
                <a:lnTo>
                  <a:pt x="854" y="230"/>
                </a:lnTo>
                <a:lnTo>
                  <a:pt x="847" y="234"/>
                </a:lnTo>
                <a:lnTo>
                  <a:pt x="837" y="251"/>
                </a:lnTo>
                <a:lnTo>
                  <a:pt x="828" y="261"/>
                </a:lnTo>
                <a:lnTo>
                  <a:pt x="819" y="267"/>
                </a:lnTo>
                <a:lnTo>
                  <a:pt x="809" y="274"/>
                </a:lnTo>
                <a:lnTo>
                  <a:pt x="799" y="282"/>
                </a:lnTo>
                <a:lnTo>
                  <a:pt x="786" y="287"/>
                </a:lnTo>
                <a:lnTo>
                  <a:pt x="793" y="276"/>
                </a:lnTo>
                <a:lnTo>
                  <a:pt x="782" y="272"/>
                </a:lnTo>
                <a:lnTo>
                  <a:pt x="786" y="251"/>
                </a:lnTo>
                <a:lnTo>
                  <a:pt x="776" y="247"/>
                </a:lnTo>
                <a:lnTo>
                  <a:pt x="766" y="249"/>
                </a:lnTo>
                <a:lnTo>
                  <a:pt x="758" y="262"/>
                </a:lnTo>
                <a:lnTo>
                  <a:pt x="749" y="274"/>
                </a:lnTo>
                <a:lnTo>
                  <a:pt x="737" y="283"/>
                </a:lnTo>
                <a:lnTo>
                  <a:pt x="729" y="283"/>
                </a:lnTo>
                <a:lnTo>
                  <a:pt x="734" y="297"/>
                </a:lnTo>
                <a:lnTo>
                  <a:pt x="758" y="304"/>
                </a:lnTo>
                <a:lnTo>
                  <a:pt x="767" y="320"/>
                </a:lnTo>
                <a:lnTo>
                  <a:pt x="779" y="318"/>
                </a:lnTo>
                <a:lnTo>
                  <a:pt x="793" y="308"/>
                </a:lnTo>
                <a:lnTo>
                  <a:pt x="813" y="316"/>
                </a:lnTo>
                <a:lnTo>
                  <a:pt x="823" y="318"/>
                </a:lnTo>
                <a:lnTo>
                  <a:pt x="824" y="328"/>
                </a:lnTo>
                <a:lnTo>
                  <a:pt x="815" y="327"/>
                </a:lnTo>
                <a:lnTo>
                  <a:pt x="804" y="333"/>
                </a:lnTo>
                <a:lnTo>
                  <a:pt x="798" y="343"/>
                </a:lnTo>
                <a:lnTo>
                  <a:pt x="795" y="349"/>
                </a:lnTo>
                <a:lnTo>
                  <a:pt x="791" y="369"/>
                </a:lnTo>
                <a:lnTo>
                  <a:pt x="816" y="384"/>
                </a:lnTo>
                <a:lnTo>
                  <a:pt x="828" y="400"/>
                </a:lnTo>
                <a:lnTo>
                  <a:pt x="840" y="415"/>
                </a:lnTo>
                <a:lnTo>
                  <a:pt x="858" y="431"/>
                </a:lnTo>
                <a:lnTo>
                  <a:pt x="831" y="423"/>
                </a:lnTo>
                <a:lnTo>
                  <a:pt x="832" y="425"/>
                </a:lnTo>
                <a:lnTo>
                  <a:pt x="848" y="435"/>
                </a:lnTo>
                <a:lnTo>
                  <a:pt x="865" y="445"/>
                </a:lnTo>
                <a:lnTo>
                  <a:pt x="848" y="457"/>
                </a:lnTo>
                <a:lnTo>
                  <a:pt x="843" y="461"/>
                </a:lnTo>
                <a:lnTo>
                  <a:pt x="853" y="463"/>
                </a:lnTo>
                <a:lnTo>
                  <a:pt x="864" y="462"/>
                </a:lnTo>
                <a:lnTo>
                  <a:pt x="876" y="468"/>
                </a:lnTo>
                <a:lnTo>
                  <a:pt x="869" y="476"/>
                </a:lnTo>
                <a:lnTo>
                  <a:pt x="876" y="476"/>
                </a:lnTo>
                <a:lnTo>
                  <a:pt x="874" y="479"/>
                </a:lnTo>
                <a:lnTo>
                  <a:pt x="869" y="483"/>
                </a:lnTo>
                <a:lnTo>
                  <a:pt x="871" y="487"/>
                </a:lnTo>
                <a:lnTo>
                  <a:pt x="872" y="491"/>
                </a:lnTo>
                <a:lnTo>
                  <a:pt x="869" y="491"/>
                </a:lnTo>
                <a:lnTo>
                  <a:pt x="874" y="499"/>
                </a:lnTo>
                <a:lnTo>
                  <a:pt x="870" y="500"/>
                </a:lnTo>
                <a:lnTo>
                  <a:pt x="860" y="505"/>
                </a:lnTo>
                <a:lnTo>
                  <a:pt x="865" y="511"/>
                </a:lnTo>
                <a:lnTo>
                  <a:pt x="861" y="520"/>
                </a:lnTo>
                <a:lnTo>
                  <a:pt x="856" y="535"/>
                </a:lnTo>
                <a:lnTo>
                  <a:pt x="853" y="537"/>
                </a:lnTo>
                <a:lnTo>
                  <a:pt x="856" y="540"/>
                </a:lnTo>
                <a:lnTo>
                  <a:pt x="848" y="544"/>
                </a:lnTo>
                <a:lnTo>
                  <a:pt x="847" y="544"/>
                </a:lnTo>
                <a:lnTo>
                  <a:pt x="856" y="548"/>
                </a:lnTo>
                <a:lnTo>
                  <a:pt x="856" y="557"/>
                </a:lnTo>
                <a:lnTo>
                  <a:pt x="852" y="556"/>
                </a:lnTo>
                <a:lnTo>
                  <a:pt x="850" y="562"/>
                </a:lnTo>
                <a:lnTo>
                  <a:pt x="847" y="565"/>
                </a:lnTo>
                <a:lnTo>
                  <a:pt x="845" y="568"/>
                </a:lnTo>
                <a:lnTo>
                  <a:pt x="844" y="575"/>
                </a:lnTo>
                <a:lnTo>
                  <a:pt x="835" y="576"/>
                </a:lnTo>
                <a:lnTo>
                  <a:pt x="833" y="578"/>
                </a:lnTo>
                <a:lnTo>
                  <a:pt x="834" y="583"/>
                </a:lnTo>
                <a:lnTo>
                  <a:pt x="830" y="589"/>
                </a:lnTo>
                <a:lnTo>
                  <a:pt x="816" y="600"/>
                </a:lnTo>
                <a:lnTo>
                  <a:pt x="816" y="602"/>
                </a:lnTo>
                <a:lnTo>
                  <a:pt x="810" y="608"/>
                </a:lnTo>
                <a:lnTo>
                  <a:pt x="800" y="609"/>
                </a:lnTo>
                <a:lnTo>
                  <a:pt x="798" y="610"/>
                </a:lnTo>
                <a:lnTo>
                  <a:pt x="796" y="612"/>
                </a:lnTo>
                <a:lnTo>
                  <a:pt x="788" y="613"/>
                </a:lnTo>
                <a:lnTo>
                  <a:pt x="784" y="612"/>
                </a:lnTo>
                <a:lnTo>
                  <a:pt x="780" y="615"/>
                </a:lnTo>
                <a:lnTo>
                  <a:pt x="779" y="617"/>
                </a:lnTo>
                <a:lnTo>
                  <a:pt x="773" y="617"/>
                </a:lnTo>
                <a:lnTo>
                  <a:pt x="764" y="604"/>
                </a:lnTo>
                <a:lnTo>
                  <a:pt x="760" y="609"/>
                </a:lnTo>
                <a:lnTo>
                  <a:pt x="763" y="623"/>
                </a:lnTo>
                <a:lnTo>
                  <a:pt x="759" y="618"/>
                </a:lnTo>
                <a:lnTo>
                  <a:pt x="760" y="626"/>
                </a:lnTo>
                <a:lnTo>
                  <a:pt x="756" y="625"/>
                </a:lnTo>
                <a:lnTo>
                  <a:pt x="750" y="632"/>
                </a:lnTo>
                <a:lnTo>
                  <a:pt x="745" y="626"/>
                </a:lnTo>
                <a:lnTo>
                  <a:pt x="744" y="630"/>
                </a:lnTo>
                <a:lnTo>
                  <a:pt x="738" y="630"/>
                </a:lnTo>
                <a:lnTo>
                  <a:pt x="727" y="636"/>
                </a:lnTo>
                <a:lnTo>
                  <a:pt x="718" y="639"/>
                </a:lnTo>
                <a:lnTo>
                  <a:pt x="714" y="640"/>
                </a:lnTo>
                <a:lnTo>
                  <a:pt x="713" y="650"/>
                </a:lnTo>
                <a:lnTo>
                  <a:pt x="718" y="661"/>
                </a:lnTo>
                <a:lnTo>
                  <a:pt x="708" y="659"/>
                </a:lnTo>
                <a:lnTo>
                  <a:pt x="703" y="639"/>
                </a:lnTo>
                <a:lnTo>
                  <a:pt x="699" y="635"/>
                </a:lnTo>
                <a:lnTo>
                  <a:pt x="691" y="636"/>
                </a:lnTo>
                <a:lnTo>
                  <a:pt x="685" y="634"/>
                </a:lnTo>
                <a:lnTo>
                  <a:pt x="678" y="630"/>
                </a:lnTo>
                <a:lnTo>
                  <a:pt x="676" y="633"/>
                </a:lnTo>
                <a:lnTo>
                  <a:pt x="671" y="636"/>
                </a:lnTo>
                <a:lnTo>
                  <a:pt x="653" y="628"/>
                </a:lnTo>
                <a:lnTo>
                  <a:pt x="646" y="623"/>
                </a:lnTo>
                <a:lnTo>
                  <a:pt x="642" y="610"/>
                </a:lnTo>
                <a:lnTo>
                  <a:pt x="622" y="602"/>
                </a:lnTo>
                <a:lnTo>
                  <a:pt x="614" y="601"/>
                </a:lnTo>
                <a:lnTo>
                  <a:pt x="603" y="613"/>
                </a:lnTo>
                <a:lnTo>
                  <a:pt x="598" y="613"/>
                </a:lnTo>
                <a:lnTo>
                  <a:pt x="595" y="614"/>
                </a:lnTo>
                <a:lnTo>
                  <a:pt x="590" y="613"/>
                </a:lnTo>
                <a:lnTo>
                  <a:pt x="584" y="614"/>
                </a:lnTo>
                <a:lnTo>
                  <a:pt x="579" y="616"/>
                </a:lnTo>
                <a:lnTo>
                  <a:pt x="570" y="614"/>
                </a:lnTo>
                <a:lnTo>
                  <a:pt x="566" y="618"/>
                </a:lnTo>
                <a:lnTo>
                  <a:pt x="558" y="620"/>
                </a:lnTo>
                <a:lnTo>
                  <a:pt x="562" y="642"/>
                </a:lnTo>
                <a:lnTo>
                  <a:pt x="554" y="639"/>
                </a:lnTo>
                <a:lnTo>
                  <a:pt x="551" y="635"/>
                </a:lnTo>
                <a:lnTo>
                  <a:pt x="547" y="633"/>
                </a:lnTo>
                <a:lnTo>
                  <a:pt x="534" y="637"/>
                </a:lnTo>
                <a:lnTo>
                  <a:pt x="526" y="625"/>
                </a:lnTo>
                <a:lnTo>
                  <a:pt x="516" y="621"/>
                </a:lnTo>
                <a:lnTo>
                  <a:pt x="517" y="604"/>
                </a:lnTo>
                <a:lnTo>
                  <a:pt x="506" y="600"/>
                </a:lnTo>
                <a:lnTo>
                  <a:pt x="502" y="586"/>
                </a:lnTo>
                <a:lnTo>
                  <a:pt x="501" y="584"/>
                </a:lnTo>
                <a:lnTo>
                  <a:pt x="482" y="586"/>
                </a:lnTo>
                <a:lnTo>
                  <a:pt x="481" y="577"/>
                </a:lnTo>
                <a:lnTo>
                  <a:pt x="480" y="569"/>
                </a:lnTo>
                <a:lnTo>
                  <a:pt x="489" y="555"/>
                </a:lnTo>
                <a:lnTo>
                  <a:pt x="491" y="545"/>
                </a:lnTo>
                <a:lnTo>
                  <a:pt x="488" y="530"/>
                </a:lnTo>
                <a:lnTo>
                  <a:pt x="483" y="514"/>
                </a:lnTo>
                <a:lnTo>
                  <a:pt x="477" y="510"/>
                </a:lnTo>
                <a:lnTo>
                  <a:pt x="462" y="494"/>
                </a:lnTo>
                <a:lnTo>
                  <a:pt x="459" y="501"/>
                </a:lnTo>
                <a:lnTo>
                  <a:pt x="441" y="494"/>
                </a:lnTo>
                <a:lnTo>
                  <a:pt x="441" y="486"/>
                </a:lnTo>
                <a:lnTo>
                  <a:pt x="434" y="483"/>
                </a:lnTo>
                <a:lnTo>
                  <a:pt x="436" y="480"/>
                </a:lnTo>
                <a:lnTo>
                  <a:pt x="428" y="478"/>
                </a:lnTo>
                <a:lnTo>
                  <a:pt x="419" y="483"/>
                </a:lnTo>
                <a:lnTo>
                  <a:pt x="405" y="481"/>
                </a:lnTo>
                <a:close/>
              </a:path>
            </a:pathLst>
          </a:custGeom>
          <a:solidFill>
            <a:srgbClr val="002060"/>
          </a:solid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743" name="Freeform 333"/>
          <p:cNvSpPr>
            <a:spLocks/>
          </p:cNvSpPr>
          <p:nvPr/>
        </p:nvSpPr>
        <p:spPr bwMode="auto">
          <a:xfrm>
            <a:off x="7251246" y="3751252"/>
            <a:ext cx="60325" cy="55562"/>
          </a:xfrm>
          <a:custGeom>
            <a:avLst/>
            <a:gdLst>
              <a:gd name="T0" fmla="*/ 2147483647 w 38"/>
              <a:gd name="T1" fmla="*/ 0 h 35"/>
              <a:gd name="T2" fmla="*/ 2147483647 w 38"/>
              <a:gd name="T3" fmla="*/ 2147483647 h 35"/>
              <a:gd name="T4" fmla="*/ 0 w 38"/>
              <a:gd name="T5" fmla="*/ 2147483647 h 35"/>
              <a:gd name="T6" fmla="*/ 0 w 38"/>
              <a:gd name="T7" fmla="*/ 2147483647 h 35"/>
              <a:gd name="T8" fmla="*/ 2147483647 w 38"/>
              <a:gd name="T9" fmla="*/ 2147483647 h 35"/>
              <a:gd name="T10" fmla="*/ 2147483647 w 38"/>
              <a:gd name="T11" fmla="*/ 2147483647 h 35"/>
              <a:gd name="T12" fmla="*/ 2147483647 w 38"/>
              <a:gd name="T13" fmla="*/ 2147483647 h 35"/>
              <a:gd name="T14" fmla="*/ 2147483647 w 38"/>
              <a:gd name="T15" fmla="*/ 2147483647 h 35"/>
              <a:gd name="T16" fmla="*/ 2147483647 w 38"/>
              <a:gd name="T17" fmla="*/ 2147483647 h 35"/>
              <a:gd name="T18" fmla="*/ 2147483647 w 38"/>
              <a:gd name="T19" fmla="*/ 0 h 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8"/>
              <a:gd name="T31" fmla="*/ 0 h 35"/>
              <a:gd name="T32" fmla="*/ 38 w 38"/>
              <a:gd name="T33" fmla="*/ 35 h 3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8" h="35">
                <a:moveTo>
                  <a:pt x="29" y="0"/>
                </a:moveTo>
                <a:lnTo>
                  <a:pt x="10" y="4"/>
                </a:lnTo>
                <a:lnTo>
                  <a:pt x="0" y="12"/>
                </a:lnTo>
                <a:lnTo>
                  <a:pt x="0" y="29"/>
                </a:lnTo>
                <a:lnTo>
                  <a:pt x="14" y="35"/>
                </a:lnTo>
                <a:lnTo>
                  <a:pt x="20" y="33"/>
                </a:lnTo>
                <a:lnTo>
                  <a:pt x="31" y="21"/>
                </a:lnTo>
                <a:lnTo>
                  <a:pt x="38" y="8"/>
                </a:lnTo>
                <a:lnTo>
                  <a:pt x="36" y="1"/>
                </a:lnTo>
                <a:lnTo>
                  <a:pt x="29" y="0"/>
                </a:lnTo>
                <a:close/>
              </a:path>
            </a:pathLst>
          </a:custGeom>
          <a:solidFill>
            <a:srgbClr val="002060"/>
          </a:solid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744" name="Freeform 334"/>
          <p:cNvSpPr>
            <a:spLocks/>
          </p:cNvSpPr>
          <p:nvPr/>
        </p:nvSpPr>
        <p:spPr bwMode="auto">
          <a:xfrm>
            <a:off x="7725909" y="3065452"/>
            <a:ext cx="239712" cy="255587"/>
          </a:xfrm>
          <a:custGeom>
            <a:avLst/>
            <a:gdLst>
              <a:gd name="T0" fmla="*/ 2147483647 w 151"/>
              <a:gd name="T1" fmla="*/ 2147483647 h 161"/>
              <a:gd name="T2" fmla="*/ 2147483647 w 151"/>
              <a:gd name="T3" fmla="*/ 2147483647 h 161"/>
              <a:gd name="T4" fmla="*/ 2147483647 w 151"/>
              <a:gd name="T5" fmla="*/ 2147483647 h 161"/>
              <a:gd name="T6" fmla="*/ 2147483647 w 151"/>
              <a:gd name="T7" fmla="*/ 2147483647 h 161"/>
              <a:gd name="T8" fmla="*/ 2147483647 w 151"/>
              <a:gd name="T9" fmla="*/ 2147483647 h 161"/>
              <a:gd name="T10" fmla="*/ 2147483647 w 151"/>
              <a:gd name="T11" fmla="*/ 2147483647 h 161"/>
              <a:gd name="T12" fmla="*/ 2147483647 w 151"/>
              <a:gd name="T13" fmla="*/ 2147483647 h 161"/>
              <a:gd name="T14" fmla="*/ 2147483647 w 151"/>
              <a:gd name="T15" fmla="*/ 2147483647 h 161"/>
              <a:gd name="T16" fmla="*/ 2147483647 w 151"/>
              <a:gd name="T17" fmla="*/ 2147483647 h 161"/>
              <a:gd name="T18" fmla="*/ 2147483647 w 151"/>
              <a:gd name="T19" fmla="*/ 2147483647 h 161"/>
              <a:gd name="T20" fmla="*/ 2147483647 w 151"/>
              <a:gd name="T21" fmla="*/ 2147483647 h 161"/>
              <a:gd name="T22" fmla="*/ 2147483647 w 151"/>
              <a:gd name="T23" fmla="*/ 2147483647 h 161"/>
              <a:gd name="T24" fmla="*/ 2147483647 w 151"/>
              <a:gd name="T25" fmla="*/ 2147483647 h 161"/>
              <a:gd name="T26" fmla="*/ 2147483647 w 151"/>
              <a:gd name="T27" fmla="*/ 2147483647 h 161"/>
              <a:gd name="T28" fmla="*/ 2147483647 w 151"/>
              <a:gd name="T29" fmla="*/ 2147483647 h 161"/>
              <a:gd name="T30" fmla="*/ 2147483647 w 151"/>
              <a:gd name="T31" fmla="*/ 2147483647 h 161"/>
              <a:gd name="T32" fmla="*/ 2147483647 w 151"/>
              <a:gd name="T33" fmla="*/ 2147483647 h 161"/>
              <a:gd name="T34" fmla="*/ 2147483647 w 151"/>
              <a:gd name="T35" fmla="*/ 2147483647 h 161"/>
              <a:gd name="T36" fmla="*/ 2147483647 w 151"/>
              <a:gd name="T37" fmla="*/ 2147483647 h 161"/>
              <a:gd name="T38" fmla="*/ 0 w 151"/>
              <a:gd name="T39" fmla="*/ 2147483647 h 161"/>
              <a:gd name="T40" fmla="*/ 2147483647 w 151"/>
              <a:gd name="T41" fmla="*/ 2147483647 h 161"/>
              <a:gd name="T42" fmla="*/ 2147483647 w 151"/>
              <a:gd name="T43" fmla="*/ 2147483647 h 161"/>
              <a:gd name="T44" fmla="*/ 2147483647 w 151"/>
              <a:gd name="T45" fmla="*/ 2147483647 h 161"/>
              <a:gd name="T46" fmla="*/ 2147483647 w 151"/>
              <a:gd name="T47" fmla="*/ 2147483647 h 161"/>
              <a:gd name="T48" fmla="*/ 2147483647 w 151"/>
              <a:gd name="T49" fmla="*/ 2147483647 h 161"/>
              <a:gd name="T50" fmla="*/ 2147483647 w 151"/>
              <a:gd name="T51" fmla="*/ 2147483647 h 161"/>
              <a:gd name="T52" fmla="*/ 2147483647 w 151"/>
              <a:gd name="T53" fmla="*/ 2147483647 h 161"/>
              <a:gd name="T54" fmla="*/ 2147483647 w 151"/>
              <a:gd name="T55" fmla="*/ 2147483647 h 161"/>
              <a:gd name="T56" fmla="*/ 2147483647 w 151"/>
              <a:gd name="T57" fmla="*/ 2147483647 h 161"/>
              <a:gd name="T58" fmla="*/ 2147483647 w 151"/>
              <a:gd name="T59" fmla="*/ 2147483647 h 161"/>
              <a:gd name="T60" fmla="*/ 2147483647 w 151"/>
              <a:gd name="T61" fmla="*/ 2147483647 h 161"/>
              <a:gd name="T62" fmla="*/ 2147483647 w 151"/>
              <a:gd name="T63" fmla="*/ 2147483647 h 161"/>
              <a:gd name="T64" fmla="*/ 2147483647 w 151"/>
              <a:gd name="T65" fmla="*/ 2147483647 h 161"/>
              <a:gd name="T66" fmla="*/ 2147483647 w 151"/>
              <a:gd name="T67" fmla="*/ 2147483647 h 161"/>
              <a:gd name="T68" fmla="*/ 2147483647 w 151"/>
              <a:gd name="T69" fmla="*/ 2147483647 h 161"/>
              <a:gd name="T70" fmla="*/ 2147483647 w 151"/>
              <a:gd name="T71" fmla="*/ 2147483647 h 161"/>
              <a:gd name="T72" fmla="*/ 2147483647 w 151"/>
              <a:gd name="T73" fmla="*/ 2147483647 h 161"/>
              <a:gd name="T74" fmla="*/ 2147483647 w 151"/>
              <a:gd name="T75" fmla="*/ 2147483647 h 161"/>
              <a:gd name="T76" fmla="*/ 2147483647 w 151"/>
              <a:gd name="T77" fmla="*/ 2147483647 h 161"/>
              <a:gd name="T78" fmla="*/ 2147483647 w 151"/>
              <a:gd name="T79" fmla="*/ 2147483647 h 161"/>
              <a:gd name="T80" fmla="*/ 2147483647 w 151"/>
              <a:gd name="T81" fmla="*/ 2147483647 h 161"/>
              <a:gd name="T82" fmla="*/ 2147483647 w 151"/>
              <a:gd name="T83" fmla="*/ 2147483647 h 161"/>
              <a:gd name="T84" fmla="*/ 2147483647 w 151"/>
              <a:gd name="T85" fmla="*/ 2147483647 h 161"/>
              <a:gd name="T86" fmla="*/ 2147483647 w 151"/>
              <a:gd name="T87" fmla="*/ 0 h 161"/>
              <a:gd name="T88" fmla="*/ 2147483647 w 151"/>
              <a:gd name="T89" fmla="*/ 2147483647 h 161"/>
              <a:gd name="T90" fmla="*/ 2147483647 w 151"/>
              <a:gd name="T91" fmla="*/ 2147483647 h 161"/>
              <a:gd name="T92" fmla="*/ 2147483647 w 151"/>
              <a:gd name="T93" fmla="*/ 2147483647 h 161"/>
              <a:gd name="T94" fmla="*/ 2147483647 w 151"/>
              <a:gd name="T95" fmla="*/ 2147483647 h 161"/>
              <a:gd name="T96" fmla="*/ 2147483647 w 151"/>
              <a:gd name="T97" fmla="*/ 2147483647 h 161"/>
              <a:gd name="T98" fmla="*/ 2147483647 w 151"/>
              <a:gd name="T99" fmla="*/ 2147483647 h 161"/>
              <a:gd name="T100" fmla="*/ 2147483647 w 151"/>
              <a:gd name="T101" fmla="*/ 2147483647 h 161"/>
              <a:gd name="T102" fmla="*/ 2147483647 w 151"/>
              <a:gd name="T103" fmla="*/ 2147483647 h 161"/>
              <a:gd name="T104" fmla="*/ 2147483647 w 151"/>
              <a:gd name="T105" fmla="*/ 2147483647 h 16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51"/>
              <a:gd name="T160" fmla="*/ 0 h 161"/>
              <a:gd name="T161" fmla="*/ 151 w 151"/>
              <a:gd name="T162" fmla="*/ 161 h 16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51" h="161">
                <a:moveTo>
                  <a:pt x="142" y="122"/>
                </a:moveTo>
                <a:lnTo>
                  <a:pt x="137" y="118"/>
                </a:lnTo>
                <a:lnTo>
                  <a:pt x="137" y="126"/>
                </a:lnTo>
                <a:lnTo>
                  <a:pt x="131" y="130"/>
                </a:lnTo>
                <a:lnTo>
                  <a:pt x="129" y="137"/>
                </a:lnTo>
                <a:lnTo>
                  <a:pt x="124" y="127"/>
                </a:lnTo>
                <a:lnTo>
                  <a:pt x="120" y="138"/>
                </a:lnTo>
                <a:lnTo>
                  <a:pt x="102" y="137"/>
                </a:lnTo>
                <a:lnTo>
                  <a:pt x="96" y="135"/>
                </a:lnTo>
                <a:lnTo>
                  <a:pt x="90" y="130"/>
                </a:lnTo>
                <a:lnTo>
                  <a:pt x="94" y="139"/>
                </a:lnTo>
                <a:lnTo>
                  <a:pt x="98" y="145"/>
                </a:lnTo>
                <a:lnTo>
                  <a:pt x="90" y="154"/>
                </a:lnTo>
                <a:lnTo>
                  <a:pt x="88" y="161"/>
                </a:lnTo>
                <a:lnTo>
                  <a:pt x="72" y="149"/>
                </a:lnTo>
                <a:lnTo>
                  <a:pt x="70" y="136"/>
                </a:lnTo>
                <a:lnTo>
                  <a:pt x="50" y="138"/>
                </a:lnTo>
                <a:lnTo>
                  <a:pt x="26" y="144"/>
                </a:lnTo>
                <a:lnTo>
                  <a:pt x="20" y="152"/>
                </a:lnTo>
                <a:lnTo>
                  <a:pt x="0" y="148"/>
                </a:lnTo>
                <a:lnTo>
                  <a:pt x="3" y="142"/>
                </a:lnTo>
                <a:lnTo>
                  <a:pt x="15" y="131"/>
                </a:lnTo>
                <a:lnTo>
                  <a:pt x="26" y="119"/>
                </a:lnTo>
                <a:lnTo>
                  <a:pt x="43" y="119"/>
                </a:lnTo>
                <a:lnTo>
                  <a:pt x="60" y="118"/>
                </a:lnTo>
                <a:lnTo>
                  <a:pt x="63" y="119"/>
                </a:lnTo>
                <a:lnTo>
                  <a:pt x="73" y="114"/>
                </a:lnTo>
                <a:lnTo>
                  <a:pt x="71" y="103"/>
                </a:lnTo>
                <a:lnTo>
                  <a:pt x="69" y="87"/>
                </a:lnTo>
                <a:lnTo>
                  <a:pt x="76" y="83"/>
                </a:lnTo>
                <a:lnTo>
                  <a:pt x="75" y="88"/>
                </a:lnTo>
                <a:lnTo>
                  <a:pt x="82" y="95"/>
                </a:lnTo>
                <a:lnTo>
                  <a:pt x="89" y="87"/>
                </a:lnTo>
                <a:lnTo>
                  <a:pt x="98" y="78"/>
                </a:lnTo>
                <a:lnTo>
                  <a:pt x="100" y="63"/>
                </a:lnTo>
                <a:lnTo>
                  <a:pt x="101" y="49"/>
                </a:lnTo>
                <a:lnTo>
                  <a:pt x="93" y="33"/>
                </a:lnTo>
                <a:lnTo>
                  <a:pt x="86" y="15"/>
                </a:lnTo>
                <a:lnTo>
                  <a:pt x="87" y="5"/>
                </a:lnTo>
                <a:lnTo>
                  <a:pt x="96" y="11"/>
                </a:lnTo>
                <a:lnTo>
                  <a:pt x="100" y="8"/>
                </a:lnTo>
                <a:lnTo>
                  <a:pt x="98" y="5"/>
                </a:lnTo>
                <a:lnTo>
                  <a:pt x="90" y="5"/>
                </a:lnTo>
                <a:lnTo>
                  <a:pt x="93" y="0"/>
                </a:lnTo>
                <a:lnTo>
                  <a:pt x="100" y="3"/>
                </a:lnTo>
                <a:lnTo>
                  <a:pt x="116" y="21"/>
                </a:lnTo>
                <a:lnTo>
                  <a:pt x="133" y="39"/>
                </a:lnTo>
                <a:lnTo>
                  <a:pt x="134" y="62"/>
                </a:lnTo>
                <a:lnTo>
                  <a:pt x="130" y="70"/>
                </a:lnTo>
                <a:lnTo>
                  <a:pt x="141" y="95"/>
                </a:lnTo>
                <a:lnTo>
                  <a:pt x="151" y="114"/>
                </a:lnTo>
                <a:lnTo>
                  <a:pt x="144" y="132"/>
                </a:lnTo>
                <a:lnTo>
                  <a:pt x="142" y="122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651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745" name="Freeform 335"/>
          <p:cNvSpPr>
            <a:spLocks/>
          </p:cNvSpPr>
          <p:nvPr/>
        </p:nvSpPr>
        <p:spPr bwMode="auto">
          <a:xfrm>
            <a:off x="7810046" y="2938452"/>
            <a:ext cx="139700" cy="128587"/>
          </a:xfrm>
          <a:custGeom>
            <a:avLst/>
            <a:gdLst>
              <a:gd name="T0" fmla="*/ 2147483647 w 88"/>
              <a:gd name="T1" fmla="*/ 2147483647 h 81"/>
              <a:gd name="T2" fmla="*/ 2147483647 w 88"/>
              <a:gd name="T3" fmla="*/ 2147483647 h 81"/>
              <a:gd name="T4" fmla="*/ 2147483647 w 88"/>
              <a:gd name="T5" fmla="*/ 2147483647 h 81"/>
              <a:gd name="T6" fmla="*/ 0 w 88"/>
              <a:gd name="T7" fmla="*/ 0 h 81"/>
              <a:gd name="T8" fmla="*/ 2147483647 w 88"/>
              <a:gd name="T9" fmla="*/ 2147483647 h 81"/>
              <a:gd name="T10" fmla="*/ 2147483647 w 88"/>
              <a:gd name="T11" fmla="*/ 2147483647 h 81"/>
              <a:gd name="T12" fmla="*/ 2147483647 w 88"/>
              <a:gd name="T13" fmla="*/ 2147483647 h 81"/>
              <a:gd name="T14" fmla="*/ 2147483647 w 88"/>
              <a:gd name="T15" fmla="*/ 2147483647 h 81"/>
              <a:gd name="T16" fmla="*/ 2147483647 w 88"/>
              <a:gd name="T17" fmla="*/ 2147483647 h 81"/>
              <a:gd name="T18" fmla="*/ 2147483647 w 88"/>
              <a:gd name="T19" fmla="*/ 2147483647 h 81"/>
              <a:gd name="T20" fmla="*/ 2147483647 w 88"/>
              <a:gd name="T21" fmla="*/ 2147483647 h 81"/>
              <a:gd name="T22" fmla="*/ 2147483647 w 88"/>
              <a:gd name="T23" fmla="*/ 2147483647 h 81"/>
              <a:gd name="T24" fmla="*/ 2147483647 w 88"/>
              <a:gd name="T25" fmla="*/ 2147483647 h 81"/>
              <a:gd name="T26" fmla="*/ 2147483647 w 88"/>
              <a:gd name="T27" fmla="*/ 2147483647 h 81"/>
              <a:gd name="T28" fmla="*/ 2147483647 w 88"/>
              <a:gd name="T29" fmla="*/ 2147483647 h 81"/>
              <a:gd name="T30" fmla="*/ 2147483647 w 88"/>
              <a:gd name="T31" fmla="*/ 2147483647 h 81"/>
              <a:gd name="T32" fmla="*/ 2147483647 w 88"/>
              <a:gd name="T33" fmla="*/ 2147483647 h 81"/>
              <a:gd name="T34" fmla="*/ 2147483647 w 88"/>
              <a:gd name="T35" fmla="*/ 2147483647 h 81"/>
              <a:gd name="T36" fmla="*/ 2147483647 w 88"/>
              <a:gd name="T37" fmla="*/ 2147483647 h 81"/>
              <a:gd name="T38" fmla="*/ 2147483647 w 88"/>
              <a:gd name="T39" fmla="*/ 2147483647 h 81"/>
              <a:gd name="T40" fmla="*/ 2147483647 w 88"/>
              <a:gd name="T41" fmla="*/ 2147483647 h 81"/>
              <a:gd name="T42" fmla="*/ 2147483647 w 88"/>
              <a:gd name="T43" fmla="*/ 2147483647 h 81"/>
              <a:gd name="T44" fmla="*/ 2147483647 w 88"/>
              <a:gd name="T45" fmla="*/ 2147483647 h 81"/>
              <a:gd name="T46" fmla="*/ 2147483647 w 88"/>
              <a:gd name="T47" fmla="*/ 2147483647 h 8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88"/>
              <a:gd name="T73" fmla="*/ 0 h 81"/>
              <a:gd name="T74" fmla="*/ 88 w 88"/>
              <a:gd name="T75" fmla="*/ 81 h 81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88" h="81">
                <a:moveTo>
                  <a:pt x="68" y="31"/>
                </a:moveTo>
                <a:lnTo>
                  <a:pt x="53" y="28"/>
                </a:lnTo>
                <a:lnTo>
                  <a:pt x="27" y="13"/>
                </a:lnTo>
                <a:lnTo>
                  <a:pt x="0" y="0"/>
                </a:lnTo>
                <a:lnTo>
                  <a:pt x="5" y="10"/>
                </a:lnTo>
                <a:lnTo>
                  <a:pt x="14" y="28"/>
                </a:lnTo>
                <a:lnTo>
                  <a:pt x="21" y="44"/>
                </a:lnTo>
                <a:lnTo>
                  <a:pt x="10" y="44"/>
                </a:lnTo>
                <a:lnTo>
                  <a:pt x="7" y="47"/>
                </a:lnTo>
                <a:lnTo>
                  <a:pt x="8" y="55"/>
                </a:lnTo>
                <a:lnTo>
                  <a:pt x="11" y="66"/>
                </a:lnTo>
                <a:lnTo>
                  <a:pt x="23" y="81"/>
                </a:lnTo>
                <a:lnTo>
                  <a:pt x="27" y="77"/>
                </a:lnTo>
                <a:lnTo>
                  <a:pt x="35" y="76"/>
                </a:lnTo>
                <a:lnTo>
                  <a:pt x="16" y="63"/>
                </a:lnTo>
                <a:lnTo>
                  <a:pt x="24" y="61"/>
                </a:lnTo>
                <a:lnTo>
                  <a:pt x="31" y="58"/>
                </a:lnTo>
                <a:lnTo>
                  <a:pt x="65" y="69"/>
                </a:lnTo>
                <a:lnTo>
                  <a:pt x="66" y="64"/>
                </a:lnTo>
                <a:lnTo>
                  <a:pt x="75" y="51"/>
                </a:lnTo>
                <a:lnTo>
                  <a:pt x="88" y="44"/>
                </a:lnTo>
                <a:lnTo>
                  <a:pt x="79" y="39"/>
                </a:lnTo>
                <a:lnTo>
                  <a:pt x="73" y="24"/>
                </a:lnTo>
                <a:lnTo>
                  <a:pt x="68" y="31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651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746" name="Freeform 336"/>
          <p:cNvSpPr>
            <a:spLocks/>
          </p:cNvSpPr>
          <p:nvPr/>
        </p:nvSpPr>
        <p:spPr bwMode="auto">
          <a:xfrm>
            <a:off x="7703684" y="3306752"/>
            <a:ext cx="68262" cy="90487"/>
          </a:xfrm>
          <a:custGeom>
            <a:avLst/>
            <a:gdLst>
              <a:gd name="T0" fmla="*/ 2147483647 w 43"/>
              <a:gd name="T1" fmla="*/ 2147483647 h 57"/>
              <a:gd name="T2" fmla="*/ 2147483647 w 43"/>
              <a:gd name="T3" fmla="*/ 2147483647 h 57"/>
              <a:gd name="T4" fmla="*/ 2147483647 w 43"/>
              <a:gd name="T5" fmla="*/ 2147483647 h 57"/>
              <a:gd name="T6" fmla="*/ 2147483647 w 43"/>
              <a:gd name="T7" fmla="*/ 2147483647 h 57"/>
              <a:gd name="T8" fmla="*/ 2147483647 w 43"/>
              <a:gd name="T9" fmla="*/ 2147483647 h 57"/>
              <a:gd name="T10" fmla="*/ 2147483647 w 43"/>
              <a:gd name="T11" fmla="*/ 2147483647 h 57"/>
              <a:gd name="T12" fmla="*/ 2147483647 w 43"/>
              <a:gd name="T13" fmla="*/ 2147483647 h 57"/>
              <a:gd name="T14" fmla="*/ 2147483647 w 43"/>
              <a:gd name="T15" fmla="*/ 2147483647 h 57"/>
              <a:gd name="T16" fmla="*/ 2147483647 w 43"/>
              <a:gd name="T17" fmla="*/ 2147483647 h 57"/>
              <a:gd name="T18" fmla="*/ 2147483647 w 43"/>
              <a:gd name="T19" fmla="*/ 2147483647 h 57"/>
              <a:gd name="T20" fmla="*/ 2147483647 w 43"/>
              <a:gd name="T21" fmla="*/ 2147483647 h 57"/>
              <a:gd name="T22" fmla="*/ 2147483647 w 43"/>
              <a:gd name="T23" fmla="*/ 2147483647 h 57"/>
              <a:gd name="T24" fmla="*/ 2147483647 w 43"/>
              <a:gd name="T25" fmla="*/ 2147483647 h 57"/>
              <a:gd name="T26" fmla="*/ 2147483647 w 43"/>
              <a:gd name="T27" fmla="*/ 2147483647 h 57"/>
              <a:gd name="T28" fmla="*/ 0 w 43"/>
              <a:gd name="T29" fmla="*/ 2147483647 h 57"/>
              <a:gd name="T30" fmla="*/ 2147483647 w 43"/>
              <a:gd name="T31" fmla="*/ 0 h 57"/>
              <a:gd name="T32" fmla="*/ 2147483647 w 43"/>
              <a:gd name="T33" fmla="*/ 2147483647 h 57"/>
              <a:gd name="T34" fmla="*/ 2147483647 w 43"/>
              <a:gd name="T35" fmla="*/ 2147483647 h 57"/>
              <a:gd name="T36" fmla="*/ 2147483647 w 43"/>
              <a:gd name="T37" fmla="*/ 2147483647 h 57"/>
              <a:gd name="T38" fmla="*/ 2147483647 w 43"/>
              <a:gd name="T39" fmla="*/ 2147483647 h 5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3"/>
              <a:gd name="T61" fmla="*/ 0 h 57"/>
              <a:gd name="T62" fmla="*/ 43 w 43"/>
              <a:gd name="T63" fmla="*/ 57 h 5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3" h="57">
                <a:moveTo>
                  <a:pt x="43" y="20"/>
                </a:moveTo>
                <a:lnTo>
                  <a:pt x="42" y="34"/>
                </a:lnTo>
                <a:lnTo>
                  <a:pt x="41" y="49"/>
                </a:lnTo>
                <a:lnTo>
                  <a:pt x="36" y="57"/>
                </a:lnTo>
                <a:lnTo>
                  <a:pt x="29" y="45"/>
                </a:lnTo>
                <a:lnTo>
                  <a:pt x="30" y="54"/>
                </a:lnTo>
                <a:lnTo>
                  <a:pt x="26" y="49"/>
                </a:lnTo>
                <a:lnTo>
                  <a:pt x="21" y="34"/>
                </a:lnTo>
                <a:lnTo>
                  <a:pt x="22" y="25"/>
                </a:lnTo>
                <a:lnTo>
                  <a:pt x="10" y="16"/>
                </a:lnTo>
                <a:lnTo>
                  <a:pt x="15" y="27"/>
                </a:lnTo>
                <a:lnTo>
                  <a:pt x="9" y="27"/>
                </a:lnTo>
                <a:lnTo>
                  <a:pt x="5" y="19"/>
                </a:lnTo>
                <a:lnTo>
                  <a:pt x="8" y="19"/>
                </a:lnTo>
                <a:lnTo>
                  <a:pt x="0" y="11"/>
                </a:lnTo>
                <a:lnTo>
                  <a:pt x="17" y="0"/>
                </a:lnTo>
                <a:lnTo>
                  <a:pt x="28" y="7"/>
                </a:lnTo>
                <a:lnTo>
                  <a:pt x="34" y="10"/>
                </a:lnTo>
                <a:lnTo>
                  <a:pt x="35" y="14"/>
                </a:lnTo>
                <a:lnTo>
                  <a:pt x="43" y="20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651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747" name="Freeform 337"/>
          <p:cNvSpPr>
            <a:spLocks/>
          </p:cNvSpPr>
          <p:nvPr/>
        </p:nvSpPr>
        <p:spPr bwMode="auto">
          <a:xfrm>
            <a:off x="7768771" y="3294052"/>
            <a:ext cx="65088" cy="49212"/>
          </a:xfrm>
          <a:custGeom>
            <a:avLst/>
            <a:gdLst>
              <a:gd name="T0" fmla="*/ 2147483647 w 41"/>
              <a:gd name="T1" fmla="*/ 2147483647 h 31"/>
              <a:gd name="T2" fmla="*/ 2147483647 w 41"/>
              <a:gd name="T3" fmla="*/ 2147483647 h 31"/>
              <a:gd name="T4" fmla="*/ 2147483647 w 41"/>
              <a:gd name="T5" fmla="*/ 2147483647 h 31"/>
              <a:gd name="T6" fmla="*/ 2147483647 w 41"/>
              <a:gd name="T7" fmla="*/ 2147483647 h 31"/>
              <a:gd name="T8" fmla="*/ 2147483647 w 41"/>
              <a:gd name="T9" fmla="*/ 2147483647 h 31"/>
              <a:gd name="T10" fmla="*/ 0 w 41"/>
              <a:gd name="T11" fmla="*/ 2147483647 h 31"/>
              <a:gd name="T12" fmla="*/ 2147483647 w 41"/>
              <a:gd name="T13" fmla="*/ 2147483647 h 31"/>
              <a:gd name="T14" fmla="*/ 2147483647 w 41"/>
              <a:gd name="T15" fmla="*/ 2147483647 h 31"/>
              <a:gd name="T16" fmla="*/ 2147483647 w 41"/>
              <a:gd name="T17" fmla="*/ 0 h 31"/>
              <a:gd name="T18" fmla="*/ 2147483647 w 41"/>
              <a:gd name="T19" fmla="*/ 2147483647 h 31"/>
              <a:gd name="T20" fmla="*/ 2147483647 w 41"/>
              <a:gd name="T21" fmla="*/ 2147483647 h 31"/>
              <a:gd name="T22" fmla="*/ 2147483647 w 41"/>
              <a:gd name="T23" fmla="*/ 2147483647 h 3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1"/>
              <a:gd name="T37" fmla="*/ 0 h 31"/>
              <a:gd name="T38" fmla="*/ 41 w 41"/>
              <a:gd name="T39" fmla="*/ 31 h 3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1" h="31">
                <a:moveTo>
                  <a:pt x="33" y="19"/>
                </a:moveTo>
                <a:lnTo>
                  <a:pt x="20" y="19"/>
                </a:lnTo>
                <a:lnTo>
                  <a:pt x="18" y="31"/>
                </a:lnTo>
                <a:lnTo>
                  <a:pt x="8" y="24"/>
                </a:lnTo>
                <a:lnTo>
                  <a:pt x="2" y="17"/>
                </a:lnTo>
                <a:lnTo>
                  <a:pt x="0" y="18"/>
                </a:lnTo>
                <a:lnTo>
                  <a:pt x="10" y="6"/>
                </a:lnTo>
                <a:lnTo>
                  <a:pt x="20" y="4"/>
                </a:lnTo>
                <a:lnTo>
                  <a:pt x="29" y="0"/>
                </a:lnTo>
                <a:lnTo>
                  <a:pt x="36" y="5"/>
                </a:lnTo>
                <a:lnTo>
                  <a:pt x="41" y="11"/>
                </a:lnTo>
                <a:lnTo>
                  <a:pt x="33" y="19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651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748" name="Freeform 338"/>
          <p:cNvSpPr>
            <a:spLocks/>
          </p:cNvSpPr>
          <p:nvPr/>
        </p:nvSpPr>
        <p:spPr bwMode="auto">
          <a:xfrm>
            <a:off x="7727496" y="3532177"/>
            <a:ext cx="12700" cy="22225"/>
          </a:xfrm>
          <a:custGeom>
            <a:avLst/>
            <a:gdLst>
              <a:gd name="T0" fmla="*/ 0 w 8"/>
              <a:gd name="T1" fmla="*/ 2147483647 h 14"/>
              <a:gd name="T2" fmla="*/ 2147483647 w 8"/>
              <a:gd name="T3" fmla="*/ 2147483647 h 14"/>
              <a:gd name="T4" fmla="*/ 2147483647 w 8"/>
              <a:gd name="T5" fmla="*/ 0 h 14"/>
              <a:gd name="T6" fmla="*/ 0 w 8"/>
              <a:gd name="T7" fmla="*/ 2147483647 h 14"/>
              <a:gd name="T8" fmla="*/ 0 60000 65536"/>
              <a:gd name="T9" fmla="*/ 0 60000 65536"/>
              <a:gd name="T10" fmla="*/ 0 60000 65536"/>
              <a:gd name="T11" fmla="*/ 0 60000 65536"/>
              <a:gd name="T12" fmla="*/ 0 w 8"/>
              <a:gd name="T13" fmla="*/ 0 h 14"/>
              <a:gd name="T14" fmla="*/ 8 w 8"/>
              <a:gd name="T15" fmla="*/ 14 h 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" h="14">
                <a:moveTo>
                  <a:pt x="0" y="14"/>
                </a:moveTo>
                <a:lnTo>
                  <a:pt x="8" y="2"/>
                </a:lnTo>
                <a:lnTo>
                  <a:pt x="7" y="0"/>
                </a:lnTo>
                <a:lnTo>
                  <a:pt x="0" y="14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749" name="Freeform 339"/>
          <p:cNvSpPr>
            <a:spLocks/>
          </p:cNvSpPr>
          <p:nvPr/>
        </p:nvSpPr>
        <p:spPr bwMode="auto">
          <a:xfrm>
            <a:off x="7862434" y="3167052"/>
            <a:ext cx="6350" cy="9525"/>
          </a:xfrm>
          <a:custGeom>
            <a:avLst/>
            <a:gdLst>
              <a:gd name="T0" fmla="*/ 2147483647 w 4"/>
              <a:gd name="T1" fmla="*/ 2147483647 h 6"/>
              <a:gd name="T2" fmla="*/ 2147483647 w 4"/>
              <a:gd name="T3" fmla="*/ 0 h 6"/>
              <a:gd name="T4" fmla="*/ 0 w 4"/>
              <a:gd name="T5" fmla="*/ 2147483647 h 6"/>
              <a:gd name="T6" fmla="*/ 2147483647 w 4"/>
              <a:gd name="T7" fmla="*/ 2147483647 h 6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6"/>
              <a:gd name="T14" fmla="*/ 4 w 4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6">
                <a:moveTo>
                  <a:pt x="4" y="6"/>
                </a:moveTo>
                <a:lnTo>
                  <a:pt x="1" y="0"/>
                </a:lnTo>
                <a:lnTo>
                  <a:pt x="0" y="6"/>
                </a:lnTo>
                <a:lnTo>
                  <a:pt x="4" y="6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750" name="Freeform 340"/>
          <p:cNvSpPr>
            <a:spLocks/>
          </p:cNvSpPr>
          <p:nvPr/>
        </p:nvSpPr>
        <p:spPr bwMode="auto">
          <a:xfrm>
            <a:off x="7724321" y="3352789"/>
            <a:ext cx="6350" cy="4763"/>
          </a:xfrm>
          <a:custGeom>
            <a:avLst/>
            <a:gdLst>
              <a:gd name="T0" fmla="*/ 2147483647 w 4"/>
              <a:gd name="T1" fmla="*/ 0 h 3"/>
              <a:gd name="T2" fmla="*/ 2147483647 w 4"/>
              <a:gd name="T3" fmla="*/ 2147483647 h 3"/>
              <a:gd name="T4" fmla="*/ 0 w 4"/>
              <a:gd name="T5" fmla="*/ 2147483647 h 3"/>
              <a:gd name="T6" fmla="*/ 2147483647 w 4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3"/>
              <a:gd name="T14" fmla="*/ 4 w 4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3">
                <a:moveTo>
                  <a:pt x="3" y="0"/>
                </a:moveTo>
                <a:lnTo>
                  <a:pt x="4" y="3"/>
                </a:lnTo>
                <a:lnTo>
                  <a:pt x="0" y="3"/>
                </a:lnTo>
                <a:lnTo>
                  <a:pt x="3" y="0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651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751" name="Freeform 341"/>
          <p:cNvSpPr>
            <a:spLocks/>
          </p:cNvSpPr>
          <p:nvPr/>
        </p:nvSpPr>
        <p:spPr bwMode="auto">
          <a:xfrm>
            <a:off x="7465559" y="3019414"/>
            <a:ext cx="127000" cy="163513"/>
          </a:xfrm>
          <a:custGeom>
            <a:avLst/>
            <a:gdLst>
              <a:gd name="T0" fmla="*/ 2147483647 w 80"/>
              <a:gd name="T1" fmla="*/ 2147483647 h 103"/>
              <a:gd name="T2" fmla="*/ 2147483647 w 80"/>
              <a:gd name="T3" fmla="*/ 2147483647 h 103"/>
              <a:gd name="T4" fmla="*/ 0 w 80"/>
              <a:gd name="T5" fmla="*/ 2147483647 h 103"/>
              <a:gd name="T6" fmla="*/ 2147483647 w 80"/>
              <a:gd name="T7" fmla="*/ 2147483647 h 103"/>
              <a:gd name="T8" fmla="*/ 2147483647 w 80"/>
              <a:gd name="T9" fmla="*/ 2147483647 h 103"/>
              <a:gd name="T10" fmla="*/ 2147483647 w 80"/>
              <a:gd name="T11" fmla="*/ 2147483647 h 103"/>
              <a:gd name="T12" fmla="*/ 2147483647 w 80"/>
              <a:gd name="T13" fmla="*/ 2147483647 h 103"/>
              <a:gd name="T14" fmla="*/ 2147483647 w 80"/>
              <a:gd name="T15" fmla="*/ 2147483647 h 103"/>
              <a:gd name="T16" fmla="*/ 2147483647 w 80"/>
              <a:gd name="T17" fmla="*/ 2147483647 h 103"/>
              <a:gd name="T18" fmla="*/ 2147483647 w 80"/>
              <a:gd name="T19" fmla="*/ 2147483647 h 103"/>
              <a:gd name="T20" fmla="*/ 2147483647 w 80"/>
              <a:gd name="T21" fmla="*/ 0 h 103"/>
              <a:gd name="T22" fmla="*/ 2147483647 w 80"/>
              <a:gd name="T23" fmla="*/ 2147483647 h 103"/>
              <a:gd name="T24" fmla="*/ 2147483647 w 80"/>
              <a:gd name="T25" fmla="*/ 2147483647 h 103"/>
              <a:gd name="T26" fmla="*/ 2147483647 w 80"/>
              <a:gd name="T27" fmla="*/ 2147483647 h 103"/>
              <a:gd name="T28" fmla="*/ 2147483647 w 80"/>
              <a:gd name="T29" fmla="*/ 2147483647 h 103"/>
              <a:gd name="T30" fmla="*/ 2147483647 w 80"/>
              <a:gd name="T31" fmla="*/ 2147483647 h 103"/>
              <a:gd name="T32" fmla="*/ 2147483647 w 80"/>
              <a:gd name="T33" fmla="*/ 2147483647 h 103"/>
              <a:gd name="T34" fmla="*/ 2147483647 w 80"/>
              <a:gd name="T35" fmla="*/ 2147483647 h 103"/>
              <a:gd name="T36" fmla="*/ 2147483647 w 80"/>
              <a:gd name="T37" fmla="*/ 2147483647 h 103"/>
              <a:gd name="T38" fmla="*/ 2147483647 w 80"/>
              <a:gd name="T39" fmla="*/ 2147483647 h 103"/>
              <a:gd name="T40" fmla="*/ 2147483647 w 80"/>
              <a:gd name="T41" fmla="*/ 2147483647 h 103"/>
              <a:gd name="T42" fmla="*/ 2147483647 w 80"/>
              <a:gd name="T43" fmla="*/ 2147483647 h 103"/>
              <a:gd name="T44" fmla="*/ 2147483647 w 80"/>
              <a:gd name="T45" fmla="*/ 2147483647 h 103"/>
              <a:gd name="T46" fmla="*/ 2147483647 w 80"/>
              <a:gd name="T47" fmla="*/ 2147483647 h 103"/>
              <a:gd name="T48" fmla="*/ 2147483647 w 80"/>
              <a:gd name="T49" fmla="*/ 2147483647 h 103"/>
              <a:gd name="T50" fmla="*/ 2147483647 w 80"/>
              <a:gd name="T51" fmla="*/ 2147483647 h 103"/>
              <a:gd name="T52" fmla="*/ 2147483647 w 80"/>
              <a:gd name="T53" fmla="*/ 2147483647 h 103"/>
              <a:gd name="T54" fmla="*/ 2147483647 w 80"/>
              <a:gd name="T55" fmla="*/ 2147483647 h 103"/>
              <a:gd name="T56" fmla="*/ 2147483647 w 80"/>
              <a:gd name="T57" fmla="*/ 2147483647 h 103"/>
              <a:gd name="T58" fmla="*/ 2147483647 w 80"/>
              <a:gd name="T59" fmla="*/ 2147483647 h 103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80"/>
              <a:gd name="T91" fmla="*/ 0 h 103"/>
              <a:gd name="T92" fmla="*/ 80 w 80"/>
              <a:gd name="T93" fmla="*/ 103 h 103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80" h="103">
                <a:moveTo>
                  <a:pt x="20" y="68"/>
                </a:moveTo>
                <a:lnTo>
                  <a:pt x="9" y="66"/>
                </a:lnTo>
                <a:lnTo>
                  <a:pt x="0" y="56"/>
                </a:lnTo>
                <a:lnTo>
                  <a:pt x="9" y="46"/>
                </a:lnTo>
                <a:lnTo>
                  <a:pt x="19" y="29"/>
                </a:lnTo>
                <a:lnTo>
                  <a:pt x="26" y="25"/>
                </a:lnTo>
                <a:lnTo>
                  <a:pt x="45" y="31"/>
                </a:lnTo>
                <a:lnTo>
                  <a:pt x="40" y="20"/>
                </a:lnTo>
                <a:lnTo>
                  <a:pt x="45" y="19"/>
                </a:lnTo>
                <a:lnTo>
                  <a:pt x="56" y="10"/>
                </a:lnTo>
                <a:lnTo>
                  <a:pt x="56" y="0"/>
                </a:lnTo>
                <a:lnTo>
                  <a:pt x="75" y="10"/>
                </a:lnTo>
                <a:lnTo>
                  <a:pt x="78" y="13"/>
                </a:lnTo>
                <a:lnTo>
                  <a:pt x="69" y="23"/>
                </a:lnTo>
                <a:lnTo>
                  <a:pt x="76" y="43"/>
                </a:lnTo>
                <a:lnTo>
                  <a:pt x="67" y="55"/>
                </a:lnTo>
                <a:lnTo>
                  <a:pt x="57" y="67"/>
                </a:lnTo>
                <a:lnTo>
                  <a:pt x="62" y="76"/>
                </a:lnTo>
                <a:lnTo>
                  <a:pt x="80" y="87"/>
                </a:lnTo>
                <a:lnTo>
                  <a:pt x="73" y="92"/>
                </a:lnTo>
                <a:lnTo>
                  <a:pt x="60" y="99"/>
                </a:lnTo>
                <a:lnTo>
                  <a:pt x="60" y="102"/>
                </a:lnTo>
                <a:lnTo>
                  <a:pt x="44" y="100"/>
                </a:lnTo>
                <a:lnTo>
                  <a:pt x="39" y="103"/>
                </a:lnTo>
                <a:lnTo>
                  <a:pt x="31" y="99"/>
                </a:lnTo>
                <a:lnTo>
                  <a:pt x="26" y="95"/>
                </a:lnTo>
                <a:lnTo>
                  <a:pt x="29" y="86"/>
                </a:lnTo>
                <a:lnTo>
                  <a:pt x="31" y="84"/>
                </a:lnTo>
                <a:lnTo>
                  <a:pt x="25" y="80"/>
                </a:lnTo>
                <a:lnTo>
                  <a:pt x="20" y="68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752" name="Freeform 342"/>
          <p:cNvSpPr>
            <a:spLocks/>
          </p:cNvSpPr>
          <p:nvPr/>
        </p:nvSpPr>
        <p:spPr bwMode="auto">
          <a:xfrm>
            <a:off x="7560809" y="3157527"/>
            <a:ext cx="106362" cy="133350"/>
          </a:xfrm>
          <a:custGeom>
            <a:avLst/>
            <a:gdLst>
              <a:gd name="T0" fmla="*/ 2147483647 w 67"/>
              <a:gd name="T1" fmla="*/ 2147483647 h 84"/>
              <a:gd name="T2" fmla="*/ 2147483647 w 67"/>
              <a:gd name="T3" fmla="*/ 2147483647 h 84"/>
              <a:gd name="T4" fmla="*/ 2147483647 w 67"/>
              <a:gd name="T5" fmla="*/ 2147483647 h 84"/>
              <a:gd name="T6" fmla="*/ 2147483647 w 67"/>
              <a:gd name="T7" fmla="*/ 2147483647 h 84"/>
              <a:gd name="T8" fmla="*/ 2147483647 w 67"/>
              <a:gd name="T9" fmla="*/ 2147483647 h 84"/>
              <a:gd name="T10" fmla="*/ 2147483647 w 67"/>
              <a:gd name="T11" fmla="*/ 2147483647 h 84"/>
              <a:gd name="T12" fmla="*/ 2147483647 w 67"/>
              <a:gd name="T13" fmla="*/ 2147483647 h 84"/>
              <a:gd name="T14" fmla="*/ 2147483647 w 67"/>
              <a:gd name="T15" fmla="*/ 2147483647 h 84"/>
              <a:gd name="T16" fmla="*/ 2147483647 w 67"/>
              <a:gd name="T17" fmla="*/ 2147483647 h 84"/>
              <a:gd name="T18" fmla="*/ 2147483647 w 67"/>
              <a:gd name="T19" fmla="*/ 2147483647 h 84"/>
              <a:gd name="T20" fmla="*/ 2147483647 w 67"/>
              <a:gd name="T21" fmla="*/ 2147483647 h 84"/>
              <a:gd name="T22" fmla="*/ 2147483647 w 67"/>
              <a:gd name="T23" fmla="*/ 2147483647 h 84"/>
              <a:gd name="T24" fmla="*/ 2147483647 w 67"/>
              <a:gd name="T25" fmla="*/ 2147483647 h 84"/>
              <a:gd name="T26" fmla="*/ 2147483647 w 67"/>
              <a:gd name="T27" fmla="*/ 2147483647 h 84"/>
              <a:gd name="T28" fmla="*/ 2147483647 w 67"/>
              <a:gd name="T29" fmla="*/ 2147483647 h 84"/>
              <a:gd name="T30" fmla="*/ 2147483647 w 67"/>
              <a:gd name="T31" fmla="*/ 2147483647 h 84"/>
              <a:gd name="T32" fmla="*/ 2147483647 w 67"/>
              <a:gd name="T33" fmla="*/ 2147483647 h 84"/>
              <a:gd name="T34" fmla="*/ 0 w 67"/>
              <a:gd name="T35" fmla="*/ 2147483647 h 84"/>
              <a:gd name="T36" fmla="*/ 0 w 67"/>
              <a:gd name="T37" fmla="*/ 2147483647 h 84"/>
              <a:gd name="T38" fmla="*/ 2147483647 w 67"/>
              <a:gd name="T39" fmla="*/ 2147483647 h 84"/>
              <a:gd name="T40" fmla="*/ 2147483647 w 67"/>
              <a:gd name="T41" fmla="*/ 0 h 84"/>
              <a:gd name="T42" fmla="*/ 2147483647 w 67"/>
              <a:gd name="T43" fmla="*/ 2147483647 h 84"/>
              <a:gd name="T44" fmla="*/ 2147483647 w 67"/>
              <a:gd name="T45" fmla="*/ 2147483647 h 84"/>
              <a:gd name="T46" fmla="*/ 2147483647 w 67"/>
              <a:gd name="T47" fmla="*/ 2147483647 h 84"/>
              <a:gd name="T48" fmla="*/ 2147483647 w 67"/>
              <a:gd name="T49" fmla="*/ 2147483647 h 84"/>
              <a:gd name="T50" fmla="*/ 2147483647 w 67"/>
              <a:gd name="T51" fmla="*/ 2147483647 h 84"/>
              <a:gd name="T52" fmla="*/ 2147483647 w 67"/>
              <a:gd name="T53" fmla="*/ 2147483647 h 84"/>
              <a:gd name="T54" fmla="*/ 2147483647 w 67"/>
              <a:gd name="T55" fmla="*/ 2147483647 h 84"/>
              <a:gd name="T56" fmla="*/ 2147483647 w 67"/>
              <a:gd name="T57" fmla="*/ 2147483647 h 84"/>
              <a:gd name="T58" fmla="*/ 2147483647 w 67"/>
              <a:gd name="T59" fmla="*/ 2147483647 h 84"/>
              <a:gd name="T60" fmla="*/ 2147483647 w 67"/>
              <a:gd name="T61" fmla="*/ 2147483647 h 8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67"/>
              <a:gd name="T94" fmla="*/ 0 h 84"/>
              <a:gd name="T95" fmla="*/ 67 w 67"/>
              <a:gd name="T96" fmla="*/ 84 h 84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67" h="84">
                <a:moveTo>
                  <a:pt x="39" y="82"/>
                </a:moveTo>
                <a:lnTo>
                  <a:pt x="38" y="78"/>
                </a:lnTo>
                <a:lnTo>
                  <a:pt x="32" y="81"/>
                </a:lnTo>
                <a:lnTo>
                  <a:pt x="28" y="84"/>
                </a:lnTo>
                <a:lnTo>
                  <a:pt x="25" y="80"/>
                </a:lnTo>
                <a:lnTo>
                  <a:pt x="26" y="78"/>
                </a:lnTo>
                <a:lnTo>
                  <a:pt x="25" y="76"/>
                </a:lnTo>
                <a:lnTo>
                  <a:pt x="21" y="72"/>
                </a:lnTo>
                <a:lnTo>
                  <a:pt x="18" y="61"/>
                </a:lnTo>
                <a:lnTo>
                  <a:pt x="17" y="54"/>
                </a:lnTo>
                <a:lnTo>
                  <a:pt x="17" y="52"/>
                </a:lnTo>
                <a:lnTo>
                  <a:pt x="6" y="40"/>
                </a:lnTo>
                <a:lnTo>
                  <a:pt x="3" y="36"/>
                </a:lnTo>
                <a:lnTo>
                  <a:pt x="5" y="35"/>
                </a:lnTo>
                <a:lnTo>
                  <a:pt x="13" y="37"/>
                </a:lnTo>
                <a:lnTo>
                  <a:pt x="12" y="33"/>
                </a:lnTo>
                <a:lnTo>
                  <a:pt x="1" y="18"/>
                </a:lnTo>
                <a:lnTo>
                  <a:pt x="0" y="15"/>
                </a:lnTo>
                <a:lnTo>
                  <a:pt x="0" y="12"/>
                </a:lnTo>
                <a:lnTo>
                  <a:pt x="13" y="5"/>
                </a:lnTo>
                <a:lnTo>
                  <a:pt x="20" y="0"/>
                </a:lnTo>
                <a:lnTo>
                  <a:pt x="39" y="19"/>
                </a:lnTo>
                <a:lnTo>
                  <a:pt x="57" y="39"/>
                </a:lnTo>
                <a:lnTo>
                  <a:pt x="67" y="66"/>
                </a:lnTo>
                <a:lnTo>
                  <a:pt x="59" y="70"/>
                </a:lnTo>
                <a:lnTo>
                  <a:pt x="52" y="75"/>
                </a:lnTo>
                <a:lnTo>
                  <a:pt x="47" y="73"/>
                </a:lnTo>
                <a:lnTo>
                  <a:pt x="45" y="76"/>
                </a:lnTo>
                <a:lnTo>
                  <a:pt x="44" y="77"/>
                </a:lnTo>
                <a:lnTo>
                  <a:pt x="41" y="78"/>
                </a:lnTo>
                <a:lnTo>
                  <a:pt x="39" y="8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753" name="Freeform 343"/>
          <p:cNvSpPr>
            <a:spLocks/>
          </p:cNvSpPr>
          <p:nvPr/>
        </p:nvSpPr>
        <p:spPr bwMode="auto">
          <a:xfrm>
            <a:off x="7543346" y="3586152"/>
            <a:ext cx="39688" cy="103187"/>
          </a:xfrm>
          <a:custGeom>
            <a:avLst/>
            <a:gdLst>
              <a:gd name="T0" fmla="*/ 2147483647 w 25"/>
              <a:gd name="T1" fmla="*/ 2147483647 h 65"/>
              <a:gd name="T2" fmla="*/ 2147483647 w 25"/>
              <a:gd name="T3" fmla="*/ 2147483647 h 65"/>
              <a:gd name="T4" fmla="*/ 0 w 25"/>
              <a:gd name="T5" fmla="*/ 2147483647 h 65"/>
              <a:gd name="T6" fmla="*/ 2147483647 w 25"/>
              <a:gd name="T7" fmla="*/ 2147483647 h 65"/>
              <a:gd name="T8" fmla="*/ 2147483647 w 25"/>
              <a:gd name="T9" fmla="*/ 0 h 65"/>
              <a:gd name="T10" fmla="*/ 2147483647 w 25"/>
              <a:gd name="T11" fmla="*/ 2147483647 h 65"/>
              <a:gd name="T12" fmla="*/ 2147483647 w 25"/>
              <a:gd name="T13" fmla="*/ 2147483647 h 65"/>
              <a:gd name="T14" fmla="*/ 2147483647 w 25"/>
              <a:gd name="T15" fmla="*/ 2147483647 h 65"/>
              <a:gd name="T16" fmla="*/ 2147483647 w 25"/>
              <a:gd name="T17" fmla="*/ 2147483647 h 65"/>
              <a:gd name="T18" fmla="*/ 2147483647 w 25"/>
              <a:gd name="T19" fmla="*/ 2147483647 h 6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5"/>
              <a:gd name="T31" fmla="*/ 0 h 65"/>
              <a:gd name="T32" fmla="*/ 25 w 25"/>
              <a:gd name="T33" fmla="*/ 65 h 6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5" h="65">
                <a:moveTo>
                  <a:pt x="16" y="65"/>
                </a:moveTo>
                <a:lnTo>
                  <a:pt x="2" y="49"/>
                </a:lnTo>
                <a:lnTo>
                  <a:pt x="0" y="26"/>
                </a:lnTo>
                <a:lnTo>
                  <a:pt x="6" y="13"/>
                </a:lnTo>
                <a:lnTo>
                  <a:pt x="14" y="0"/>
                </a:lnTo>
                <a:lnTo>
                  <a:pt x="25" y="4"/>
                </a:lnTo>
                <a:lnTo>
                  <a:pt x="23" y="19"/>
                </a:lnTo>
                <a:lnTo>
                  <a:pt x="20" y="35"/>
                </a:lnTo>
                <a:lnTo>
                  <a:pt x="18" y="50"/>
                </a:lnTo>
                <a:lnTo>
                  <a:pt x="16" y="65"/>
                </a:lnTo>
                <a:close/>
              </a:path>
            </a:pathLst>
          </a:custGeom>
          <a:solidFill>
            <a:srgbClr val="002060"/>
          </a:solid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754" name="Freeform 344"/>
          <p:cNvSpPr>
            <a:spLocks/>
          </p:cNvSpPr>
          <p:nvPr/>
        </p:nvSpPr>
        <p:spPr bwMode="auto">
          <a:xfrm>
            <a:off x="6392409" y="2735252"/>
            <a:ext cx="833437" cy="328612"/>
          </a:xfrm>
          <a:custGeom>
            <a:avLst/>
            <a:gdLst>
              <a:gd name="T0" fmla="*/ 2147483647 w 525"/>
              <a:gd name="T1" fmla="*/ 2147483647 h 207"/>
              <a:gd name="T2" fmla="*/ 2147483647 w 525"/>
              <a:gd name="T3" fmla="*/ 2147483647 h 207"/>
              <a:gd name="T4" fmla="*/ 2147483647 w 525"/>
              <a:gd name="T5" fmla="*/ 2147483647 h 207"/>
              <a:gd name="T6" fmla="*/ 2147483647 w 525"/>
              <a:gd name="T7" fmla="*/ 2147483647 h 207"/>
              <a:gd name="T8" fmla="*/ 2147483647 w 525"/>
              <a:gd name="T9" fmla="*/ 2147483647 h 207"/>
              <a:gd name="T10" fmla="*/ 2147483647 w 525"/>
              <a:gd name="T11" fmla="*/ 2147483647 h 207"/>
              <a:gd name="T12" fmla="*/ 2147483647 w 525"/>
              <a:gd name="T13" fmla="*/ 2147483647 h 207"/>
              <a:gd name="T14" fmla="*/ 2147483647 w 525"/>
              <a:gd name="T15" fmla="*/ 2147483647 h 207"/>
              <a:gd name="T16" fmla="*/ 2147483647 w 525"/>
              <a:gd name="T17" fmla="*/ 2147483647 h 207"/>
              <a:gd name="T18" fmla="*/ 2147483647 w 525"/>
              <a:gd name="T19" fmla="*/ 2147483647 h 207"/>
              <a:gd name="T20" fmla="*/ 2147483647 w 525"/>
              <a:gd name="T21" fmla="*/ 2147483647 h 207"/>
              <a:gd name="T22" fmla="*/ 2147483647 w 525"/>
              <a:gd name="T23" fmla="*/ 2147483647 h 207"/>
              <a:gd name="T24" fmla="*/ 2147483647 w 525"/>
              <a:gd name="T25" fmla="*/ 2147483647 h 207"/>
              <a:gd name="T26" fmla="*/ 2147483647 w 525"/>
              <a:gd name="T27" fmla="*/ 2147483647 h 207"/>
              <a:gd name="T28" fmla="*/ 2147483647 w 525"/>
              <a:gd name="T29" fmla="*/ 2147483647 h 207"/>
              <a:gd name="T30" fmla="*/ 2147483647 w 525"/>
              <a:gd name="T31" fmla="*/ 0 h 207"/>
              <a:gd name="T32" fmla="*/ 2147483647 w 525"/>
              <a:gd name="T33" fmla="*/ 2147483647 h 207"/>
              <a:gd name="T34" fmla="*/ 2147483647 w 525"/>
              <a:gd name="T35" fmla="*/ 2147483647 h 207"/>
              <a:gd name="T36" fmla="*/ 2147483647 w 525"/>
              <a:gd name="T37" fmla="*/ 2147483647 h 207"/>
              <a:gd name="T38" fmla="*/ 2147483647 w 525"/>
              <a:gd name="T39" fmla="*/ 2147483647 h 207"/>
              <a:gd name="T40" fmla="*/ 2147483647 w 525"/>
              <a:gd name="T41" fmla="*/ 2147483647 h 207"/>
              <a:gd name="T42" fmla="*/ 2147483647 w 525"/>
              <a:gd name="T43" fmla="*/ 2147483647 h 207"/>
              <a:gd name="T44" fmla="*/ 2147483647 w 525"/>
              <a:gd name="T45" fmla="*/ 2147483647 h 207"/>
              <a:gd name="T46" fmla="*/ 2147483647 w 525"/>
              <a:gd name="T47" fmla="*/ 2147483647 h 207"/>
              <a:gd name="T48" fmla="*/ 2147483647 w 525"/>
              <a:gd name="T49" fmla="*/ 2147483647 h 207"/>
              <a:gd name="T50" fmla="*/ 2147483647 w 525"/>
              <a:gd name="T51" fmla="*/ 2147483647 h 207"/>
              <a:gd name="T52" fmla="*/ 2147483647 w 525"/>
              <a:gd name="T53" fmla="*/ 2147483647 h 207"/>
              <a:gd name="T54" fmla="*/ 2147483647 w 525"/>
              <a:gd name="T55" fmla="*/ 2147483647 h 207"/>
              <a:gd name="T56" fmla="*/ 2147483647 w 525"/>
              <a:gd name="T57" fmla="*/ 2147483647 h 207"/>
              <a:gd name="T58" fmla="*/ 2147483647 w 525"/>
              <a:gd name="T59" fmla="*/ 2147483647 h 207"/>
              <a:gd name="T60" fmla="*/ 2147483647 w 525"/>
              <a:gd name="T61" fmla="*/ 2147483647 h 207"/>
              <a:gd name="T62" fmla="*/ 2147483647 w 525"/>
              <a:gd name="T63" fmla="*/ 2147483647 h 207"/>
              <a:gd name="T64" fmla="*/ 2147483647 w 525"/>
              <a:gd name="T65" fmla="*/ 2147483647 h 207"/>
              <a:gd name="T66" fmla="*/ 2147483647 w 525"/>
              <a:gd name="T67" fmla="*/ 2147483647 h 207"/>
              <a:gd name="T68" fmla="*/ 2147483647 w 525"/>
              <a:gd name="T69" fmla="*/ 2147483647 h 20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525"/>
              <a:gd name="T106" fmla="*/ 0 h 207"/>
              <a:gd name="T107" fmla="*/ 525 w 525"/>
              <a:gd name="T108" fmla="*/ 207 h 20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525" h="207">
                <a:moveTo>
                  <a:pt x="330" y="201"/>
                </a:moveTo>
                <a:lnTo>
                  <a:pt x="310" y="197"/>
                </a:lnTo>
                <a:lnTo>
                  <a:pt x="290" y="194"/>
                </a:lnTo>
                <a:lnTo>
                  <a:pt x="284" y="188"/>
                </a:lnTo>
                <a:lnTo>
                  <a:pt x="261" y="187"/>
                </a:lnTo>
                <a:lnTo>
                  <a:pt x="239" y="186"/>
                </a:lnTo>
                <a:lnTo>
                  <a:pt x="216" y="184"/>
                </a:lnTo>
                <a:lnTo>
                  <a:pt x="193" y="183"/>
                </a:lnTo>
                <a:lnTo>
                  <a:pt x="179" y="168"/>
                </a:lnTo>
                <a:lnTo>
                  <a:pt x="164" y="152"/>
                </a:lnTo>
                <a:lnTo>
                  <a:pt x="141" y="145"/>
                </a:lnTo>
                <a:lnTo>
                  <a:pt x="118" y="138"/>
                </a:lnTo>
                <a:lnTo>
                  <a:pt x="98" y="135"/>
                </a:lnTo>
                <a:lnTo>
                  <a:pt x="80" y="132"/>
                </a:lnTo>
                <a:lnTo>
                  <a:pt x="73" y="115"/>
                </a:lnTo>
                <a:lnTo>
                  <a:pt x="68" y="99"/>
                </a:lnTo>
                <a:lnTo>
                  <a:pt x="44" y="83"/>
                </a:lnTo>
                <a:lnTo>
                  <a:pt x="32" y="80"/>
                </a:lnTo>
                <a:lnTo>
                  <a:pt x="8" y="66"/>
                </a:lnTo>
                <a:lnTo>
                  <a:pt x="1" y="59"/>
                </a:lnTo>
                <a:lnTo>
                  <a:pt x="0" y="55"/>
                </a:lnTo>
                <a:lnTo>
                  <a:pt x="8" y="50"/>
                </a:lnTo>
                <a:lnTo>
                  <a:pt x="22" y="43"/>
                </a:lnTo>
                <a:lnTo>
                  <a:pt x="38" y="34"/>
                </a:lnTo>
                <a:lnTo>
                  <a:pt x="54" y="25"/>
                </a:lnTo>
                <a:lnTo>
                  <a:pt x="86" y="28"/>
                </a:lnTo>
                <a:lnTo>
                  <a:pt x="92" y="35"/>
                </a:lnTo>
                <a:lnTo>
                  <a:pt x="115" y="39"/>
                </a:lnTo>
                <a:lnTo>
                  <a:pt x="139" y="43"/>
                </a:lnTo>
                <a:lnTo>
                  <a:pt x="151" y="34"/>
                </a:lnTo>
                <a:lnTo>
                  <a:pt x="135" y="21"/>
                </a:lnTo>
                <a:lnTo>
                  <a:pt x="140" y="0"/>
                </a:lnTo>
                <a:lnTo>
                  <a:pt x="167" y="6"/>
                </a:lnTo>
                <a:lnTo>
                  <a:pt x="194" y="12"/>
                </a:lnTo>
                <a:lnTo>
                  <a:pt x="205" y="24"/>
                </a:lnTo>
                <a:lnTo>
                  <a:pt x="230" y="36"/>
                </a:lnTo>
                <a:lnTo>
                  <a:pt x="256" y="30"/>
                </a:lnTo>
                <a:lnTo>
                  <a:pt x="279" y="35"/>
                </a:lnTo>
                <a:lnTo>
                  <a:pt x="301" y="40"/>
                </a:lnTo>
                <a:lnTo>
                  <a:pt x="310" y="47"/>
                </a:lnTo>
                <a:lnTo>
                  <a:pt x="342" y="55"/>
                </a:lnTo>
                <a:lnTo>
                  <a:pt x="361" y="52"/>
                </a:lnTo>
                <a:lnTo>
                  <a:pt x="379" y="49"/>
                </a:lnTo>
                <a:lnTo>
                  <a:pt x="397" y="35"/>
                </a:lnTo>
                <a:lnTo>
                  <a:pt x="426" y="41"/>
                </a:lnTo>
                <a:lnTo>
                  <a:pt x="441" y="42"/>
                </a:lnTo>
                <a:lnTo>
                  <a:pt x="444" y="58"/>
                </a:lnTo>
                <a:lnTo>
                  <a:pt x="446" y="74"/>
                </a:lnTo>
                <a:lnTo>
                  <a:pt x="441" y="75"/>
                </a:lnTo>
                <a:lnTo>
                  <a:pt x="456" y="83"/>
                </a:lnTo>
                <a:lnTo>
                  <a:pt x="472" y="83"/>
                </a:lnTo>
                <a:lnTo>
                  <a:pt x="477" y="86"/>
                </a:lnTo>
                <a:lnTo>
                  <a:pt x="486" y="78"/>
                </a:lnTo>
                <a:lnTo>
                  <a:pt x="521" y="96"/>
                </a:lnTo>
                <a:lnTo>
                  <a:pt x="525" y="107"/>
                </a:lnTo>
                <a:lnTo>
                  <a:pt x="498" y="106"/>
                </a:lnTo>
                <a:lnTo>
                  <a:pt x="480" y="115"/>
                </a:lnTo>
                <a:lnTo>
                  <a:pt x="476" y="130"/>
                </a:lnTo>
                <a:lnTo>
                  <a:pt x="460" y="134"/>
                </a:lnTo>
                <a:lnTo>
                  <a:pt x="445" y="143"/>
                </a:lnTo>
                <a:lnTo>
                  <a:pt x="422" y="136"/>
                </a:lnTo>
                <a:lnTo>
                  <a:pt x="424" y="155"/>
                </a:lnTo>
                <a:lnTo>
                  <a:pt x="435" y="164"/>
                </a:lnTo>
                <a:lnTo>
                  <a:pt x="421" y="176"/>
                </a:lnTo>
                <a:lnTo>
                  <a:pt x="406" y="189"/>
                </a:lnTo>
                <a:lnTo>
                  <a:pt x="386" y="191"/>
                </a:lnTo>
                <a:lnTo>
                  <a:pt x="366" y="192"/>
                </a:lnTo>
                <a:lnTo>
                  <a:pt x="354" y="199"/>
                </a:lnTo>
                <a:lnTo>
                  <a:pt x="343" y="207"/>
                </a:lnTo>
                <a:lnTo>
                  <a:pt x="330" y="201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755" name="Freeform 345"/>
          <p:cNvSpPr>
            <a:spLocks/>
          </p:cNvSpPr>
          <p:nvPr/>
        </p:nvSpPr>
        <p:spPr bwMode="auto">
          <a:xfrm>
            <a:off x="5381171" y="2632064"/>
            <a:ext cx="992188" cy="438150"/>
          </a:xfrm>
          <a:custGeom>
            <a:avLst/>
            <a:gdLst>
              <a:gd name="T0" fmla="*/ 2147483647 w 625"/>
              <a:gd name="T1" fmla="*/ 2147483647 h 276"/>
              <a:gd name="T2" fmla="*/ 2147483647 w 625"/>
              <a:gd name="T3" fmla="*/ 2147483647 h 276"/>
              <a:gd name="T4" fmla="*/ 2147483647 w 625"/>
              <a:gd name="T5" fmla="*/ 2147483647 h 276"/>
              <a:gd name="T6" fmla="*/ 2147483647 w 625"/>
              <a:gd name="T7" fmla="*/ 2147483647 h 276"/>
              <a:gd name="T8" fmla="*/ 2147483647 w 625"/>
              <a:gd name="T9" fmla="*/ 2147483647 h 276"/>
              <a:gd name="T10" fmla="*/ 2147483647 w 625"/>
              <a:gd name="T11" fmla="*/ 2147483647 h 276"/>
              <a:gd name="T12" fmla="*/ 2147483647 w 625"/>
              <a:gd name="T13" fmla="*/ 2147483647 h 276"/>
              <a:gd name="T14" fmla="*/ 2147483647 w 625"/>
              <a:gd name="T15" fmla="*/ 2147483647 h 276"/>
              <a:gd name="T16" fmla="*/ 2147483647 w 625"/>
              <a:gd name="T17" fmla="*/ 2147483647 h 276"/>
              <a:gd name="T18" fmla="*/ 2147483647 w 625"/>
              <a:gd name="T19" fmla="*/ 2147483647 h 276"/>
              <a:gd name="T20" fmla="*/ 2147483647 w 625"/>
              <a:gd name="T21" fmla="*/ 2147483647 h 276"/>
              <a:gd name="T22" fmla="*/ 2147483647 w 625"/>
              <a:gd name="T23" fmla="*/ 2147483647 h 276"/>
              <a:gd name="T24" fmla="*/ 2147483647 w 625"/>
              <a:gd name="T25" fmla="*/ 2147483647 h 276"/>
              <a:gd name="T26" fmla="*/ 2147483647 w 625"/>
              <a:gd name="T27" fmla="*/ 2147483647 h 276"/>
              <a:gd name="T28" fmla="*/ 2147483647 w 625"/>
              <a:gd name="T29" fmla="*/ 2147483647 h 276"/>
              <a:gd name="T30" fmla="*/ 2147483647 w 625"/>
              <a:gd name="T31" fmla="*/ 2147483647 h 276"/>
              <a:gd name="T32" fmla="*/ 2147483647 w 625"/>
              <a:gd name="T33" fmla="*/ 2147483647 h 276"/>
              <a:gd name="T34" fmla="*/ 2147483647 w 625"/>
              <a:gd name="T35" fmla="*/ 2147483647 h 276"/>
              <a:gd name="T36" fmla="*/ 2147483647 w 625"/>
              <a:gd name="T37" fmla="*/ 2147483647 h 276"/>
              <a:gd name="T38" fmla="*/ 2147483647 w 625"/>
              <a:gd name="T39" fmla="*/ 2147483647 h 276"/>
              <a:gd name="T40" fmla="*/ 2147483647 w 625"/>
              <a:gd name="T41" fmla="*/ 2147483647 h 276"/>
              <a:gd name="T42" fmla="*/ 2147483647 w 625"/>
              <a:gd name="T43" fmla="*/ 2147483647 h 276"/>
              <a:gd name="T44" fmla="*/ 2147483647 w 625"/>
              <a:gd name="T45" fmla="*/ 2147483647 h 276"/>
              <a:gd name="T46" fmla="*/ 2147483647 w 625"/>
              <a:gd name="T47" fmla="*/ 2147483647 h 276"/>
              <a:gd name="T48" fmla="*/ 2147483647 w 625"/>
              <a:gd name="T49" fmla="*/ 2147483647 h 276"/>
              <a:gd name="T50" fmla="*/ 2147483647 w 625"/>
              <a:gd name="T51" fmla="*/ 2147483647 h 276"/>
              <a:gd name="T52" fmla="*/ 2147483647 w 625"/>
              <a:gd name="T53" fmla="*/ 2147483647 h 276"/>
              <a:gd name="T54" fmla="*/ 2147483647 w 625"/>
              <a:gd name="T55" fmla="*/ 2147483647 h 276"/>
              <a:gd name="T56" fmla="*/ 2147483647 w 625"/>
              <a:gd name="T57" fmla="*/ 2147483647 h 276"/>
              <a:gd name="T58" fmla="*/ 2147483647 w 625"/>
              <a:gd name="T59" fmla="*/ 2147483647 h 276"/>
              <a:gd name="T60" fmla="*/ 2147483647 w 625"/>
              <a:gd name="T61" fmla="*/ 2147483647 h 276"/>
              <a:gd name="T62" fmla="*/ 2147483647 w 625"/>
              <a:gd name="T63" fmla="*/ 2147483647 h 276"/>
              <a:gd name="T64" fmla="*/ 2147483647 w 625"/>
              <a:gd name="T65" fmla="*/ 2147483647 h 276"/>
              <a:gd name="T66" fmla="*/ 2147483647 w 625"/>
              <a:gd name="T67" fmla="*/ 2147483647 h 276"/>
              <a:gd name="T68" fmla="*/ 2147483647 w 625"/>
              <a:gd name="T69" fmla="*/ 2147483647 h 276"/>
              <a:gd name="T70" fmla="*/ 2147483647 w 625"/>
              <a:gd name="T71" fmla="*/ 2147483647 h 276"/>
              <a:gd name="T72" fmla="*/ 2147483647 w 625"/>
              <a:gd name="T73" fmla="*/ 2147483647 h 276"/>
              <a:gd name="T74" fmla="*/ 2147483647 w 625"/>
              <a:gd name="T75" fmla="*/ 2147483647 h 276"/>
              <a:gd name="T76" fmla="*/ 2147483647 w 625"/>
              <a:gd name="T77" fmla="*/ 2147483647 h 276"/>
              <a:gd name="T78" fmla="*/ 2147483647 w 625"/>
              <a:gd name="T79" fmla="*/ 2147483647 h 276"/>
              <a:gd name="T80" fmla="*/ 2147483647 w 625"/>
              <a:gd name="T81" fmla="*/ 2147483647 h 276"/>
              <a:gd name="T82" fmla="*/ 2147483647 w 625"/>
              <a:gd name="T83" fmla="*/ 2147483647 h 276"/>
              <a:gd name="T84" fmla="*/ 2147483647 w 625"/>
              <a:gd name="T85" fmla="*/ 2147483647 h 276"/>
              <a:gd name="T86" fmla="*/ 2147483647 w 625"/>
              <a:gd name="T87" fmla="*/ 2147483647 h 276"/>
              <a:gd name="T88" fmla="*/ 2147483647 w 625"/>
              <a:gd name="T89" fmla="*/ 2147483647 h 276"/>
              <a:gd name="T90" fmla="*/ 2147483647 w 625"/>
              <a:gd name="T91" fmla="*/ 2147483647 h 276"/>
              <a:gd name="T92" fmla="*/ 2147483647 w 625"/>
              <a:gd name="T93" fmla="*/ 2147483647 h 276"/>
              <a:gd name="T94" fmla="*/ 2147483647 w 625"/>
              <a:gd name="T95" fmla="*/ 2147483647 h 276"/>
              <a:gd name="T96" fmla="*/ 2147483647 w 625"/>
              <a:gd name="T97" fmla="*/ 2147483647 h 276"/>
              <a:gd name="T98" fmla="*/ 2147483647 w 625"/>
              <a:gd name="T99" fmla="*/ 2147483647 h 276"/>
              <a:gd name="T100" fmla="*/ 2147483647 w 625"/>
              <a:gd name="T101" fmla="*/ 2147483647 h 276"/>
              <a:gd name="T102" fmla="*/ 2147483647 w 625"/>
              <a:gd name="T103" fmla="*/ 2147483647 h 276"/>
              <a:gd name="T104" fmla="*/ 2147483647 w 625"/>
              <a:gd name="T105" fmla="*/ 2147483647 h 276"/>
              <a:gd name="T106" fmla="*/ 2147483647 w 625"/>
              <a:gd name="T107" fmla="*/ 2147483647 h 27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625"/>
              <a:gd name="T163" fmla="*/ 0 h 276"/>
              <a:gd name="T164" fmla="*/ 625 w 625"/>
              <a:gd name="T165" fmla="*/ 276 h 27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625" h="276">
                <a:moveTo>
                  <a:pt x="86" y="164"/>
                </a:moveTo>
                <a:lnTo>
                  <a:pt x="73" y="164"/>
                </a:lnTo>
                <a:lnTo>
                  <a:pt x="52" y="173"/>
                </a:lnTo>
                <a:lnTo>
                  <a:pt x="50" y="174"/>
                </a:lnTo>
                <a:lnTo>
                  <a:pt x="38" y="154"/>
                </a:lnTo>
                <a:lnTo>
                  <a:pt x="19" y="140"/>
                </a:lnTo>
                <a:lnTo>
                  <a:pt x="0" y="125"/>
                </a:lnTo>
                <a:lnTo>
                  <a:pt x="3" y="103"/>
                </a:lnTo>
                <a:lnTo>
                  <a:pt x="5" y="81"/>
                </a:lnTo>
                <a:lnTo>
                  <a:pt x="24" y="90"/>
                </a:lnTo>
                <a:lnTo>
                  <a:pt x="27" y="81"/>
                </a:lnTo>
                <a:lnTo>
                  <a:pt x="38" y="73"/>
                </a:lnTo>
                <a:lnTo>
                  <a:pt x="50" y="64"/>
                </a:lnTo>
                <a:lnTo>
                  <a:pt x="73" y="64"/>
                </a:lnTo>
                <a:lnTo>
                  <a:pt x="94" y="73"/>
                </a:lnTo>
                <a:lnTo>
                  <a:pt x="116" y="82"/>
                </a:lnTo>
                <a:lnTo>
                  <a:pt x="139" y="81"/>
                </a:lnTo>
                <a:lnTo>
                  <a:pt x="169" y="80"/>
                </a:lnTo>
                <a:lnTo>
                  <a:pt x="200" y="86"/>
                </a:lnTo>
                <a:lnTo>
                  <a:pt x="203" y="80"/>
                </a:lnTo>
                <a:lnTo>
                  <a:pt x="185" y="61"/>
                </a:lnTo>
                <a:lnTo>
                  <a:pt x="193" y="38"/>
                </a:lnTo>
                <a:lnTo>
                  <a:pt x="207" y="39"/>
                </a:lnTo>
                <a:lnTo>
                  <a:pt x="189" y="29"/>
                </a:lnTo>
                <a:lnTo>
                  <a:pt x="208" y="26"/>
                </a:lnTo>
                <a:lnTo>
                  <a:pt x="229" y="22"/>
                </a:lnTo>
                <a:lnTo>
                  <a:pt x="247" y="17"/>
                </a:lnTo>
                <a:lnTo>
                  <a:pt x="266" y="12"/>
                </a:lnTo>
                <a:lnTo>
                  <a:pt x="284" y="6"/>
                </a:lnTo>
                <a:lnTo>
                  <a:pt x="303" y="2"/>
                </a:lnTo>
                <a:lnTo>
                  <a:pt x="317" y="0"/>
                </a:lnTo>
                <a:lnTo>
                  <a:pt x="329" y="13"/>
                </a:lnTo>
                <a:lnTo>
                  <a:pt x="359" y="22"/>
                </a:lnTo>
                <a:lnTo>
                  <a:pt x="371" y="29"/>
                </a:lnTo>
                <a:lnTo>
                  <a:pt x="383" y="31"/>
                </a:lnTo>
                <a:lnTo>
                  <a:pt x="402" y="23"/>
                </a:lnTo>
                <a:lnTo>
                  <a:pt x="423" y="16"/>
                </a:lnTo>
                <a:lnTo>
                  <a:pt x="426" y="19"/>
                </a:lnTo>
                <a:lnTo>
                  <a:pt x="423" y="28"/>
                </a:lnTo>
                <a:lnTo>
                  <a:pt x="445" y="42"/>
                </a:lnTo>
                <a:lnTo>
                  <a:pt x="465" y="57"/>
                </a:lnTo>
                <a:lnTo>
                  <a:pt x="487" y="71"/>
                </a:lnTo>
                <a:lnTo>
                  <a:pt x="508" y="86"/>
                </a:lnTo>
                <a:lnTo>
                  <a:pt x="512" y="81"/>
                </a:lnTo>
                <a:lnTo>
                  <a:pt x="524" y="86"/>
                </a:lnTo>
                <a:lnTo>
                  <a:pt x="544" y="82"/>
                </a:lnTo>
                <a:lnTo>
                  <a:pt x="564" y="95"/>
                </a:lnTo>
                <a:lnTo>
                  <a:pt x="586" y="108"/>
                </a:lnTo>
                <a:lnTo>
                  <a:pt x="607" y="103"/>
                </a:lnTo>
                <a:lnTo>
                  <a:pt x="625" y="123"/>
                </a:lnTo>
                <a:lnTo>
                  <a:pt x="619" y="136"/>
                </a:lnTo>
                <a:lnTo>
                  <a:pt x="611" y="141"/>
                </a:lnTo>
                <a:lnTo>
                  <a:pt x="619" y="162"/>
                </a:lnTo>
                <a:lnTo>
                  <a:pt x="605" y="164"/>
                </a:lnTo>
                <a:lnTo>
                  <a:pt x="579" y="160"/>
                </a:lnTo>
                <a:lnTo>
                  <a:pt x="581" y="176"/>
                </a:lnTo>
                <a:lnTo>
                  <a:pt x="582" y="193"/>
                </a:lnTo>
                <a:lnTo>
                  <a:pt x="588" y="200"/>
                </a:lnTo>
                <a:lnTo>
                  <a:pt x="567" y="198"/>
                </a:lnTo>
                <a:lnTo>
                  <a:pt x="548" y="205"/>
                </a:lnTo>
                <a:lnTo>
                  <a:pt x="558" y="211"/>
                </a:lnTo>
                <a:lnTo>
                  <a:pt x="565" y="225"/>
                </a:lnTo>
                <a:lnTo>
                  <a:pt x="573" y="240"/>
                </a:lnTo>
                <a:lnTo>
                  <a:pt x="573" y="245"/>
                </a:lnTo>
                <a:lnTo>
                  <a:pt x="569" y="248"/>
                </a:lnTo>
                <a:lnTo>
                  <a:pt x="548" y="235"/>
                </a:lnTo>
                <a:lnTo>
                  <a:pt x="526" y="237"/>
                </a:lnTo>
                <a:lnTo>
                  <a:pt x="506" y="240"/>
                </a:lnTo>
                <a:lnTo>
                  <a:pt x="483" y="240"/>
                </a:lnTo>
                <a:lnTo>
                  <a:pt x="467" y="238"/>
                </a:lnTo>
                <a:lnTo>
                  <a:pt x="459" y="250"/>
                </a:lnTo>
                <a:lnTo>
                  <a:pt x="441" y="248"/>
                </a:lnTo>
                <a:lnTo>
                  <a:pt x="424" y="245"/>
                </a:lnTo>
                <a:lnTo>
                  <a:pt x="414" y="253"/>
                </a:lnTo>
                <a:lnTo>
                  <a:pt x="399" y="265"/>
                </a:lnTo>
                <a:lnTo>
                  <a:pt x="384" y="276"/>
                </a:lnTo>
                <a:lnTo>
                  <a:pt x="367" y="269"/>
                </a:lnTo>
                <a:lnTo>
                  <a:pt x="352" y="260"/>
                </a:lnTo>
                <a:lnTo>
                  <a:pt x="350" y="245"/>
                </a:lnTo>
                <a:lnTo>
                  <a:pt x="332" y="232"/>
                </a:lnTo>
                <a:lnTo>
                  <a:pt x="315" y="230"/>
                </a:lnTo>
                <a:lnTo>
                  <a:pt x="299" y="229"/>
                </a:lnTo>
                <a:lnTo>
                  <a:pt x="281" y="228"/>
                </a:lnTo>
                <a:lnTo>
                  <a:pt x="264" y="227"/>
                </a:lnTo>
                <a:lnTo>
                  <a:pt x="247" y="206"/>
                </a:lnTo>
                <a:lnTo>
                  <a:pt x="227" y="196"/>
                </a:lnTo>
                <a:lnTo>
                  <a:pt x="205" y="185"/>
                </a:lnTo>
                <a:lnTo>
                  <a:pt x="185" y="192"/>
                </a:lnTo>
                <a:lnTo>
                  <a:pt x="165" y="200"/>
                </a:lnTo>
                <a:lnTo>
                  <a:pt x="170" y="217"/>
                </a:lnTo>
                <a:lnTo>
                  <a:pt x="174" y="236"/>
                </a:lnTo>
                <a:lnTo>
                  <a:pt x="179" y="253"/>
                </a:lnTo>
                <a:lnTo>
                  <a:pt x="183" y="272"/>
                </a:lnTo>
                <a:lnTo>
                  <a:pt x="164" y="265"/>
                </a:lnTo>
                <a:lnTo>
                  <a:pt x="145" y="260"/>
                </a:lnTo>
                <a:lnTo>
                  <a:pt x="147" y="246"/>
                </a:lnTo>
                <a:lnTo>
                  <a:pt x="119" y="246"/>
                </a:lnTo>
                <a:lnTo>
                  <a:pt x="105" y="240"/>
                </a:lnTo>
                <a:lnTo>
                  <a:pt x="98" y="237"/>
                </a:lnTo>
                <a:lnTo>
                  <a:pt x="84" y="217"/>
                </a:lnTo>
                <a:lnTo>
                  <a:pt x="75" y="212"/>
                </a:lnTo>
                <a:lnTo>
                  <a:pt x="94" y="211"/>
                </a:lnTo>
                <a:lnTo>
                  <a:pt x="86" y="203"/>
                </a:lnTo>
                <a:lnTo>
                  <a:pt x="96" y="195"/>
                </a:lnTo>
                <a:lnTo>
                  <a:pt x="116" y="195"/>
                </a:lnTo>
                <a:lnTo>
                  <a:pt x="111" y="188"/>
                </a:lnTo>
                <a:lnTo>
                  <a:pt x="107" y="165"/>
                </a:lnTo>
                <a:lnTo>
                  <a:pt x="86" y="164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756" name="Freeform 346"/>
          <p:cNvSpPr>
            <a:spLocks/>
          </p:cNvSpPr>
          <p:nvPr/>
        </p:nvSpPr>
        <p:spPr bwMode="auto">
          <a:xfrm>
            <a:off x="5225596" y="2986077"/>
            <a:ext cx="214313" cy="80962"/>
          </a:xfrm>
          <a:custGeom>
            <a:avLst/>
            <a:gdLst>
              <a:gd name="T0" fmla="*/ 2147483647 w 135"/>
              <a:gd name="T1" fmla="*/ 2147483647 h 51"/>
              <a:gd name="T2" fmla="*/ 0 w 135"/>
              <a:gd name="T3" fmla="*/ 2147483647 h 51"/>
              <a:gd name="T4" fmla="*/ 2147483647 w 135"/>
              <a:gd name="T5" fmla="*/ 0 h 51"/>
              <a:gd name="T6" fmla="*/ 2147483647 w 135"/>
              <a:gd name="T7" fmla="*/ 2147483647 h 51"/>
              <a:gd name="T8" fmla="*/ 2147483647 w 135"/>
              <a:gd name="T9" fmla="*/ 2147483647 h 51"/>
              <a:gd name="T10" fmla="*/ 2147483647 w 135"/>
              <a:gd name="T11" fmla="*/ 2147483647 h 51"/>
              <a:gd name="T12" fmla="*/ 2147483647 w 135"/>
              <a:gd name="T13" fmla="*/ 2147483647 h 51"/>
              <a:gd name="T14" fmla="*/ 2147483647 w 135"/>
              <a:gd name="T15" fmla="*/ 2147483647 h 51"/>
              <a:gd name="T16" fmla="*/ 2147483647 w 135"/>
              <a:gd name="T17" fmla="*/ 2147483647 h 51"/>
              <a:gd name="T18" fmla="*/ 2147483647 w 135"/>
              <a:gd name="T19" fmla="*/ 2147483647 h 51"/>
              <a:gd name="T20" fmla="*/ 2147483647 w 135"/>
              <a:gd name="T21" fmla="*/ 2147483647 h 51"/>
              <a:gd name="T22" fmla="*/ 2147483647 w 135"/>
              <a:gd name="T23" fmla="*/ 2147483647 h 51"/>
              <a:gd name="T24" fmla="*/ 2147483647 w 135"/>
              <a:gd name="T25" fmla="*/ 2147483647 h 51"/>
              <a:gd name="T26" fmla="*/ 2147483647 w 135"/>
              <a:gd name="T27" fmla="*/ 2147483647 h 51"/>
              <a:gd name="T28" fmla="*/ 2147483647 w 135"/>
              <a:gd name="T29" fmla="*/ 2147483647 h 51"/>
              <a:gd name="T30" fmla="*/ 2147483647 w 135"/>
              <a:gd name="T31" fmla="*/ 2147483647 h 5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35"/>
              <a:gd name="T49" fmla="*/ 0 h 51"/>
              <a:gd name="T50" fmla="*/ 135 w 135"/>
              <a:gd name="T51" fmla="*/ 51 h 5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35" h="51">
                <a:moveTo>
                  <a:pt x="27" y="18"/>
                </a:moveTo>
                <a:lnTo>
                  <a:pt x="0" y="2"/>
                </a:lnTo>
                <a:lnTo>
                  <a:pt x="2" y="0"/>
                </a:lnTo>
                <a:lnTo>
                  <a:pt x="20" y="1"/>
                </a:lnTo>
                <a:lnTo>
                  <a:pt x="38" y="2"/>
                </a:lnTo>
                <a:lnTo>
                  <a:pt x="62" y="12"/>
                </a:lnTo>
                <a:lnTo>
                  <a:pt x="86" y="22"/>
                </a:lnTo>
                <a:lnTo>
                  <a:pt x="111" y="31"/>
                </a:lnTo>
                <a:lnTo>
                  <a:pt x="135" y="41"/>
                </a:lnTo>
                <a:lnTo>
                  <a:pt x="130" y="51"/>
                </a:lnTo>
                <a:lnTo>
                  <a:pt x="115" y="49"/>
                </a:lnTo>
                <a:lnTo>
                  <a:pt x="91" y="49"/>
                </a:lnTo>
                <a:lnTo>
                  <a:pt x="67" y="48"/>
                </a:lnTo>
                <a:lnTo>
                  <a:pt x="45" y="50"/>
                </a:lnTo>
                <a:lnTo>
                  <a:pt x="44" y="35"/>
                </a:lnTo>
                <a:lnTo>
                  <a:pt x="27" y="18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757" name="Freeform 347"/>
          <p:cNvSpPr>
            <a:spLocks/>
          </p:cNvSpPr>
          <p:nvPr/>
        </p:nvSpPr>
        <p:spPr bwMode="auto">
          <a:xfrm>
            <a:off x="6038396" y="3005127"/>
            <a:ext cx="252413" cy="127000"/>
          </a:xfrm>
          <a:custGeom>
            <a:avLst/>
            <a:gdLst>
              <a:gd name="T0" fmla="*/ 2147483647 w 159"/>
              <a:gd name="T1" fmla="*/ 2147483647 h 80"/>
              <a:gd name="T2" fmla="*/ 2147483647 w 159"/>
              <a:gd name="T3" fmla="*/ 2147483647 h 80"/>
              <a:gd name="T4" fmla="*/ 2147483647 w 159"/>
              <a:gd name="T5" fmla="*/ 2147483647 h 80"/>
              <a:gd name="T6" fmla="*/ 0 w 159"/>
              <a:gd name="T7" fmla="*/ 2147483647 h 80"/>
              <a:gd name="T8" fmla="*/ 2147483647 w 159"/>
              <a:gd name="T9" fmla="*/ 2147483647 h 80"/>
              <a:gd name="T10" fmla="*/ 2147483647 w 159"/>
              <a:gd name="T11" fmla="*/ 2147483647 h 80"/>
              <a:gd name="T12" fmla="*/ 2147483647 w 159"/>
              <a:gd name="T13" fmla="*/ 2147483647 h 80"/>
              <a:gd name="T14" fmla="*/ 2147483647 w 159"/>
              <a:gd name="T15" fmla="*/ 2147483647 h 80"/>
              <a:gd name="T16" fmla="*/ 2147483647 w 159"/>
              <a:gd name="T17" fmla="*/ 2147483647 h 80"/>
              <a:gd name="T18" fmla="*/ 2147483647 w 159"/>
              <a:gd name="T19" fmla="*/ 2147483647 h 80"/>
              <a:gd name="T20" fmla="*/ 2147483647 w 159"/>
              <a:gd name="T21" fmla="*/ 2147483647 h 80"/>
              <a:gd name="T22" fmla="*/ 2147483647 w 159"/>
              <a:gd name="T23" fmla="*/ 0 h 80"/>
              <a:gd name="T24" fmla="*/ 2147483647 w 159"/>
              <a:gd name="T25" fmla="*/ 2147483647 h 80"/>
              <a:gd name="T26" fmla="*/ 2147483647 w 159"/>
              <a:gd name="T27" fmla="*/ 2147483647 h 80"/>
              <a:gd name="T28" fmla="*/ 2147483647 w 159"/>
              <a:gd name="T29" fmla="*/ 2147483647 h 80"/>
              <a:gd name="T30" fmla="*/ 2147483647 w 159"/>
              <a:gd name="T31" fmla="*/ 2147483647 h 80"/>
              <a:gd name="T32" fmla="*/ 2147483647 w 159"/>
              <a:gd name="T33" fmla="*/ 2147483647 h 80"/>
              <a:gd name="T34" fmla="*/ 2147483647 w 159"/>
              <a:gd name="T35" fmla="*/ 2147483647 h 80"/>
              <a:gd name="T36" fmla="*/ 2147483647 w 159"/>
              <a:gd name="T37" fmla="*/ 2147483647 h 80"/>
              <a:gd name="T38" fmla="*/ 2147483647 w 159"/>
              <a:gd name="T39" fmla="*/ 2147483647 h 80"/>
              <a:gd name="T40" fmla="*/ 2147483647 w 159"/>
              <a:gd name="T41" fmla="*/ 2147483647 h 80"/>
              <a:gd name="T42" fmla="*/ 2147483647 w 159"/>
              <a:gd name="T43" fmla="*/ 2147483647 h 80"/>
              <a:gd name="T44" fmla="*/ 2147483647 w 159"/>
              <a:gd name="T45" fmla="*/ 2147483647 h 80"/>
              <a:gd name="T46" fmla="*/ 2147483647 w 159"/>
              <a:gd name="T47" fmla="*/ 2147483647 h 80"/>
              <a:gd name="T48" fmla="*/ 2147483647 w 159"/>
              <a:gd name="T49" fmla="*/ 2147483647 h 80"/>
              <a:gd name="T50" fmla="*/ 2147483647 w 159"/>
              <a:gd name="T51" fmla="*/ 2147483647 h 80"/>
              <a:gd name="T52" fmla="*/ 2147483647 w 159"/>
              <a:gd name="T53" fmla="*/ 2147483647 h 8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59"/>
              <a:gd name="T82" fmla="*/ 0 h 80"/>
              <a:gd name="T83" fmla="*/ 159 w 159"/>
              <a:gd name="T84" fmla="*/ 80 h 80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59" h="80">
                <a:moveTo>
                  <a:pt x="52" y="47"/>
                </a:moveTo>
                <a:lnTo>
                  <a:pt x="35" y="36"/>
                </a:lnTo>
                <a:lnTo>
                  <a:pt x="12" y="34"/>
                </a:lnTo>
                <a:lnTo>
                  <a:pt x="0" y="18"/>
                </a:lnTo>
                <a:lnTo>
                  <a:pt x="10" y="10"/>
                </a:lnTo>
                <a:lnTo>
                  <a:pt x="27" y="13"/>
                </a:lnTo>
                <a:lnTo>
                  <a:pt x="45" y="15"/>
                </a:lnTo>
                <a:lnTo>
                  <a:pt x="53" y="3"/>
                </a:lnTo>
                <a:lnTo>
                  <a:pt x="69" y="5"/>
                </a:lnTo>
                <a:lnTo>
                  <a:pt x="92" y="5"/>
                </a:lnTo>
                <a:lnTo>
                  <a:pt x="112" y="2"/>
                </a:lnTo>
                <a:lnTo>
                  <a:pt x="134" y="0"/>
                </a:lnTo>
                <a:lnTo>
                  <a:pt x="155" y="13"/>
                </a:lnTo>
                <a:lnTo>
                  <a:pt x="159" y="23"/>
                </a:lnTo>
                <a:lnTo>
                  <a:pt x="147" y="32"/>
                </a:lnTo>
                <a:lnTo>
                  <a:pt x="134" y="43"/>
                </a:lnTo>
                <a:lnTo>
                  <a:pt x="117" y="48"/>
                </a:lnTo>
                <a:lnTo>
                  <a:pt x="106" y="60"/>
                </a:lnTo>
                <a:lnTo>
                  <a:pt x="96" y="58"/>
                </a:lnTo>
                <a:lnTo>
                  <a:pt x="88" y="59"/>
                </a:lnTo>
                <a:lnTo>
                  <a:pt x="76" y="65"/>
                </a:lnTo>
                <a:lnTo>
                  <a:pt x="71" y="80"/>
                </a:lnTo>
                <a:lnTo>
                  <a:pt x="41" y="77"/>
                </a:lnTo>
                <a:lnTo>
                  <a:pt x="13" y="74"/>
                </a:lnTo>
                <a:lnTo>
                  <a:pt x="12" y="61"/>
                </a:lnTo>
                <a:lnTo>
                  <a:pt x="32" y="54"/>
                </a:lnTo>
                <a:lnTo>
                  <a:pt x="52" y="47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758" name="Freeform 348"/>
          <p:cNvSpPr>
            <a:spLocks/>
          </p:cNvSpPr>
          <p:nvPr/>
        </p:nvSpPr>
        <p:spPr bwMode="auto">
          <a:xfrm>
            <a:off x="5570084" y="3022589"/>
            <a:ext cx="385762" cy="241300"/>
          </a:xfrm>
          <a:custGeom>
            <a:avLst/>
            <a:gdLst>
              <a:gd name="T0" fmla="*/ 2147483647 w 243"/>
              <a:gd name="T1" fmla="*/ 2147483647 h 152"/>
              <a:gd name="T2" fmla="*/ 2147483647 w 243"/>
              <a:gd name="T3" fmla="*/ 2147483647 h 152"/>
              <a:gd name="T4" fmla="*/ 2147483647 w 243"/>
              <a:gd name="T5" fmla="*/ 2147483647 h 152"/>
              <a:gd name="T6" fmla="*/ 2147483647 w 243"/>
              <a:gd name="T7" fmla="*/ 2147483647 h 152"/>
              <a:gd name="T8" fmla="*/ 2147483647 w 243"/>
              <a:gd name="T9" fmla="*/ 2147483647 h 152"/>
              <a:gd name="T10" fmla="*/ 2147483647 w 243"/>
              <a:gd name="T11" fmla="*/ 2147483647 h 152"/>
              <a:gd name="T12" fmla="*/ 2147483647 w 243"/>
              <a:gd name="T13" fmla="*/ 2147483647 h 152"/>
              <a:gd name="T14" fmla="*/ 2147483647 w 243"/>
              <a:gd name="T15" fmla="*/ 2147483647 h 152"/>
              <a:gd name="T16" fmla="*/ 2147483647 w 243"/>
              <a:gd name="T17" fmla="*/ 2147483647 h 152"/>
              <a:gd name="T18" fmla="*/ 2147483647 w 243"/>
              <a:gd name="T19" fmla="*/ 2147483647 h 152"/>
              <a:gd name="T20" fmla="*/ 2147483647 w 243"/>
              <a:gd name="T21" fmla="*/ 2147483647 h 152"/>
              <a:gd name="T22" fmla="*/ 2147483647 w 243"/>
              <a:gd name="T23" fmla="*/ 2147483647 h 152"/>
              <a:gd name="T24" fmla="*/ 2147483647 w 243"/>
              <a:gd name="T25" fmla="*/ 2147483647 h 152"/>
              <a:gd name="T26" fmla="*/ 2147483647 w 243"/>
              <a:gd name="T27" fmla="*/ 2147483647 h 152"/>
              <a:gd name="T28" fmla="*/ 2147483647 w 243"/>
              <a:gd name="T29" fmla="*/ 2147483647 h 152"/>
              <a:gd name="T30" fmla="*/ 2147483647 w 243"/>
              <a:gd name="T31" fmla="*/ 2147483647 h 152"/>
              <a:gd name="T32" fmla="*/ 2147483647 w 243"/>
              <a:gd name="T33" fmla="*/ 2147483647 h 152"/>
              <a:gd name="T34" fmla="*/ 2147483647 w 243"/>
              <a:gd name="T35" fmla="*/ 2147483647 h 152"/>
              <a:gd name="T36" fmla="*/ 2147483647 w 243"/>
              <a:gd name="T37" fmla="*/ 2147483647 h 152"/>
              <a:gd name="T38" fmla="*/ 2147483647 w 243"/>
              <a:gd name="T39" fmla="*/ 2147483647 h 152"/>
              <a:gd name="T40" fmla="*/ 2147483647 w 243"/>
              <a:gd name="T41" fmla="*/ 2147483647 h 152"/>
              <a:gd name="T42" fmla="*/ 2147483647 w 243"/>
              <a:gd name="T43" fmla="*/ 2147483647 h 152"/>
              <a:gd name="T44" fmla="*/ 2147483647 w 243"/>
              <a:gd name="T45" fmla="*/ 2147483647 h 152"/>
              <a:gd name="T46" fmla="*/ 2147483647 w 243"/>
              <a:gd name="T47" fmla="*/ 2147483647 h 152"/>
              <a:gd name="T48" fmla="*/ 2147483647 w 243"/>
              <a:gd name="T49" fmla="*/ 2147483647 h 152"/>
              <a:gd name="T50" fmla="*/ 2147483647 w 243"/>
              <a:gd name="T51" fmla="*/ 2147483647 h 152"/>
              <a:gd name="T52" fmla="*/ 2147483647 w 243"/>
              <a:gd name="T53" fmla="*/ 2147483647 h 152"/>
              <a:gd name="T54" fmla="*/ 2147483647 w 243"/>
              <a:gd name="T55" fmla="*/ 2147483647 h 152"/>
              <a:gd name="T56" fmla="*/ 2147483647 w 243"/>
              <a:gd name="T57" fmla="*/ 2147483647 h 152"/>
              <a:gd name="T58" fmla="*/ 2147483647 w 243"/>
              <a:gd name="T59" fmla="*/ 2147483647 h 152"/>
              <a:gd name="T60" fmla="*/ 2147483647 w 243"/>
              <a:gd name="T61" fmla="*/ 2147483647 h 152"/>
              <a:gd name="T62" fmla="*/ 2147483647 w 243"/>
              <a:gd name="T63" fmla="*/ 2147483647 h 152"/>
              <a:gd name="T64" fmla="*/ 2147483647 w 243"/>
              <a:gd name="T65" fmla="*/ 2147483647 h 152"/>
              <a:gd name="T66" fmla="*/ 2147483647 w 243"/>
              <a:gd name="T67" fmla="*/ 2147483647 h 152"/>
              <a:gd name="T68" fmla="*/ 2147483647 w 243"/>
              <a:gd name="T69" fmla="*/ 2147483647 h 152"/>
              <a:gd name="T70" fmla="*/ 2147483647 w 243"/>
              <a:gd name="T71" fmla="*/ 2147483647 h 152"/>
              <a:gd name="T72" fmla="*/ 2147483647 w 243"/>
              <a:gd name="T73" fmla="*/ 2147483647 h 152"/>
              <a:gd name="T74" fmla="*/ 0 w 243"/>
              <a:gd name="T75" fmla="*/ 0 h 152"/>
              <a:gd name="T76" fmla="*/ 2147483647 w 243"/>
              <a:gd name="T77" fmla="*/ 0 h 152"/>
              <a:gd name="T78" fmla="*/ 2147483647 w 243"/>
              <a:gd name="T79" fmla="*/ 2147483647 h 152"/>
              <a:gd name="T80" fmla="*/ 2147483647 w 243"/>
              <a:gd name="T81" fmla="*/ 2147483647 h 152"/>
              <a:gd name="T82" fmla="*/ 2147483647 w 243"/>
              <a:gd name="T83" fmla="*/ 2147483647 h 152"/>
              <a:gd name="T84" fmla="*/ 2147483647 w 243"/>
              <a:gd name="T85" fmla="*/ 2147483647 h 152"/>
              <a:gd name="T86" fmla="*/ 2147483647 w 243"/>
              <a:gd name="T87" fmla="*/ 2147483647 h 152"/>
              <a:gd name="T88" fmla="*/ 2147483647 w 243"/>
              <a:gd name="T89" fmla="*/ 2147483647 h 152"/>
              <a:gd name="T90" fmla="*/ 2147483647 w 243"/>
              <a:gd name="T91" fmla="*/ 2147483647 h 152"/>
              <a:gd name="T92" fmla="*/ 2147483647 w 243"/>
              <a:gd name="T93" fmla="*/ 2147483647 h 152"/>
              <a:gd name="T94" fmla="*/ 2147483647 w 243"/>
              <a:gd name="T95" fmla="*/ 2147483647 h 152"/>
              <a:gd name="T96" fmla="*/ 2147483647 w 243"/>
              <a:gd name="T97" fmla="*/ 2147483647 h 152"/>
              <a:gd name="T98" fmla="*/ 2147483647 w 243"/>
              <a:gd name="T99" fmla="*/ 2147483647 h 152"/>
              <a:gd name="T100" fmla="*/ 2147483647 w 243"/>
              <a:gd name="T101" fmla="*/ 2147483647 h 152"/>
              <a:gd name="T102" fmla="*/ 2147483647 w 243"/>
              <a:gd name="T103" fmla="*/ 2147483647 h 152"/>
              <a:gd name="T104" fmla="*/ 2147483647 w 243"/>
              <a:gd name="T105" fmla="*/ 2147483647 h 152"/>
              <a:gd name="T106" fmla="*/ 2147483647 w 243"/>
              <a:gd name="T107" fmla="*/ 2147483647 h 152"/>
              <a:gd name="T108" fmla="*/ 2147483647 w 243"/>
              <a:gd name="T109" fmla="*/ 2147483647 h 15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43"/>
              <a:gd name="T166" fmla="*/ 0 h 152"/>
              <a:gd name="T167" fmla="*/ 243 w 243"/>
              <a:gd name="T168" fmla="*/ 152 h 152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43" h="152">
                <a:moveTo>
                  <a:pt x="231" y="118"/>
                </a:moveTo>
                <a:lnTo>
                  <a:pt x="224" y="134"/>
                </a:lnTo>
                <a:lnTo>
                  <a:pt x="209" y="141"/>
                </a:lnTo>
                <a:lnTo>
                  <a:pt x="205" y="152"/>
                </a:lnTo>
                <a:lnTo>
                  <a:pt x="195" y="150"/>
                </a:lnTo>
                <a:lnTo>
                  <a:pt x="179" y="146"/>
                </a:lnTo>
                <a:lnTo>
                  <a:pt x="172" y="124"/>
                </a:lnTo>
                <a:lnTo>
                  <a:pt x="157" y="122"/>
                </a:lnTo>
                <a:lnTo>
                  <a:pt x="143" y="113"/>
                </a:lnTo>
                <a:lnTo>
                  <a:pt x="127" y="103"/>
                </a:lnTo>
                <a:lnTo>
                  <a:pt x="100" y="93"/>
                </a:lnTo>
                <a:lnTo>
                  <a:pt x="85" y="96"/>
                </a:lnTo>
                <a:lnTo>
                  <a:pt x="65" y="98"/>
                </a:lnTo>
                <a:lnTo>
                  <a:pt x="53" y="111"/>
                </a:lnTo>
                <a:lnTo>
                  <a:pt x="48" y="110"/>
                </a:lnTo>
                <a:lnTo>
                  <a:pt x="44" y="93"/>
                </a:lnTo>
                <a:lnTo>
                  <a:pt x="39" y="76"/>
                </a:lnTo>
                <a:lnTo>
                  <a:pt x="28" y="69"/>
                </a:lnTo>
                <a:lnTo>
                  <a:pt x="27" y="71"/>
                </a:lnTo>
                <a:lnTo>
                  <a:pt x="32" y="66"/>
                </a:lnTo>
                <a:lnTo>
                  <a:pt x="33" y="64"/>
                </a:lnTo>
                <a:lnTo>
                  <a:pt x="28" y="56"/>
                </a:lnTo>
                <a:lnTo>
                  <a:pt x="22" y="59"/>
                </a:lnTo>
                <a:lnTo>
                  <a:pt x="21" y="60"/>
                </a:lnTo>
                <a:lnTo>
                  <a:pt x="16" y="39"/>
                </a:lnTo>
                <a:lnTo>
                  <a:pt x="18" y="38"/>
                </a:lnTo>
                <a:lnTo>
                  <a:pt x="27" y="39"/>
                </a:lnTo>
                <a:lnTo>
                  <a:pt x="36" y="43"/>
                </a:lnTo>
                <a:lnTo>
                  <a:pt x="40" y="42"/>
                </a:lnTo>
                <a:lnTo>
                  <a:pt x="41" y="40"/>
                </a:lnTo>
                <a:lnTo>
                  <a:pt x="44" y="33"/>
                </a:lnTo>
                <a:lnTo>
                  <a:pt x="27" y="17"/>
                </a:lnTo>
                <a:lnTo>
                  <a:pt x="14" y="16"/>
                </a:lnTo>
                <a:lnTo>
                  <a:pt x="14" y="32"/>
                </a:lnTo>
                <a:lnTo>
                  <a:pt x="14" y="33"/>
                </a:lnTo>
                <a:lnTo>
                  <a:pt x="3" y="13"/>
                </a:lnTo>
                <a:lnTo>
                  <a:pt x="4" y="4"/>
                </a:lnTo>
                <a:lnTo>
                  <a:pt x="0" y="0"/>
                </a:lnTo>
                <a:lnTo>
                  <a:pt x="28" y="0"/>
                </a:lnTo>
                <a:lnTo>
                  <a:pt x="26" y="14"/>
                </a:lnTo>
                <a:lnTo>
                  <a:pt x="45" y="19"/>
                </a:lnTo>
                <a:lnTo>
                  <a:pt x="64" y="26"/>
                </a:lnTo>
                <a:lnTo>
                  <a:pt x="87" y="30"/>
                </a:lnTo>
                <a:lnTo>
                  <a:pt x="84" y="19"/>
                </a:lnTo>
                <a:lnTo>
                  <a:pt x="91" y="15"/>
                </a:lnTo>
                <a:lnTo>
                  <a:pt x="106" y="1"/>
                </a:lnTo>
                <a:lnTo>
                  <a:pt x="126" y="15"/>
                </a:lnTo>
                <a:lnTo>
                  <a:pt x="139" y="36"/>
                </a:lnTo>
                <a:lnTo>
                  <a:pt x="162" y="44"/>
                </a:lnTo>
                <a:lnTo>
                  <a:pt x="176" y="51"/>
                </a:lnTo>
                <a:lnTo>
                  <a:pt x="204" y="69"/>
                </a:lnTo>
                <a:lnTo>
                  <a:pt x="232" y="87"/>
                </a:lnTo>
                <a:lnTo>
                  <a:pt x="243" y="106"/>
                </a:lnTo>
                <a:lnTo>
                  <a:pt x="237" y="112"/>
                </a:lnTo>
                <a:lnTo>
                  <a:pt x="231" y="118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759" name="Freeform 349"/>
          <p:cNvSpPr>
            <a:spLocks/>
          </p:cNvSpPr>
          <p:nvPr/>
        </p:nvSpPr>
        <p:spPr bwMode="auto">
          <a:xfrm>
            <a:off x="5844721" y="3163877"/>
            <a:ext cx="355600" cy="287337"/>
          </a:xfrm>
          <a:custGeom>
            <a:avLst/>
            <a:gdLst>
              <a:gd name="T0" fmla="*/ 2147483647 w 224"/>
              <a:gd name="T1" fmla="*/ 2147483647 h 181"/>
              <a:gd name="T2" fmla="*/ 0 w 224"/>
              <a:gd name="T3" fmla="*/ 2147483647 h 181"/>
              <a:gd name="T4" fmla="*/ 0 w 224"/>
              <a:gd name="T5" fmla="*/ 2147483647 h 181"/>
              <a:gd name="T6" fmla="*/ 2147483647 w 224"/>
              <a:gd name="T7" fmla="*/ 2147483647 h 181"/>
              <a:gd name="T8" fmla="*/ 2147483647 w 224"/>
              <a:gd name="T9" fmla="*/ 2147483647 h 181"/>
              <a:gd name="T10" fmla="*/ 2147483647 w 224"/>
              <a:gd name="T11" fmla="*/ 2147483647 h 181"/>
              <a:gd name="T12" fmla="*/ 2147483647 w 224"/>
              <a:gd name="T13" fmla="*/ 2147483647 h 181"/>
              <a:gd name="T14" fmla="*/ 2147483647 w 224"/>
              <a:gd name="T15" fmla="*/ 2147483647 h 181"/>
              <a:gd name="T16" fmla="*/ 2147483647 w 224"/>
              <a:gd name="T17" fmla="*/ 2147483647 h 181"/>
              <a:gd name="T18" fmla="*/ 2147483647 w 224"/>
              <a:gd name="T19" fmla="*/ 2147483647 h 181"/>
              <a:gd name="T20" fmla="*/ 2147483647 w 224"/>
              <a:gd name="T21" fmla="*/ 2147483647 h 181"/>
              <a:gd name="T22" fmla="*/ 2147483647 w 224"/>
              <a:gd name="T23" fmla="*/ 2147483647 h 181"/>
              <a:gd name="T24" fmla="*/ 2147483647 w 224"/>
              <a:gd name="T25" fmla="*/ 2147483647 h 181"/>
              <a:gd name="T26" fmla="*/ 2147483647 w 224"/>
              <a:gd name="T27" fmla="*/ 2147483647 h 181"/>
              <a:gd name="T28" fmla="*/ 2147483647 w 224"/>
              <a:gd name="T29" fmla="*/ 2147483647 h 181"/>
              <a:gd name="T30" fmla="*/ 2147483647 w 224"/>
              <a:gd name="T31" fmla="*/ 2147483647 h 181"/>
              <a:gd name="T32" fmla="*/ 2147483647 w 224"/>
              <a:gd name="T33" fmla="*/ 2147483647 h 181"/>
              <a:gd name="T34" fmla="*/ 2147483647 w 224"/>
              <a:gd name="T35" fmla="*/ 2147483647 h 181"/>
              <a:gd name="T36" fmla="*/ 2147483647 w 224"/>
              <a:gd name="T37" fmla="*/ 2147483647 h 181"/>
              <a:gd name="T38" fmla="*/ 2147483647 w 224"/>
              <a:gd name="T39" fmla="*/ 2147483647 h 181"/>
              <a:gd name="T40" fmla="*/ 2147483647 w 224"/>
              <a:gd name="T41" fmla="*/ 2147483647 h 181"/>
              <a:gd name="T42" fmla="*/ 2147483647 w 224"/>
              <a:gd name="T43" fmla="*/ 2147483647 h 181"/>
              <a:gd name="T44" fmla="*/ 2147483647 w 224"/>
              <a:gd name="T45" fmla="*/ 2147483647 h 181"/>
              <a:gd name="T46" fmla="*/ 2147483647 w 224"/>
              <a:gd name="T47" fmla="*/ 2147483647 h 181"/>
              <a:gd name="T48" fmla="*/ 2147483647 w 224"/>
              <a:gd name="T49" fmla="*/ 2147483647 h 181"/>
              <a:gd name="T50" fmla="*/ 2147483647 w 224"/>
              <a:gd name="T51" fmla="*/ 2147483647 h 181"/>
              <a:gd name="T52" fmla="*/ 2147483647 w 224"/>
              <a:gd name="T53" fmla="*/ 2147483647 h 181"/>
              <a:gd name="T54" fmla="*/ 2147483647 w 224"/>
              <a:gd name="T55" fmla="*/ 2147483647 h 181"/>
              <a:gd name="T56" fmla="*/ 2147483647 w 224"/>
              <a:gd name="T57" fmla="*/ 2147483647 h 181"/>
              <a:gd name="T58" fmla="*/ 2147483647 w 224"/>
              <a:gd name="T59" fmla="*/ 2147483647 h 181"/>
              <a:gd name="T60" fmla="*/ 2147483647 w 224"/>
              <a:gd name="T61" fmla="*/ 2147483647 h 181"/>
              <a:gd name="T62" fmla="*/ 2147483647 w 224"/>
              <a:gd name="T63" fmla="*/ 2147483647 h 181"/>
              <a:gd name="T64" fmla="*/ 2147483647 w 224"/>
              <a:gd name="T65" fmla="*/ 2147483647 h 181"/>
              <a:gd name="T66" fmla="*/ 2147483647 w 224"/>
              <a:gd name="T67" fmla="*/ 2147483647 h 181"/>
              <a:gd name="T68" fmla="*/ 2147483647 w 224"/>
              <a:gd name="T69" fmla="*/ 2147483647 h 181"/>
              <a:gd name="T70" fmla="*/ 2147483647 w 224"/>
              <a:gd name="T71" fmla="*/ 2147483647 h 181"/>
              <a:gd name="T72" fmla="*/ 2147483647 w 224"/>
              <a:gd name="T73" fmla="*/ 2147483647 h 181"/>
              <a:gd name="T74" fmla="*/ 2147483647 w 224"/>
              <a:gd name="T75" fmla="*/ 2147483647 h 181"/>
              <a:gd name="T76" fmla="*/ 2147483647 w 224"/>
              <a:gd name="T77" fmla="*/ 0 h 181"/>
              <a:gd name="T78" fmla="*/ 2147483647 w 224"/>
              <a:gd name="T79" fmla="*/ 2147483647 h 181"/>
              <a:gd name="T80" fmla="*/ 2147483647 w 224"/>
              <a:gd name="T81" fmla="*/ 2147483647 h 181"/>
              <a:gd name="T82" fmla="*/ 2147483647 w 224"/>
              <a:gd name="T83" fmla="*/ 2147483647 h 181"/>
              <a:gd name="T84" fmla="*/ 2147483647 w 224"/>
              <a:gd name="T85" fmla="*/ 2147483647 h 181"/>
              <a:gd name="T86" fmla="*/ 2147483647 w 224"/>
              <a:gd name="T87" fmla="*/ 2147483647 h 181"/>
              <a:gd name="T88" fmla="*/ 2147483647 w 224"/>
              <a:gd name="T89" fmla="*/ 2147483647 h 181"/>
              <a:gd name="T90" fmla="*/ 2147483647 w 224"/>
              <a:gd name="T91" fmla="*/ 2147483647 h 181"/>
              <a:gd name="T92" fmla="*/ 2147483647 w 224"/>
              <a:gd name="T93" fmla="*/ 2147483647 h 181"/>
              <a:gd name="T94" fmla="*/ 2147483647 w 224"/>
              <a:gd name="T95" fmla="*/ 2147483647 h 181"/>
              <a:gd name="T96" fmla="*/ 2147483647 w 224"/>
              <a:gd name="T97" fmla="*/ 2147483647 h 181"/>
              <a:gd name="T98" fmla="*/ 2147483647 w 224"/>
              <a:gd name="T99" fmla="*/ 2147483647 h 181"/>
              <a:gd name="T100" fmla="*/ 2147483647 w 224"/>
              <a:gd name="T101" fmla="*/ 2147483647 h 181"/>
              <a:gd name="T102" fmla="*/ 2147483647 w 224"/>
              <a:gd name="T103" fmla="*/ 2147483647 h 181"/>
              <a:gd name="T104" fmla="*/ 2147483647 w 224"/>
              <a:gd name="T105" fmla="*/ 2147483647 h 181"/>
              <a:gd name="T106" fmla="*/ 2147483647 w 224"/>
              <a:gd name="T107" fmla="*/ 2147483647 h 181"/>
              <a:gd name="T108" fmla="*/ 2147483647 w 224"/>
              <a:gd name="T109" fmla="*/ 2147483647 h 181"/>
              <a:gd name="T110" fmla="*/ 2147483647 w 224"/>
              <a:gd name="T111" fmla="*/ 2147483647 h 18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24"/>
              <a:gd name="T169" fmla="*/ 0 h 181"/>
              <a:gd name="T170" fmla="*/ 224 w 224"/>
              <a:gd name="T171" fmla="*/ 181 h 18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24" h="181">
                <a:moveTo>
                  <a:pt x="2" y="78"/>
                </a:moveTo>
                <a:lnTo>
                  <a:pt x="0" y="82"/>
                </a:lnTo>
                <a:lnTo>
                  <a:pt x="0" y="93"/>
                </a:lnTo>
                <a:lnTo>
                  <a:pt x="8" y="97"/>
                </a:lnTo>
                <a:lnTo>
                  <a:pt x="6" y="101"/>
                </a:lnTo>
                <a:lnTo>
                  <a:pt x="10" y="119"/>
                </a:lnTo>
                <a:lnTo>
                  <a:pt x="13" y="135"/>
                </a:lnTo>
                <a:lnTo>
                  <a:pt x="30" y="142"/>
                </a:lnTo>
                <a:lnTo>
                  <a:pt x="33" y="148"/>
                </a:lnTo>
                <a:lnTo>
                  <a:pt x="21" y="172"/>
                </a:lnTo>
                <a:lnTo>
                  <a:pt x="35" y="176"/>
                </a:lnTo>
                <a:lnTo>
                  <a:pt x="49" y="181"/>
                </a:lnTo>
                <a:lnTo>
                  <a:pt x="75" y="181"/>
                </a:lnTo>
                <a:lnTo>
                  <a:pt x="94" y="176"/>
                </a:lnTo>
                <a:lnTo>
                  <a:pt x="112" y="172"/>
                </a:lnTo>
                <a:lnTo>
                  <a:pt x="112" y="163"/>
                </a:lnTo>
                <a:lnTo>
                  <a:pt x="116" y="147"/>
                </a:lnTo>
                <a:lnTo>
                  <a:pt x="132" y="141"/>
                </a:lnTo>
                <a:lnTo>
                  <a:pt x="136" y="135"/>
                </a:lnTo>
                <a:lnTo>
                  <a:pt x="153" y="136"/>
                </a:lnTo>
                <a:lnTo>
                  <a:pt x="155" y="113"/>
                </a:lnTo>
                <a:lnTo>
                  <a:pt x="168" y="101"/>
                </a:lnTo>
                <a:lnTo>
                  <a:pt x="158" y="90"/>
                </a:lnTo>
                <a:lnTo>
                  <a:pt x="172" y="89"/>
                </a:lnTo>
                <a:lnTo>
                  <a:pt x="175" y="81"/>
                </a:lnTo>
                <a:lnTo>
                  <a:pt x="181" y="65"/>
                </a:lnTo>
                <a:lnTo>
                  <a:pt x="171" y="49"/>
                </a:lnTo>
                <a:lnTo>
                  <a:pt x="180" y="36"/>
                </a:lnTo>
                <a:lnTo>
                  <a:pt x="201" y="32"/>
                </a:lnTo>
                <a:lnTo>
                  <a:pt x="220" y="27"/>
                </a:lnTo>
                <a:lnTo>
                  <a:pt x="220" y="23"/>
                </a:lnTo>
                <a:lnTo>
                  <a:pt x="224" y="23"/>
                </a:lnTo>
                <a:lnTo>
                  <a:pt x="210" y="22"/>
                </a:lnTo>
                <a:lnTo>
                  <a:pt x="205" y="22"/>
                </a:lnTo>
                <a:lnTo>
                  <a:pt x="193" y="22"/>
                </a:lnTo>
                <a:lnTo>
                  <a:pt x="171" y="33"/>
                </a:lnTo>
                <a:lnTo>
                  <a:pt x="165" y="9"/>
                </a:lnTo>
                <a:lnTo>
                  <a:pt x="160" y="9"/>
                </a:lnTo>
                <a:lnTo>
                  <a:pt x="155" y="0"/>
                </a:lnTo>
                <a:lnTo>
                  <a:pt x="147" y="3"/>
                </a:lnTo>
                <a:lnTo>
                  <a:pt x="145" y="15"/>
                </a:lnTo>
                <a:lnTo>
                  <a:pt x="132" y="21"/>
                </a:lnTo>
                <a:lnTo>
                  <a:pt x="129" y="25"/>
                </a:lnTo>
                <a:lnTo>
                  <a:pt x="118" y="25"/>
                </a:lnTo>
                <a:lnTo>
                  <a:pt x="109" y="26"/>
                </a:lnTo>
                <a:lnTo>
                  <a:pt x="104" y="23"/>
                </a:lnTo>
                <a:lnTo>
                  <a:pt x="86" y="21"/>
                </a:lnTo>
                <a:lnTo>
                  <a:pt x="70" y="17"/>
                </a:lnTo>
                <a:lnTo>
                  <a:pt x="64" y="23"/>
                </a:lnTo>
                <a:lnTo>
                  <a:pt x="58" y="29"/>
                </a:lnTo>
                <a:lnTo>
                  <a:pt x="51" y="45"/>
                </a:lnTo>
                <a:lnTo>
                  <a:pt x="36" y="52"/>
                </a:lnTo>
                <a:lnTo>
                  <a:pt x="32" y="63"/>
                </a:lnTo>
                <a:lnTo>
                  <a:pt x="22" y="61"/>
                </a:lnTo>
                <a:lnTo>
                  <a:pt x="6" y="57"/>
                </a:lnTo>
                <a:lnTo>
                  <a:pt x="2" y="78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760" name="Freeform 350"/>
          <p:cNvSpPr>
            <a:spLocks/>
          </p:cNvSpPr>
          <p:nvPr/>
        </p:nvSpPr>
        <p:spPr bwMode="auto">
          <a:xfrm>
            <a:off x="5087484" y="3249602"/>
            <a:ext cx="55562" cy="33337"/>
          </a:xfrm>
          <a:custGeom>
            <a:avLst/>
            <a:gdLst>
              <a:gd name="T0" fmla="*/ 2147483647 w 35"/>
              <a:gd name="T1" fmla="*/ 0 h 21"/>
              <a:gd name="T2" fmla="*/ 2147483647 w 35"/>
              <a:gd name="T3" fmla="*/ 2147483647 h 21"/>
              <a:gd name="T4" fmla="*/ 0 w 35"/>
              <a:gd name="T5" fmla="*/ 2147483647 h 21"/>
              <a:gd name="T6" fmla="*/ 2147483647 w 35"/>
              <a:gd name="T7" fmla="*/ 2147483647 h 21"/>
              <a:gd name="T8" fmla="*/ 2147483647 w 35"/>
              <a:gd name="T9" fmla="*/ 2147483647 h 21"/>
              <a:gd name="T10" fmla="*/ 2147483647 w 35"/>
              <a:gd name="T11" fmla="*/ 2147483647 h 21"/>
              <a:gd name="T12" fmla="*/ 2147483647 w 35"/>
              <a:gd name="T13" fmla="*/ 0 h 2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"/>
              <a:gd name="T22" fmla="*/ 0 h 21"/>
              <a:gd name="T23" fmla="*/ 35 w 35"/>
              <a:gd name="T24" fmla="*/ 21 h 2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" h="21">
                <a:moveTo>
                  <a:pt x="35" y="0"/>
                </a:moveTo>
                <a:lnTo>
                  <a:pt x="13" y="7"/>
                </a:lnTo>
                <a:lnTo>
                  <a:pt x="0" y="14"/>
                </a:lnTo>
                <a:lnTo>
                  <a:pt x="7" y="21"/>
                </a:lnTo>
                <a:lnTo>
                  <a:pt x="25" y="15"/>
                </a:lnTo>
                <a:lnTo>
                  <a:pt x="25" y="11"/>
                </a:lnTo>
                <a:lnTo>
                  <a:pt x="35" y="0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761" name="Line 351"/>
          <p:cNvSpPr>
            <a:spLocks noChangeShapeType="1"/>
          </p:cNvSpPr>
          <p:nvPr/>
        </p:nvSpPr>
        <p:spPr bwMode="auto">
          <a:xfrm>
            <a:off x="6184446" y="3209914"/>
            <a:ext cx="4763" cy="4763"/>
          </a:xfrm>
          <a:prstGeom prst="line">
            <a:avLst/>
          </a:prstGeom>
          <a:noFill/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62" name="Line 352"/>
          <p:cNvSpPr>
            <a:spLocks noChangeShapeType="1"/>
          </p:cNvSpPr>
          <p:nvPr/>
        </p:nvSpPr>
        <p:spPr bwMode="auto">
          <a:xfrm>
            <a:off x="6187621" y="3213089"/>
            <a:ext cx="1588" cy="7938"/>
          </a:xfrm>
          <a:prstGeom prst="line">
            <a:avLst/>
          </a:prstGeom>
          <a:noFill/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63" name="Line 353"/>
          <p:cNvSpPr>
            <a:spLocks noChangeShapeType="1"/>
          </p:cNvSpPr>
          <p:nvPr/>
        </p:nvSpPr>
        <p:spPr bwMode="auto">
          <a:xfrm flipH="1">
            <a:off x="6179684" y="3219439"/>
            <a:ext cx="7937" cy="4763"/>
          </a:xfrm>
          <a:prstGeom prst="line">
            <a:avLst/>
          </a:prstGeom>
          <a:noFill/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64" name="Line 354"/>
          <p:cNvSpPr>
            <a:spLocks noChangeShapeType="1"/>
          </p:cNvSpPr>
          <p:nvPr/>
        </p:nvSpPr>
        <p:spPr bwMode="auto">
          <a:xfrm flipH="1">
            <a:off x="6171746" y="3222614"/>
            <a:ext cx="9525" cy="6350"/>
          </a:xfrm>
          <a:prstGeom prst="line">
            <a:avLst/>
          </a:prstGeom>
          <a:noFill/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65" name="Line 355"/>
          <p:cNvSpPr>
            <a:spLocks noChangeShapeType="1"/>
          </p:cNvSpPr>
          <p:nvPr/>
        </p:nvSpPr>
        <p:spPr bwMode="auto">
          <a:xfrm flipH="1">
            <a:off x="6168571" y="3227377"/>
            <a:ext cx="4763" cy="6350"/>
          </a:xfrm>
          <a:prstGeom prst="line">
            <a:avLst/>
          </a:prstGeom>
          <a:noFill/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66" name="Line 356"/>
          <p:cNvSpPr>
            <a:spLocks noChangeShapeType="1"/>
          </p:cNvSpPr>
          <p:nvPr/>
        </p:nvSpPr>
        <p:spPr bwMode="auto">
          <a:xfrm flipH="1">
            <a:off x="6163809" y="3232139"/>
            <a:ext cx="6350" cy="7938"/>
          </a:xfrm>
          <a:prstGeom prst="line">
            <a:avLst/>
          </a:prstGeom>
          <a:noFill/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67" name="Line 357"/>
          <p:cNvSpPr>
            <a:spLocks noChangeShapeType="1"/>
          </p:cNvSpPr>
          <p:nvPr/>
        </p:nvSpPr>
        <p:spPr bwMode="auto">
          <a:xfrm flipH="1">
            <a:off x="6163809" y="3238489"/>
            <a:ext cx="1587" cy="9525"/>
          </a:xfrm>
          <a:prstGeom prst="line">
            <a:avLst/>
          </a:prstGeom>
          <a:noFill/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68" name="Line 358"/>
          <p:cNvSpPr>
            <a:spLocks noChangeShapeType="1"/>
          </p:cNvSpPr>
          <p:nvPr/>
        </p:nvSpPr>
        <p:spPr bwMode="auto">
          <a:xfrm>
            <a:off x="6163809" y="3246427"/>
            <a:ext cx="3175" cy="11112"/>
          </a:xfrm>
          <a:prstGeom prst="line">
            <a:avLst/>
          </a:prstGeom>
          <a:noFill/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69" name="Line 359"/>
          <p:cNvSpPr>
            <a:spLocks noChangeShapeType="1"/>
          </p:cNvSpPr>
          <p:nvPr/>
        </p:nvSpPr>
        <p:spPr bwMode="auto">
          <a:xfrm>
            <a:off x="6166984" y="3255952"/>
            <a:ext cx="1587" cy="3175"/>
          </a:xfrm>
          <a:prstGeom prst="line">
            <a:avLst/>
          </a:prstGeom>
          <a:noFill/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70" name="Line 360"/>
          <p:cNvSpPr>
            <a:spLocks noChangeShapeType="1"/>
          </p:cNvSpPr>
          <p:nvPr/>
        </p:nvSpPr>
        <p:spPr bwMode="auto">
          <a:xfrm>
            <a:off x="6178096" y="3287702"/>
            <a:ext cx="1588" cy="11112"/>
          </a:xfrm>
          <a:prstGeom prst="line">
            <a:avLst/>
          </a:prstGeom>
          <a:noFill/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71" name="Line 361"/>
          <p:cNvSpPr>
            <a:spLocks noChangeShapeType="1"/>
          </p:cNvSpPr>
          <p:nvPr/>
        </p:nvSpPr>
        <p:spPr bwMode="auto">
          <a:xfrm>
            <a:off x="6179684" y="3297227"/>
            <a:ext cx="12700" cy="9525"/>
          </a:xfrm>
          <a:prstGeom prst="line">
            <a:avLst/>
          </a:prstGeom>
          <a:noFill/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72" name="Line 362"/>
          <p:cNvSpPr>
            <a:spLocks noChangeShapeType="1"/>
          </p:cNvSpPr>
          <p:nvPr/>
        </p:nvSpPr>
        <p:spPr bwMode="auto">
          <a:xfrm>
            <a:off x="6190796" y="3305164"/>
            <a:ext cx="12700" cy="9525"/>
          </a:xfrm>
          <a:prstGeom prst="line">
            <a:avLst/>
          </a:prstGeom>
          <a:noFill/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73" name="Line 363"/>
          <p:cNvSpPr>
            <a:spLocks noChangeShapeType="1"/>
          </p:cNvSpPr>
          <p:nvPr/>
        </p:nvSpPr>
        <p:spPr bwMode="auto">
          <a:xfrm>
            <a:off x="6200321" y="3313102"/>
            <a:ext cx="1588" cy="9525"/>
          </a:xfrm>
          <a:prstGeom prst="line">
            <a:avLst/>
          </a:prstGeom>
          <a:noFill/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74" name="Line 364"/>
          <p:cNvSpPr>
            <a:spLocks noChangeShapeType="1"/>
          </p:cNvSpPr>
          <p:nvPr/>
        </p:nvSpPr>
        <p:spPr bwMode="auto">
          <a:xfrm>
            <a:off x="6200321" y="3321039"/>
            <a:ext cx="3175" cy="11113"/>
          </a:xfrm>
          <a:prstGeom prst="line">
            <a:avLst/>
          </a:prstGeom>
          <a:noFill/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75" name="Line 365"/>
          <p:cNvSpPr>
            <a:spLocks noChangeShapeType="1"/>
          </p:cNvSpPr>
          <p:nvPr/>
        </p:nvSpPr>
        <p:spPr bwMode="auto">
          <a:xfrm>
            <a:off x="6203496" y="3330564"/>
            <a:ext cx="11113" cy="6350"/>
          </a:xfrm>
          <a:prstGeom prst="line">
            <a:avLst/>
          </a:prstGeom>
          <a:noFill/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76" name="Line 366"/>
          <p:cNvSpPr>
            <a:spLocks noChangeShapeType="1"/>
          </p:cNvSpPr>
          <p:nvPr/>
        </p:nvSpPr>
        <p:spPr bwMode="auto">
          <a:xfrm>
            <a:off x="6213021" y="3335327"/>
            <a:ext cx="1588" cy="1587"/>
          </a:xfrm>
          <a:prstGeom prst="line">
            <a:avLst/>
          </a:prstGeom>
          <a:noFill/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77" name="Line 367"/>
          <p:cNvSpPr>
            <a:spLocks noChangeShapeType="1"/>
          </p:cNvSpPr>
          <p:nvPr/>
        </p:nvSpPr>
        <p:spPr bwMode="auto">
          <a:xfrm flipV="1">
            <a:off x="6341609" y="3295639"/>
            <a:ext cx="12700" cy="7938"/>
          </a:xfrm>
          <a:prstGeom prst="line">
            <a:avLst/>
          </a:prstGeom>
          <a:noFill/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78" name="Line 368"/>
          <p:cNvSpPr>
            <a:spLocks noChangeShapeType="1"/>
          </p:cNvSpPr>
          <p:nvPr/>
        </p:nvSpPr>
        <p:spPr bwMode="auto">
          <a:xfrm flipV="1">
            <a:off x="6352721" y="3281352"/>
            <a:ext cx="3175" cy="15875"/>
          </a:xfrm>
          <a:prstGeom prst="line">
            <a:avLst/>
          </a:prstGeom>
          <a:noFill/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79" name="Line 369"/>
          <p:cNvSpPr>
            <a:spLocks noChangeShapeType="1"/>
          </p:cNvSpPr>
          <p:nvPr/>
        </p:nvSpPr>
        <p:spPr bwMode="auto">
          <a:xfrm flipV="1">
            <a:off x="6355896" y="3254364"/>
            <a:ext cx="4763" cy="28575"/>
          </a:xfrm>
          <a:prstGeom prst="line">
            <a:avLst/>
          </a:prstGeom>
          <a:noFill/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80" name="Line 370"/>
          <p:cNvSpPr>
            <a:spLocks noChangeShapeType="1"/>
          </p:cNvSpPr>
          <p:nvPr/>
        </p:nvSpPr>
        <p:spPr bwMode="auto">
          <a:xfrm flipH="1" flipV="1">
            <a:off x="6349546" y="3249602"/>
            <a:ext cx="11113" cy="6350"/>
          </a:xfrm>
          <a:prstGeom prst="line">
            <a:avLst/>
          </a:prstGeom>
          <a:noFill/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81" name="Line 371"/>
          <p:cNvSpPr>
            <a:spLocks noChangeShapeType="1"/>
          </p:cNvSpPr>
          <p:nvPr/>
        </p:nvSpPr>
        <p:spPr bwMode="auto">
          <a:xfrm flipH="1">
            <a:off x="6313034" y="3243252"/>
            <a:ext cx="3175" cy="1587"/>
          </a:xfrm>
          <a:prstGeom prst="line">
            <a:avLst/>
          </a:prstGeom>
          <a:noFill/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82" name="Line 372"/>
          <p:cNvSpPr>
            <a:spLocks noChangeShapeType="1"/>
          </p:cNvSpPr>
          <p:nvPr/>
        </p:nvSpPr>
        <p:spPr bwMode="auto">
          <a:xfrm flipH="1">
            <a:off x="6292396" y="3243252"/>
            <a:ext cx="22225" cy="14287"/>
          </a:xfrm>
          <a:prstGeom prst="line">
            <a:avLst/>
          </a:prstGeom>
          <a:noFill/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83" name="Freeform 373"/>
          <p:cNvSpPr>
            <a:spLocks/>
          </p:cNvSpPr>
          <p:nvPr/>
        </p:nvSpPr>
        <p:spPr bwMode="auto">
          <a:xfrm>
            <a:off x="5165271" y="3282939"/>
            <a:ext cx="34925" cy="50800"/>
          </a:xfrm>
          <a:custGeom>
            <a:avLst/>
            <a:gdLst>
              <a:gd name="T0" fmla="*/ 2147483647 w 22"/>
              <a:gd name="T1" fmla="*/ 2147483647 h 32"/>
              <a:gd name="T2" fmla="*/ 2147483647 w 22"/>
              <a:gd name="T3" fmla="*/ 2147483647 h 32"/>
              <a:gd name="T4" fmla="*/ 0 w 22"/>
              <a:gd name="T5" fmla="*/ 2147483647 h 32"/>
              <a:gd name="T6" fmla="*/ 2147483647 w 22"/>
              <a:gd name="T7" fmla="*/ 2147483647 h 32"/>
              <a:gd name="T8" fmla="*/ 2147483647 w 22"/>
              <a:gd name="T9" fmla="*/ 0 h 32"/>
              <a:gd name="T10" fmla="*/ 2147483647 w 22"/>
              <a:gd name="T11" fmla="*/ 2147483647 h 32"/>
              <a:gd name="T12" fmla="*/ 2147483647 w 22"/>
              <a:gd name="T13" fmla="*/ 2147483647 h 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"/>
              <a:gd name="T22" fmla="*/ 0 h 32"/>
              <a:gd name="T23" fmla="*/ 22 w 22"/>
              <a:gd name="T24" fmla="*/ 32 h 3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" h="32">
                <a:moveTo>
                  <a:pt x="20" y="17"/>
                </a:moveTo>
                <a:lnTo>
                  <a:pt x="9" y="29"/>
                </a:lnTo>
                <a:lnTo>
                  <a:pt x="0" y="32"/>
                </a:lnTo>
                <a:lnTo>
                  <a:pt x="7" y="15"/>
                </a:lnTo>
                <a:lnTo>
                  <a:pt x="12" y="0"/>
                </a:lnTo>
                <a:lnTo>
                  <a:pt x="22" y="5"/>
                </a:lnTo>
                <a:lnTo>
                  <a:pt x="20" y="17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784" name="Freeform 374"/>
          <p:cNvSpPr>
            <a:spLocks/>
          </p:cNvSpPr>
          <p:nvPr/>
        </p:nvSpPr>
        <p:spPr bwMode="auto">
          <a:xfrm>
            <a:off x="5177971" y="3201977"/>
            <a:ext cx="163513" cy="155575"/>
          </a:xfrm>
          <a:custGeom>
            <a:avLst/>
            <a:gdLst>
              <a:gd name="T0" fmla="*/ 2147483647 w 103"/>
              <a:gd name="T1" fmla="*/ 2147483647 h 98"/>
              <a:gd name="T2" fmla="*/ 2147483647 w 103"/>
              <a:gd name="T3" fmla="*/ 2147483647 h 98"/>
              <a:gd name="T4" fmla="*/ 2147483647 w 103"/>
              <a:gd name="T5" fmla="*/ 2147483647 h 98"/>
              <a:gd name="T6" fmla="*/ 2147483647 w 103"/>
              <a:gd name="T7" fmla="*/ 2147483647 h 98"/>
              <a:gd name="T8" fmla="*/ 2147483647 w 103"/>
              <a:gd name="T9" fmla="*/ 2147483647 h 98"/>
              <a:gd name="T10" fmla="*/ 2147483647 w 103"/>
              <a:gd name="T11" fmla="*/ 2147483647 h 98"/>
              <a:gd name="T12" fmla="*/ 0 w 103"/>
              <a:gd name="T13" fmla="*/ 2147483647 h 98"/>
              <a:gd name="T14" fmla="*/ 2147483647 w 103"/>
              <a:gd name="T15" fmla="*/ 2147483647 h 98"/>
              <a:gd name="T16" fmla="*/ 2147483647 w 103"/>
              <a:gd name="T17" fmla="*/ 2147483647 h 98"/>
              <a:gd name="T18" fmla="*/ 2147483647 w 103"/>
              <a:gd name="T19" fmla="*/ 2147483647 h 98"/>
              <a:gd name="T20" fmla="*/ 2147483647 w 103"/>
              <a:gd name="T21" fmla="*/ 2147483647 h 98"/>
              <a:gd name="T22" fmla="*/ 2147483647 w 103"/>
              <a:gd name="T23" fmla="*/ 2147483647 h 98"/>
              <a:gd name="T24" fmla="*/ 2147483647 w 103"/>
              <a:gd name="T25" fmla="*/ 2147483647 h 98"/>
              <a:gd name="T26" fmla="*/ 2147483647 w 103"/>
              <a:gd name="T27" fmla="*/ 2147483647 h 98"/>
              <a:gd name="T28" fmla="*/ 2147483647 w 103"/>
              <a:gd name="T29" fmla="*/ 2147483647 h 98"/>
              <a:gd name="T30" fmla="*/ 2147483647 w 103"/>
              <a:gd name="T31" fmla="*/ 2147483647 h 98"/>
              <a:gd name="T32" fmla="*/ 2147483647 w 103"/>
              <a:gd name="T33" fmla="*/ 2147483647 h 98"/>
              <a:gd name="T34" fmla="*/ 2147483647 w 103"/>
              <a:gd name="T35" fmla="*/ 2147483647 h 98"/>
              <a:gd name="T36" fmla="*/ 2147483647 w 103"/>
              <a:gd name="T37" fmla="*/ 2147483647 h 98"/>
              <a:gd name="T38" fmla="*/ 2147483647 w 103"/>
              <a:gd name="T39" fmla="*/ 2147483647 h 98"/>
              <a:gd name="T40" fmla="*/ 2147483647 w 103"/>
              <a:gd name="T41" fmla="*/ 0 h 98"/>
              <a:gd name="T42" fmla="*/ 2147483647 w 103"/>
              <a:gd name="T43" fmla="*/ 2147483647 h 98"/>
              <a:gd name="T44" fmla="*/ 2147483647 w 103"/>
              <a:gd name="T45" fmla="*/ 2147483647 h 9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03"/>
              <a:gd name="T70" fmla="*/ 0 h 98"/>
              <a:gd name="T71" fmla="*/ 103 w 103"/>
              <a:gd name="T72" fmla="*/ 98 h 9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03" h="98">
                <a:moveTo>
                  <a:pt x="65" y="8"/>
                </a:moveTo>
                <a:lnTo>
                  <a:pt x="40" y="7"/>
                </a:lnTo>
                <a:lnTo>
                  <a:pt x="15" y="9"/>
                </a:lnTo>
                <a:lnTo>
                  <a:pt x="8" y="11"/>
                </a:lnTo>
                <a:lnTo>
                  <a:pt x="8" y="20"/>
                </a:lnTo>
                <a:lnTo>
                  <a:pt x="2" y="26"/>
                </a:lnTo>
                <a:lnTo>
                  <a:pt x="0" y="25"/>
                </a:lnTo>
                <a:lnTo>
                  <a:pt x="4" y="51"/>
                </a:lnTo>
                <a:lnTo>
                  <a:pt x="14" y="56"/>
                </a:lnTo>
                <a:lnTo>
                  <a:pt x="12" y="68"/>
                </a:lnTo>
                <a:lnTo>
                  <a:pt x="1" y="80"/>
                </a:lnTo>
                <a:lnTo>
                  <a:pt x="2" y="89"/>
                </a:lnTo>
                <a:lnTo>
                  <a:pt x="24" y="98"/>
                </a:lnTo>
                <a:lnTo>
                  <a:pt x="39" y="87"/>
                </a:lnTo>
                <a:lnTo>
                  <a:pt x="54" y="77"/>
                </a:lnTo>
                <a:lnTo>
                  <a:pt x="72" y="66"/>
                </a:lnTo>
                <a:lnTo>
                  <a:pt x="89" y="56"/>
                </a:lnTo>
                <a:lnTo>
                  <a:pt x="89" y="37"/>
                </a:lnTo>
                <a:lnTo>
                  <a:pt x="88" y="17"/>
                </a:lnTo>
                <a:lnTo>
                  <a:pt x="103" y="2"/>
                </a:lnTo>
                <a:lnTo>
                  <a:pt x="99" y="0"/>
                </a:lnTo>
                <a:lnTo>
                  <a:pt x="81" y="4"/>
                </a:lnTo>
                <a:lnTo>
                  <a:pt x="65" y="8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785" name="Freeform 375"/>
          <p:cNvSpPr>
            <a:spLocks/>
          </p:cNvSpPr>
          <p:nvPr/>
        </p:nvSpPr>
        <p:spPr bwMode="auto">
          <a:xfrm>
            <a:off x="5982834" y="3059102"/>
            <a:ext cx="223837" cy="157162"/>
          </a:xfrm>
          <a:custGeom>
            <a:avLst/>
            <a:gdLst>
              <a:gd name="T0" fmla="*/ 2147483647 w 141"/>
              <a:gd name="T1" fmla="*/ 2147483647 h 99"/>
              <a:gd name="T2" fmla="*/ 2147483647 w 141"/>
              <a:gd name="T3" fmla="*/ 2147483647 h 99"/>
              <a:gd name="T4" fmla="*/ 2147483647 w 141"/>
              <a:gd name="T5" fmla="*/ 2147483647 h 99"/>
              <a:gd name="T6" fmla="*/ 2147483647 w 141"/>
              <a:gd name="T7" fmla="*/ 2147483647 h 99"/>
              <a:gd name="T8" fmla="*/ 2147483647 w 141"/>
              <a:gd name="T9" fmla="*/ 2147483647 h 99"/>
              <a:gd name="T10" fmla="*/ 2147483647 w 141"/>
              <a:gd name="T11" fmla="*/ 2147483647 h 99"/>
              <a:gd name="T12" fmla="*/ 2147483647 w 141"/>
              <a:gd name="T13" fmla="*/ 2147483647 h 99"/>
              <a:gd name="T14" fmla="*/ 2147483647 w 141"/>
              <a:gd name="T15" fmla="*/ 2147483647 h 99"/>
              <a:gd name="T16" fmla="*/ 2147483647 w 141"/>
              <a:gd name="T17" fmla="*/ 2147483647 h 99"/>
              <a:gd name="T18" fmla="*/ 2147483647 w 141"/>
              <a:gd name="T19" fmla="*/ 2147483647 h 99"/>
              <a:gd name="T20" fmla="*/ 2147483647 w 141"/>
              <a:gd name="T21" fmla="*/ 2147483647 h 99"/>
              <a:gd name="T22" fmla="*/ 2147483647 w 141"/>
              <a:gd name="T23" fmla="*/ 2147483647 h 99"/>
              <a:gd name="T24" fmla="*/ 2147483647 w 141"/>
              <a:gd name="T25" fmla="*/ 2147483647 h 99"/>
              <a:gd name="T26" fmla="*/ 2147483647 w 141"/>
              <a:gd name="T27" fmla="*/ 2147483647 h 99"/>
              <a:gd name="T28" fmla="*/ 2147483647 w 141"/>
              <a:gd name="T29" fmla="*/ 2147483647 h 99"/>
              <a:gd name="T30" fmla="*/ 2147483647 w 141"/>
              <a:gd name="T31" fmla="*/ 2147483647 h 99"/>
              <a:gd name="T32" fmla="*/ 2147483647 w 141"/>
              <a:gd name="T33" fmla="*/ 2147483647 h 99"/>
              <a:gd name="T34" fmla="*/ 0 w 141"/>
              <a:gd name="T35" fmla="*/ 2147483647 h 99"/>
              <a:gd name="T36" fmla="*/ 2147483647 w 141"/>
              <a:gd name="T37" fmla="*/ 2147483647 h 99"/>
              <a:gd name="T38" fmla="*/ 2147483647 w 141"/>
              <a:gd name="T39" fmla="*/ 2147483647 h 99"/>
              <a:gd name="T40" fmla="*/ 2147483647 w 141"/>
              <a:gd name="T41" fmla="*/ 0 h 99"/>
              <a:gd name="T42" fmla="*/ 2147483647 w 141"/>
              <a:gd name="T43" fmla="*/ 2147483647 h 99"/>
              <a:gd name="T44" fmla="*/ 2147483647 w 141"/>
              <a:gd name="T45" fmla="*/ 2147483647 h 99"/>
              <a:gd name="T46" fmla="*/ 2147483647 w 141"/>
              <a:gd name="T47" fmla="*/ 2147483647 h 99"/>
              <a:gd name="T48" fmla="*/ 2147483647 w 141"/>
              <a:gd name="T49" fmla="*/ 2147483647 h 99"/>
              <a:gd name="T50" fmla="*/ 2147483647 w 141"/>
              <a:gd name="T51" fmla="*/ 2147483647 h 99"/>
              <a:gd name="T52" fmla="*/ 2147483647 w 141"/>
              <a:gd name="T53" fmla="*/ 2147483647 h 99"/>
              <a:gd name="T54" fmla="*/ 2147483647 w 141"/>
              <a:gd name="T55" fmla="*/ 2147483647 h 99"/>
              <a:gd name="T56" fmla="*/ 2147483647 w 141"/>
              <a:gd name="T57" fmla="*/ 2147483647 h 99"/>
              <a:gd name="T58" fmla="*/ 2147483647 w 141"/>
              <a:gd name="T59" fmla="*/ 2147483647 h 99"/>
              <a:gd name="T60" fmla="*/ 2147483647 w 141"/>
              <a:gd name="T61" fmla="*/ 2147483647 h 99"/>
              <a:gd name="T62" fmla="*/ 2147483647 w 141"/>
              <a:gd name="T63" fmla="*/ 2147483647 h 99"/>
              <a:gd name="T64" fmla="*/ 2147483647 w 141"/>
              <a:gd name="T65" fmla="*/ 2147483647 h 99"/>
              <a:gd name="T66" fmla="*/ 2147483647 w 141"/>
              <a:gd name="T67" fmla="*/ 2147483647 h 99"/>
              <a:gd name="T68" fmla="*/ 2147483647 w 141"/>
              <a:gd name="T69" fmla="*/ 2147483647 h 9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41"/>
              <a:gd name="T106" fmla="*/ 0 h 99"/>
              <a:gd name="T107" fmla="*/ 141 w 141"/>
              <a:gd name="T108" fmla="*/ 99 h 9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41" h="99">
                <a:moveTo>
                  <a:pt x="118" y="88"/>
                </a:moveTo>
                <a:lnTo>
                  <a:pt x="106" y="88"/>
                </a:lnTo>
                <a:lnTo>
                  <a:pt x="84" y="99"/>
                </a:lnTo>
                <a:lnTo>
                  <a:pt x="78" y="75"/>
                </a:lnTo>
                <a:lnTo>
                  <a:pt x="73" y="75"/>
                </a:lnTo>
                <a:lnTo>
                  <a:pt x="68" y="66"/>
                </a:lnTo>
                <a:lnTo>
                  <a:pt x="60" y="69"/>
                </a:lnTo>
                <a:lnTo>
                  <a:pt x="58" y="81"/>
                </a:lnTo>
                <a:lnTo>
                  <a:pt x="45" y="87"/>
                </a:lnTo>
                <a:lnTo>
                  <a:pt x="42" y="91"/>
                </a:lnTo>
                <a:lnTo>
                  <a:pt x="31" y="91"/>
                </a:lnTo>
                <a:lnTo>
                  <a:pt x="22" y="92"/>
                </a:lnTo>
                <a:lnTo>
                  <a:pt x="17" y="89"/>
                </a:lnTo>
                <a:lnTo>
                  <a:pt x="20" y="76"/>
                </a:lnTo>
                <a:lnTo>
                  <a:pt x="24" y="63"/>
                </a:lnTo>
                <a:lnTo>
                  <a:pt x="20" y="55"/>
                </a:lnTo>
                <a:lnTo>
                  <a:pt x="8" y="49"/>
                </a:lnTo>
                <a:lnTo>
                  <a:pt x="0" y="40"/>
                </a:lnTo>
                <a:lnTo>
                  <a:pt x="18" y="26"/>
                </a:lnTo>
                <a:lnTo>
                  <a:pt x="34" y="10"/>
                </a:lnTo>
                <a:lnTo>
                  <a:pt x="47" y="0"/>
                </a:lnTo>
                <a:lnTo>
                  <a:pt x="70" y="2"/>
                </a:lnTo>
                <a:lnTo>
                  <a:pt x="87" y="13"/>
                </a:lnTo>
                <a:lnTo>
                  <a:pt x="67" y="20"/>
                </a:lnTo>
                <a:lnTo>
                  <a:pt x="47" y="27"/>
                </a:lnTo>
                <a:lnTo>
                  <a:pt x="48" y="40"/>
                </a:lnTo>
                <a:lnTo>
                  <a:pt x="76" y="43"/>
                </a:lnTo>
                <a:lnTo>
                  <a:pt x="106" y="46"/>
                </a:lnTo>
                <a:lnTo>
                  <a:pt x="115" y="63"/>
                </a:lnTo>
                <a:lnTo>
                  <a:pt x="130" y="65"/>
                </a:lnTo>
                <a:lnTo>
                  <a:pt x="141" y="88"/>
                </a:lnTo>
                <a:lnTo>
                  <a:pt x="139" y="89"/>
                </a:lnTo>
                <a:lnTo>
                  <a:pt x="137" y="89"/>
                </a:lnTo>
                <a:lnTo>
                  <a:pt x="123" y="88"/>
                </a:lnTo>
                <a:lnTo>
                  <a:pt x="118" y="88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786" name="Freeform 376"/>
          <p:cNvSpPr>
            <a:spLocks/>
          </p:cNvSpPr>
          <p:nvPr/>
        </p:nvSpPr>
        <p:spPr bwMode="auto">
          <a:xfrm>
            <a:off x="5643109" y="2925752"/>
            <a:ext cx="414337" cy="274637"/>
          </a:xfrm>
          <a:custGeom>
            <a:avLst/>
            <a:gdLst>
              <a:gd name="T0" fmla="*/ 2147483647 w 261"/>
              <a:gd name="T1" fmla="*/ 2147483647 h 173"/>
              <a:gd name="T2" fmla="*/ 2147483647 w 261"/>
              <a:gd name="T3" fmla="*/ 2147483647 h 173"/>
              <a:gd name="T4" fmla="*/ 2147483647 w 261"/>
              <a:gd name="T5" fmla="*/ 2147483647 h 173"/>
              <a:gd name="T6" fmla="*/ 2147483647 w 261"/>
              <a:gd name="T7" fmla="*/ 2147483647 h 173"/>
              <a:gd name="T8" fmla="*/ 2147483647 w 261"/>
              <a:gd name="T9" fmla="*/ 2147483647 h 173"/>
              <a:gd name="T10" fmla="*/ 2147483647 w 261"/>
              <a:gd name="T11" fmla="*/ 2147483647 h 173"/>
              <a:gd name="T12" fmla="*/ 2147483647 w 261"/>
              <a:gd name="T13" fmla="*/ 2147483647 h 173"/>
              <a:gd name="T14" fmla="*/ 2147483647 w 261"/>
              <a:gd name="T15" fmla="*/ 2147483647 h 173"/>
              <a:gd name="T16" fmla="*/ 2147483647 w 261"/>
              <a:gd name="T17" fmla="*/ 2147483647 h 173"/>
              <a:gd name="T18" fmla="*/ 2147483647 w 261"/>
              <a:gd name="T19" fmla="*/ 2147483647 h 173"/>
              <a:gd name="T20" fmla="*/ 2147483647 w 261"/>
              <a:gd name="T21" fmla="*/ 2147483647 h 173"/>
              <a:gd name="T22" fmla="*/ 2147483647 w 261"/>
              <a:gd name="T23" fmla="*/ 2147483647 h 173"/>
              <a:gd name="T24" fmla="*/ 2147483647 w 261"/>
              <a:gd name="T25" fmla="*/ 2147483647 h 173"/>
              <a:gd name="T26" fmla="*/ 2147483647 w 261"/>
              <a:gd name="T27" fmla="*/ 2147483647 h 173"/>
              <a:gd name="T28" fmla="*/ 0 w 261"/>
              <a:gd name="T29" fmla="*/ 2147483647 h 173"/>
              <a:gd name="T30" fmla="*/ 2147483647 w 261"/>
              <a:gd name="T31" fmla="*/ 2147483647 h 173"/>
              <a:gd name="T32" fmla="*/ 2147483647 w 261"/>
              <a:gd name="T33" fmla="*/ 0 h 173"/>
              <a:gd name="T34" fmla="*/ 2147483647 w 261"/>
              <a:gd name="T35" fmla="*/ 2147483647 h 173"/>
              <a:gd name="T36" fmla="*/ 2147483647 w 261"/>
              <a:gd name="T37" fmla="*/ 2147483647 h 173"/>
              <a:gd name="T38" fmla="*/ 2147483647 w 261"/>
              <a:gd name="T39" fmla="*/ 2147483647 h 173"/>
              <a:gd name="T40" fmla="*/ 2147483647 w 261"/>
              <a:gd name="T41" fmla="*/ 2147483647 h 173"/>
              <a:gd name="T42" fmla="*/ 2147483647 w 261"/>
              <a:gd name="T43" fmla="*/ 2147483647 h 173"/>
              <a:gd name="T44" fmla="*/ 2147483647 w 261"/>
              <a:gd name="T45" fmla="*/ 2147483647 h 173"/>
              <a:gd name="T46" fmla="*/ 2147483647 w 261"/>
              <a:gd name="T47" fmla="*/ 2147483647 h 173"/>
              <a:gd name="T48" fmla="*/ 2147483647 w 261"/>
              <a:gd name="T49" fmla="*/ 2147483647 h 173"/>
              <a:gd name="T50" fmla="*/ 2147483647 w 261"/>
              <a:gd name="T51" fmla="*/ 2147483647 h 173"/>
              <a:gd name="T52" fmla="*/ 2147483647 w 261"/>
              <a:gd name="T53" fmla="*/ 2147483647 h 173"/>
              <a:gd name="T54" fmla="*/ 2147483647 w 261"/>
              <a:gd name="T55" fmla="*/ 2147483647 h 173"/>
              <a:gd name="T56" fmla="*/ 2147483647 w 261"/>
              <a:gd name="T57" fmla="*/ 2147483647 h 173"/>
              <a:gd name="T58" fmla="*/ 2147483647 w 261"/>
              <a:gd name="T59" fmla="*/ 2147483647 h 173"/>
              <a:gd name="T60" fmla="*/ 2147483647 w 261"/>
              <a:gd name="T61" fmla="*/ 2147483647 h 173"/>
              <a:gd name="T62" fmla="*/ 2147483647 w 261"/>
              <a:gd name="T63" fmla="*/ 2147483647 h 173"/>
              <a:gd name="T64" fmla="*/ 2147483647 w 261"/>
              <a:gd name="T65" fmla="*/ 2147483647 h 173"/>
              <a:gd name="T66" fmla="*/ 2147483647 w 261"/>
              <a:gd name="T67" fmla="*/ 2147483647 h 173"/>
              <a:gd name="T68" fmla="*/ 2147483647 w 261"/>
              <a:gd name="T69" fmla="*/ 2147483647 h 173"/>
              <a:gd name="T70" fmla="*/ 2147483647 w 261"/>
              <a:gd name="T71" fmla="*/ 2147483647 h 173"/>
              <a:gd name="T72" fmla="*/ 2147483647 w 261"/>
              <a:gd name="T73" fmla="*/ 2147483647 h 173"/>
              <a:gd name="T74" fmla="*/ 2147483647 w 261"/>
              <a:gd name="T75" fmla="*/ 2147483647 h 173"/>
              <a:gd name="T76" fmla="*/ 2147483647 w 261"/>
              <a:gd name="T77" fmla="*/ 2147483647 h 173"/>
              <a:gd name="T78" fmla="*/ 2147483647 w 261"/>
              <a:gd name="T79" fmla="*/ 2147483647 h 173"/>
              <a:gd name="T80" fmla="*/ 2147483647 w 261"/>
              <a:gd name="T81" fmla="*/ 2147483647 h 173"/>
              <a:gd name="T82" fmla="*/ 2147483647 w 261"/>
              <a:gd name="T83" fmla="*/ 2147483647 h 17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61"/>
              <a:gd name="T127" fmla="*/ 0 h 173"/>
              <a:gd name="T128" fmla="*/ 261 w 261"/>
              <a:gd name="T129" fmla="*/ 173 h 173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61" h="173">
                <a:moveTo>
                  <a:pt x="186" y="148"/>
                </a:moveTo>
                <a:lnTo>
                  <a:pt x="158" y="130"/>
                </a:lnTo>
                <a:lnTo>
                  <a:pt x="130" y="112"/>
                </a:lnTo>
                <a:lnTo>
                  <a:pt x="116" y="105"/>
                </a:lnTo>
                <a:lnTo>
                  <a:pt x="93" y="97"/>
                </a:lnTo>
                <a:lnTo>
                  <a:pt x="80" y="76"/>
                </a:lnTo>
                <a:lnTo>
                  <a:pt x="60" y="62"/>
                </a:lnTo>
                <a:lnTo>
                  <a:pt x="45" y="76"/>
                </a:lnTo>
                <a:lnTo>
                  <a:pt x="38" y="80"/>
                </a:lnTo>
                <a:lnTo>
                  <a:pt x="41" y="91"/>
                </a:lnTo>
                <a:lnTo>
                  <a:pt x="18" y="87"/>
                </a:lnTo>
                <a:lnTo>
                  <a:pt x="14" y="68"/>
                </a:lnTo>
                <a:lnTo>
                  <a:pt x="9" y="51"/>
                </a:lnTo>
                <a:lnTo>
                  <a:pt x="5" y="32"/>
                </a:lnTo>
                <a:lnTo>
                  <a:pt x="0" y="15"/>
                </a:lnTo>
                <a:lnTo>
                  <a:pt x="20" y="7"/>
                </a:lnTo>
                <a:lnTo>
                  <a:pt x="40" y="0"/>
                </a:lnTo>
                <a:lnTo>
                  <a:pt x="62" y="11"/>
                </a:lnTo>
                <a:lnTo>
                  <a:pt x="82" y="21"/>
                </a:lnTo>
                <a:lnTo>
                  <a:pt x="99" y="42"/>
                </a:lnTo>
                <a:lnTo>
                  <a:pt x="116" y="43"/>
                </a:lnTo>
                <a:lnTo>
                  <a:pt x="134" y="44"/>
                </a:lnTo>
                <a:lnTo>
                  <a:pt x="150" y="45"/>
                </a:lnTo>
                <a:lnTo>
                  <a:pt x="167" y="47"/>
                </a:lnTo>
                <a:lnTo>
                  <a:pt x="185" y="60"/>
                </a:lnTo>
                <a:lnTo>
                  <a:pt x="187" y="75"/>
                </a:lnTo>
                <a:lnTo>
                  <a:pt x="202" y="84"/>
                </a:lnTo>
                <a:lnTo>
                  <a:pt x="219" y="91"/>
                </a:lnTo>
                <a:lnTo>
                  <a:pt x="234" y="80"/>
                </a:lnTo>
                <a:lnTo>
                  <a:pt x="249" y="68"/>
                </a:lnTo>
                <a:lnTo>
                  <a:pt x="261" y="84"/>
                </a:lnTo>
                <a:lnTo>
                  <a:pt x="248" y="94"/>
                </a:lnTo>
                <a:lnTo>
                  <a:pt x="232" y="110"/>
                </a:lnTo>
                <a:lnTo>
                  <a:pt x="214" y="124"/>
                </a:lnTo>
                <a:lnTo>
                  <a:pt x="222" y="133"/>
                </a:lnTo>
                <a:lnTo>
                  <a:pt x="234" y="139"/>
                </a:lnTo>
                <a:lnTo>
                  <a:pt x="238" y="147"/>
                </a:lnTo>
                <a:lnTo>
                  <a:pt x="234" y="160"/>
                </a:lnTo>
                <a:lnTo>
                  <a:pt x="231" y="173"/>
                </a:lnTo>
                <a:lnTo>
                  <a:pt x="213" y="171"/>
                </a:lnTo>
                <a:lnTo>
                  <a:pt x="197" y="167"/>
                </a:lnTo>
                <a:lnTo>
                  <a:pt x="186" y="148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787" name="Freeform 377"/>
          <p:cNvSpPr>
            <a:spLocks/>
          </p:cNvSpPr>
          <p:nvPr/>
        </p:nvSpPr>
        <p:spPr bwMode="auto">
          <a:xfrm>
            <a:off x="4750934" y="3038464"/>
            <a:ext cx="63500" cy="47625"/>
          </a:xfrm>
          <a:custGeom>
            <a:avLst/>
            <a:gdLst>
              <a:gd name="T0" fmla="*/ 2147483647 w 40"/>
              <a:gd name="T1" fmla="*/ 2147483647 h 30"/>
              <a:gd name="T2" fmla="*/ 0 w 40"/>
              <a:gd name="T3" fmla="*/ 2147483647 h 30"/>
              <a:gd name="T4" fmla="*/ 2147483647 w 40"/>
              <a:gd name="T5" fmla="*/ 2147483647 h 30"/>
              <a:gd name="T6" fmla="*/ 2147483647 w 40"/>
              <a:gd name="T7" fmla="*/ 2147483647 h 30"/>
              <a:gd name="T8" fmla="*/ 2147483647 w 40"/>
              <a:gd name="T9" fmla="*/ 2147483647 h 30"/>
              <a:gd name="T10" fmla="*/ 2147483647 w 40"/>
              <a:gd name="T11" fmla="*/ 2147483647 h 30"/>
              <a:gd name="T12" fmla="*/ 2147483647 w 40"/>
              <a:gd name="T13" fmla="*/ 2147483647 h 30"/>
              <a:gd name="T14" fmla="*/ 2147483647 w 40"/>
              <a:gd name="T15" fmla="*/ 2147483647 h 30"/>
              <a:gd name="T16" fmla="*/ 2147483647 w 40"/>
              <a:gd name="T17" fmla="*/ 2147483647 h 30"/>
              <a:gd name="T18" fmla="*/ 2147483647 w 40"/>
              <a:gd name="T19" fmla="*/ 2147483647 h 30"/>
              <a:gd name="T20" fmla="*/ 2147483647 w 40"/>
              <a:gd name="T21" fmla="*/ 0 h 30"/>
              <a:gd name="T22" fmla="*/ 2147483647 w 40"/>
              <a:gd name="T23" fmla="*/ 2147483647 h 30"/>
              <a:gd name="T24" fmla="*/ 2147483647 w 40"/>
              <a:gd name="T25" fmla="*/ 2147483647 h 30"/>
              <a:gd name="T26" fmla="*/ 2147483647 w 40"/>
              <a:gd name="T27" fmla="*/ 2147483647 h 30"/>
              <a:gd name="T28" fmla="*/ 2147483647 w 40"/>
              <a:gd name="T29" fmla="*/ 2147483647 h 30"/>
              <a:gd name="T30" fmla="*/ 2147483647 w 40"/>
              <a:gd name="T31" fmla="*/ 2147483647 h 3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0"/>
              <a:gd name="T49" fmla="*/ 0 h 30"/>
              <a:gd name="T50" fmla="*/ 40 w 40"/>
              <a:gd name="T51" fmla="*/ 30 h 3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0" h="30">
                <a:moveTo>
                  <a:pt x="11" y="30"/>
                </a:moveTo>
                <a:lnTo>
                  <a:pt x="0" y="9"/>
                </a:lnTo>
                <a:lnTo>
                  <a:pt x="3" y="8"/>
                </a:lnTo>
                <a:lnTo>
                  <a:pt x="4" y="6"/>
                </a:lnTo>
                <a:lnTo>
                  <a:pt x="8" y="4"/>
                </a:lnTo>
                <a:lnTo>
                  <a:pt x="13" y="5"/>
                </a:lnTo>
                <a:lnTo>
                  <a:pt x="15" y="2"/>
                </a:lnTo>
                <a:lnTo>
                  <a:pt x="17" y="2"/>
                </a:lnTo>
                <a:lnTo>
                  <a:pt x="21" y="3"/>
                </a:lnTo>
                <a:lnTo>
                  <a:pt x="23" y="2"/>
                </a:lnTo>
                <a:lnTo>
                  <a:pt x="28" y="0"/>
                </a:lnTo>
                <a:lnTo>
                  <a:pt x="32" y="5"/>
                </a:lnTo>
                <a:lnTo>
                  <a:pt x="36" y="3"/>
                </a:lnTo>
                <a:lnTo>
                  <a:pt x="38" y="6"/>
                </a:lnTo>
                <a:lnTo>
                  <a:pt x="40" y="20"/>
                </a:lnTo>
                <a:lnTo>
                  <a:pt x="11" y="30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788" name="Freeform 378"/>
          <p:cNvSpPr>
            <a:spLocks/>
          </p:cNvSpPr>
          <p:nvPr/>
        </p:nvSpPr>
        <p:spPr bwMode="auto">
          <a:xfrm>
            <a:off x="4798559" y="2978139"/>
            <a:ext cx="153987" cy="92075"/>
          </a:xfrm>
          <a:custGeom>
            <a:avLst/>
            <a:gdLst>
              <a:gd name="T0" fmla="*/ 2147483647 w 97"/>
              <a:gd name="T1" fmla="*/ 2147483647 h 58"/>
              <a:gd name="T2" fmla="*/ 2147483647 w 97"/>
              <a:gd name="T3" fmla="*/ 0 h 58"/>
              <a:gd name="T4" fmla="*/ 0 w 97"/>
              <a:gd name="T5" fmla="*/ 2147483647 h 58"/>
              <a:gd name="T6" fmla="*/ 2147483647 w 97"/>
              <a:gd name="T7" fmla="*/ 2147483647 h 58"/>
              <a:gd name="T8" fmla="*/ 0 w 97"/>
              <a:gd name="T9" fmla="*/ 2147483647 h 58"/>
              <a:gd name="T10" fmla="*/ 2147483647 w 97"/>
              <a:gd name="T11" fmla="*/ 2147483647 h 58"/>
              <a:gd name="T12" fmla="*/ 2147483647 w 97"/>
              <a:gd name="T13" fmla="*/ 2147483647 h 58"/>
              <a:gd name="T14" fmla="*/ 2147483647 w 97"/>
              <a:gd name="T15" fmla="*/ 2147483647 h 58"/>
              <a:gd name="T16" fmla="*/ 2147483647 w 97"/>
              <a:gd name="T17" fmla="*/ 2147483647 h 58"/>
              <a:gd name="T18" fmla="*/ 2147483647 w 97"/>
              <a:gd name="T19" fmla="*/ 2147483647 h 58"/>
              <a:gd name="T20" fmla="*/ 2147483647 w 97"/>
              <a:gd name="T21" fmla="*/ 2147483647 h 58"/>
              <a:gd name="T22" fmla="*/ 2147483647 w 97"/>
              <a:gd name="T23" fmla="*/ 2147483647 h 58"/>
              <a:gd name="T24" fmla="*/ 2147483647 w 97"/>
              <a:gd name="T25" fmla="*/ 2147483647 h 58"/>
              <a:gd name="T26" fmla="*/ 2147483647 w 97"/>
              <a:gd name="T27" fmla="*/ 2147483647 h 58"/>
              <a:gd name="T28" fmla="*/ 2147483647 w 97"/>
              <a:gd name="T29" fmla="*/ 2147483647 h 58"/>
              <a:gd name="T30" fmla="*/ 2147483647 w 97"/>
              <a:gd name="T31" fmla="*/ 2147483647 h 58"/>
              <a:gd name="T32" fmla="*/ 2147483647 w 97"/>
              <a:gd name="T33" fmla="*/ 2147483647 h 58"/>
              <a:gd name="T34" fmla="*/ 2147483647 w 97"/>
              <a:gd name="T35" fmla="*/ 2147483647 h 58"/>
              <a:gd name="T36" fmla="*/ 2147483647 w 97"/>
              <a:gd name="T37" fmla="*/ 2147483647 h 58"/>
              <a:gd name="T38" fmla="*/ 2147483647 w 97"/>
              <a:gd name="T39" fmla="*/ 2147483647 h 58"/>
              <a:gd name="T40" fmla="*/ 2147483647 w 97"/>
              <a:gd name="T41" fmla="*/ 2147483647 h 58"/>
              <a:gd name="T42" fmla="*/ 2147483647 w 97"/>
              <a:gd name="T43" fmla="*/ 2147483647 h 5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97"/>
              <a:gd name="T67" fmla="*/ 0 h 58"/>
              <a:gd name="T68" fmla="*/ 97 w 97"/>
              <a:gd name="T69" fmla="*/ 58 h 5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97" h="58">
                <a:moveTo>
                  <a:pt x="6" y="5"/>
                </a:moveTo>
                <a:lnTo>
                  <a:pt x="1" y="0"/>
                </a:lnTo>
                <a:lnTo>
                  <a:pt x="0" y="12"/>
                </a:lnTo>
                <a:lnTo>
                  <a:pt x="8" y="23"/>
                </a:lnTo>
                <a:lnTo>
                  <a:pt x="0" y="34"/>
                </a:lnTo>
                <a:lnTo>
                  <a:pt x="6" y="41"/>
                </a:lnTo>
                <a:lnTo>
                  <a:pt x="8" y="44"/>
                </a:lnTo>
                <a:lnTo>
                  <a:pt x="10" y="58"/>
                </a:lnTo>
                <a:lnTo>
                  <a:pt x="28" y="55"/>
                </a:lnTo>
                <a:lnTo>
                  <a:pt x="57" y="58"/>
                </a:lnTo>
                <a:lnTo>
                  <a:pt x="63" y="54"/>
                </a:lnTo>
                <a:lnTo>
                  <a:pt x="67" y="51"/>
                </a:lnTo>
                <a:lnTo>
                  <a:pt x="69" y="46"/>
                </a:lnTo>
                <a:lnTo>
                  <a:pt x="93" y="45"/>
                </a:lnTo>
                <a:lnTo>
                  <a:pt x="86" y="36"/>
                </a:lnTo>
                <a:lnTo>
                  <a:pt x="88" y="29"/>
                </a:lnTo>
                <a:lnTo>
                  <a:pt x="93" y="17"/>
                </a:lnTo>
                <a:lnTo>
                  <a:pt x="97" y="10"/>
                </a:lnTo>
                <a:lnTo>
                  <a:pt x="67" y="3"/>
                </a:lnTo>
                <a:lnTo>
                  <a:pt x="42" y="11"/>
                </a:lnTo>
                <a:lnTo>
                  <a:pt x="23" y="8"/>
                </a:lnTo>
                <a:lnTo>
                  <a:pt x="6" y="5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789" name="Freeform 379"/>
          <p:cNvSpPr>
            <a:spLocks/>
          </p:cNvSpPr>
          <p:nvPr/>
        </p:nvSpPr>
        <p:spPr bwMode="auto">
          <a:xfrm>
            <a:off x="4722359" y="3032114"/>
            <a:ext cx="46037" cy="90488"/>
          </a:xfrm>
          <a:custGeom>
            <a:avLst/>
            <a:gdLst>
              <a:gd name="T0" fmla="*/ 0 w 29"/>
              <a:gd name="T1" fmla="*/ 2147483647 h 57"/>
              <a:gd name="T2" fmla="*/ 2147483647 w 29"/>
              <a:gd name="T3" fmla="*/ 2147483647 h 57"/>
              <a:gd name="T4" fmla="*/ 2147483647 w 29"/>
              <a:gd name="T5" fmla="*/ 2147483647 h 57"/>
              <a:gd name="T6" fmla="*/ 2147483647 w 29"/>
              <a:gd name="T7" fmla="*/ 2147483647 h 57"/>
              <a:gd name="T8" fmla="*/ 2147483647 w 29"/>
              <a:gd name="T9" fmla="*/ 2147483647 h 57"/>
              <a:gd name="T10" fmla="*/ 2147483647 w 29"/>
              <a:gd name="T11" fmla="*/ 2147483647 h 57"/>
              <a:gd name="T12" fmla="*/ 2147483647 w 29"/>
              <a:gd name="T13" fmla="*/ 2147483647 h 57"/>
              <a:gd name="T14" fmla="*/ 2147483647 w 29"/>
              <a:gd name="T15" fmla="*/ 2147483647 h 57"/>
              <a:gd name="T16" fmla="*/ 2147483647 w 29"/>
              <a:gd name="T17" fmla="*/ 0 h 57"/>
              <a:gd name="T18" fmla="*/ 0 w 29"/>
              <a:gd name="T19" fmla="*/ 2147483647 h 5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9"/>
              <a:gd name="T31" fmla="*/ 0 h 57"/>
              <a:gd name="T32" fmla="*/ 29 w 29"/>
              <a:gd name="T33" fmla="*/ 57 h 5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9" h="57">
                <a:moveTo>
                  <a:pt x="0" y="13"/>
                </a:moveTo>
                <a:lnTo>
                  <a:pt x="5" y="41"/>
                </a:lnTo>
                <a:lnTo>
                  <a:pt x="16" y="57"/>
                </a:lnTo>
                <a:lnTo>
                  <a:pt x="20" y="51"/>
                </a:lnTo>
                <a:lnTo>
                  <a:pt x="29" y="35"/>
                </a:lnTo>
                <a:lnTo>
                  <a:pt x="29" y="34"/>
                </a:lnTo>
                <a:lnTo>
                  <a:pt x="18" y="13"/>
                </a:lnTo>
                <a:lnTo>
                  <a:pt x="13" y="2"/>
                </a:lnTo>
                <a:lnTo>
                  <a:pt x="4" y="0"/>
                </a:lnTo>
                <a:lnTo>
                  <a:pt x="0" y="13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790" name="Freeform 380"/>
          <p:cNvSpPr>
            <a:spLocks/>
          </p:cNvSpPr>
          <p:nvPr/>
        </p:nvSpPr>
        <p:spPr bwMode="auto">
          <a:xfrm>
            <a:off x="5331959" y="3062277"/>
            <a:ext cx="119062" cy="80962"/>
          </a:xfrm>
          <a:custGeom>
            <a:avLst/>
            <a:gdLst>
              <a:gd name="T0" fmla="*/ 2147483647 w 75"/>
              <a:gd name="T1" fmla="*/ 2147483647 h 51"/>
              <a:gd name="T2" fmla="*/ 0 w 75"/>
              <a:gd name="T3" fmla="*/ 0 h 51"/>
              <a:gd name="T4" fmla="*/ 2147483647 w 75"/>
              <a:gd name="T5" fmla="*/ 2147483647 h 51"/>
              <a:gd name="T6" fmla="*/ 2147483647 w 75"/>
              <a:gd name="T7" fmla="*/ 2147483647 h 51"/>
              <a:gd name="T8" fmla="*/ 2147483647 w 75"/>
              <a:gd name="T9" fmla="*/ 2147483647 h 51"/>
              <a:gd name="T10" fmla="*/ 2147483647 w 75"/>
              <a:gd name="T11" fmla="*/ 2147483647 h 51"/>
              <a:gd name="T12" fmla="*/ 2147483647 w 75"/>
              <a:gd name="T13" fmla="*/ 2147483647 h 51"/>
              <a:gd name="T14" fmla="*/ 2147483647 w 75"/>
              <a:gd name="T15" fmla="*/ 2147483647 h 51"/>
              <a:gd name="T16" fmla="*/ 2147483647 w 75"/>
              <a:gd name="T17" fmla="*/ 2147483647 h 51"/>
              <a:gd name="T18" fmla="*/ 2147483647 w 75"/>
              <a:gd name="T19" fmla="*/ 2147483647 h 51"/>
              <a:gd name="T20" fmla="*/ 2147483647 w 75"/>
              <a:gd name="T21" fmla="*/ 2147483647 h 51"/>
              <a:gd name="T22" fmla="*/ 2147483647 w 75"/>
              <a:gd name="T23" fmla="*/ 2147483647 h 51"/>
              <a:gd name="T24" fmla="*/ 2147483647 w 75"/>
              <a:gd name="T25" fmla="*/ 2147483647 h 51"/>
              <a:gd name="T26" fmla="*/ 2147483647 w 75"/>
              <a:gd name="T27" fmla="*/ 2147483647 h 51"/>
              <a:gd name="T28" fmla="*/ 2147483647 w 75"/>
              <a:gd name="T29" fmla="*/ 2147483647 h 51"/>
              <a:gd name="T30" fmla="*/ 2147483647 w 75"/>
              <a:gd name="T31" fmla="*/ 2147483647 h 51"/>
              <a:gd name="T32" fmla="*/ 2147483647 w 75"/>
              <a:gd name="T33" fmla="*/ 2147483647 h 51"/>
              <a:gd name="T34" fmla="*/ 2147483647 w 75"/>
              <a:gd name="T35" fmla="*/ 2147483647 h 51"/>
              <a:gd name="T36" fmla="*/ 2147483647 w 75"/>
              <a:gd name="T37" fmla="*/ 2147483647 h 51"/>
              <a:gd name="T38" fmla="*/ 2147483647 w 75"/>
              <a:gd name="T39" fmla="*/ 2147483647 h 5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75"/>
              <a:gd name="T61" fmla="*/ 0 h 51"/>
              <a:gd name="T62" fmla="*/ 75 w 75"/>
              <a:gd name="T63" fmla="*/ 51 h 5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75" h="51">
                <a:moveTo>
                  <a:pt x="9" y="7"/>
                </a:moveTo>
                <a:lnTo>
                  <a:pt x="0" y="0"/>
                </a:lnTo>
                <a:lnTo>
                  <a:pt x="24" y="1"/>
                </a:lnTo>
                <a:lnTo>
                  <a:pt x="48" y="1"/>
                </a:lnTo>
                <a:lnTo>
                  <a:pt x="63" y="3"/>
                </a:lnTo>
                <a:lnTo>
                  <a:pt x="63" y="22"/>
                </a:lnTo>
                <a:lnTo>
                  <a:pt x="69" y="24"/>
                </a:lnTo>
                <a:lnTo>
                  <a:pt x="63" y="31"/>
                </a:lnTo>
                <a:lnTo>
                  <a:pt x="75" y="49"/>
                </a:lnTo>
                <a:lnTo>
                  <a:pt x="68" y="51"/>
                </a:lnTo>
                <a:lnTo>
                  <a:pt x="63" y="48"/>
                </a:lnTo>
                <a:lnTo>
                  <a:pt x="62" y="44"/>
                </a:lnTo>
                <a:lnTo>
                  <a:pt x="57" y="42"/>
                </a:lnTo>
                <a:lnTo>
                  <a:pt x="54" y="41"/>
                </a:lnTo>
                <a:lnTo>
                  <a:pt x="49" y="40"/>
                </a:lnTo>
                <a:lnTo>
                  <a:pt x="44" y="38"/>
                </a:lnTo>
                <a:lnTo>
                  <a:pt x="38" y="38"/>
                </a:lnTo>
                <a:lnTo>
                  <a:pt x="24" y="31"/>
                </a:lnTo>
                <a:lnTo>
                  <a:pt x="16" y="20"/>
                </a:lnTo>
                <a:lnTo>
                  <a:pt x="9" y="7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791" name="Freeform 381"/>
          <p:cNvSpPr>
            <a:spLocks/>
          </p:cNvSpPr>
          <p:nvPr/>
        </p:nvSpPr>
        <p:spPr bwMode="auto">
          <a:xfrm>
            <a:off x="5431971" y="3051164"/>
            <a:ext cx="101600" cy="111125"/>
          </a:xfrm>
          <a:custGeom>
            <a:avLst/>
            <a:gdLst>
              <a:gd name="T0" fmla="*/ 2147483647 w 64"/>
              <a:gd name="T1" fmla="*/ 2147483647 h 70"/>
              <a:gd name="T2" fmla="*/ 0 w 64"/>
              <a:gd name="T3" fmla="*/ 2147483647 h 70"/>
              <a:gd name="T4" fmla="*/ 2147483647 w 64"/>
              <a:gd name="T5" fmla="*/ 2147483647 h 70"/>
              <a:gd name="T6" fmla="*/ 0 w 64"/>
              <a:gd name="T7" fmla="*/ 2147483647 h 70"/>
              <a:gd name="T8" fmla="*/ 0 w 64"/>
              <a:gd name="T9" fmla="*/ 2147483647 h 70"/>
              <a:gd name="T10" fmla="*/ 2147483647 w 64"/>
              <a:gd name="T11" fmla="*/ 0 h 70"/>
              <a:gd name="T12" fmla="*/ 2147483647 w 64"/>
              <a:gd name="T13" fmla="*/ 2147483647 h 70"/>
              <a:gd name="T14" fmla="*/ 2147483647 w 64"/>
              <a:gd name="T15" fmla="*/ 2147483647 h 70"/>
              <a:gd name="T16" fmla="*/ 2147483647 w 64"/>
              <a:gd name="T17" fmla="*/ 2147483647 h 70"/>
              <a:gd name="T18" fmla="*/ 2147483647 w 64"/>
              <a:gd name="T19" fmla="*/ 2147483647 h 70"/>
              <a:gd name="T20" fmla="*/ 2147483647 w 64"/>
              <a:gd name="T21" fmla="*/ 2147483647 h 70"/>
              <a:gd name="T22" fmla="*/ 2147483647 w 64"/>
              <a:gd name="T23" fmla="*/ 2147483647 h 70"/>
              <a:gd name="T24" fmla="*/ 2147483647 w 64"/>
              <a:gd name="T25" fmla="*/ 2147483647 h 70"/>
              <a:gd name="T26" fmla="*/ 2147483647 w 64"/>
              <a:gd name="T27" fmla="*/ 2147483647 h 70"/>
              <a:gd name="T28" fmla="*/ 2147483647 w 64"/>
              <a:gd name="T29" fmla="*/ 2147483647 h 70"/>
              <a:gd name="T30" fmla="*/ 2147483647 w 64"/>
              <a:gd name="T31" fmla="*/ 2147483647 h 7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4"/>
              <a:gd name="T49" fmla="*/ 0 h 70"/>
              <a:gd name="T50" fmla="*/ 64 w 64"/>
              <a:gd name="T51" fmla="*/ 70 h 7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4" h="70">
                <a:moveTo>
                  <a:pt x="12" y="56"/>
                </a:moveTo>
                <a:lnTo>
                  <a:pt x="0" y="38"/>
                </a:lnTo>
                <a:lnTo>
                  <a:pt x="6" y="31"/>
                </a:lnTo>
                <a:lnTo>
                  <a:pt x="0" y="29"/>
                </a:lnTo>
                <a:lnTo>
                  <a:pt x="0" y="10"/>
                </a:lnTo>
                <a:lnTo>
                  <a:pt x="5" y="0"/>
                </a:lnTo>
                <a:lnTo>
                  <a:pt x="32" y="5"/>
                </a:lnTo>
                <a:lnTo>
                  <a:pt x="42" y="18"/>
                </a:lnTo>
                <a:lnTo>
                  <a:pt x="64" y="32"/>
                </a:lnTo>
                <a:lnTo>
                  <a:pt x="54" y="33"/>
                </a:lnTo>
                <a:lnTo>
                  <a:pt x="49" y="57"/>
                </a:lnTo>
                <a:lnTo>
                  <a:pt x="48" y="70"/>
                </a:lnTo>
                <a:lnTo>
                  <a:pt x="32" y="60"/>
                </a:lnTo>
                <a:lnTo>
                  <a:pt x="34" y="56"/>
                </a:lnTo>
                <a:lnTo>
                  <a:pt x="29" y="45"/>
                </a:lnTo>
                <a:lnTo>
                  <a:pt x="12" y="56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792" name="Freeform 382"/>
          <p:cNvSpPr>
            <a:spLocks/>
          </p:cNvSpPr>
          <p:nvPr/>
        </p:nvSpPr>
        <p:spPr bwMode="auto">
          <a:xfrm>
            <a:off x="5392284" y="3122602"/>
            <a:ext cx="47625" cy="25400"/>
          </a:xfrm>
          <a:custGeom>
            <a:avLst/>
            <a:gdLst>
              <a:gd name="T0" fmla="*/ 2147483647 w 30"/>
              <a:gd name="T1" fmla="*/ 2147483647 h 16"/>
              <a:gd name="T2" fmla="*/ 2147483647 w 30"/>
              <a:gd name="T3" fmla="*/ 2147483647 h 16"/>
              <a:gd name="T4" fmla="*/ 2147483647 w 30"/>
              <a:gd name="T5" fmla="*/ 2147483647 h 16"/>
              <a:gd name="T6" fmla="*/ 2147483647 w 30"/>
              <a:gd name="T7" fmla="*/ 2147483647 h 16"/>
              <a:gd name="T8" fmla="*/ 0 w 30"/>
              <a:gd name="T9" fmla="*/ 0 h 16"/>
              <a:gd name="T10" fmla="*/ 2147483647 w 30"/>
              <a:gd name="T11" fmla="*/ 0 h 16"/>
              <a:gd name="T12" fmla="*/ 2147483647 w 30"/>
              <a:gd name="T13" fmla="*/ 2147483647 h 16"/>
              <a:gd name="T14" fmla="*/ 2147483647 w 30"/>
              <a:gd name="T15" fmla="*/ 2147483647 h 16"/>
              <a:gd name="T16" fmla="*/ 2147483647 w 30"/>
              <a:gd name="T17" fmla="*/ 2147483647 h 16"/>
              <a:gd name="T18" fmla="*/ 2147483647 w 30"/>
              <a:gd name="T19" fmla="*/ 2147483647 h 16"/>
              <a:gd name="T20" fmla="*/ 2147483647 w 30"/>
              <a:gd name="T21" fmla="*/ 2147483647 h 16"/>
              <a:gd name="T22" fmla="*/ 2147483647 w 30"/>
              <a:gd name="T23" fmla="*/ 2147483647 h 1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0"/>
              <a:gd name="T37" fmla="*/ 0 h 16"/>
              <a:gd name="T38" fmla="*/ 30 w 30"/>
              <a:gd name="T39" fmla="*/ 16 h 1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0" h="16">
                <a:moveTo>
                  <a:pt x="30" y="13"/>
                </a:moveTo>
                <a:lnTo>
                  <a:pt x="24" y="16"/>
                </a:lnTo>
                <a:lnTo>
                  <a:pt x="4" y="4"/>
                </a:lnTo>
                <a:lnTo>
                  <a:pt x="1" y="1"/>
                </a:lnTo>
                <a:lnTo>
                  <a:pt x="0" y="0"/>
                </a:lnTo>
                <a:lnTo>
                  <a:pt x="6" y="0"/>
                </a:lnTo>
                <a:lnTo>
                  <a:pt x="11" y="2"/>
                </a:lnTo>
                <a:lnTo>
                  <a:pt x="15" y="3"/>
                </a:lnTo>
                <a:lnTo>
                  <a:pt x="19" y="4"/>
                </a:lnTo>
                <a:lnTo>
                  <a:pt x="24" y="6"/>
                </a:lnTo>
                <a:lnTo>
                  <a:pt x="25" y="10"/>
                </a:lnTo>
                <a:lnTo>
                  <a:pt x="30" y="13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793" name="Freeform 383"/>
          <p:cNvSpPr>
            <a:spLocks/>
          </p:cNvSpPr>
          <p:nvPr/>
        </p:nvSpPr>
        <p:spPr bwMode="auto">
          <a:xfrm>
            <a:off x="4747759" y="3059102"/>
            <a:ext cx="161925" cy="165100"/>
          </a:xfrm>
          <a:custGeom>
            <a:avLst/>
            <a:gdLst>
              <a:gd name="T0" fmla="*/ 2147483647 w 102"/>
              <a:gd name="T1" fmla="*/ 2147483647 h 104"/>
              <a:gd name="T2" fmla="*/ 2147483647 w 102"/>
              <a:gd name="T3" fmla="*/ 2147483647 h 104"/>
              <a:gd name="T4" fmla="*/ 0 w 102"/>
              <a:gd name="T5" fmla="*/ 2147483647 h 104"/>
              <a:gd name="T6" fmla="*/ 2147483647 w 102"/>
              <a:gd name="T7" fmla="*/ 2147483647 h 104"/>
              <a:gd name="T8" fmla="*/ 2147483647 w 102"/>
              <a:gd name="T9" fmla="*/ 2147483647 h 104"/>
              <a:gd name="T10" fmla="*/ 2147483647 w 102"/>
              <a:gd name="T11" fmla="*/ 2147483647 h 104"/>
              <a:gd name="T12" fmla="*/ 2147483647 w 102"/>
              <a:gd name="T13" fmla="*/ 2147483647 h 104"/>
              <a:gd name="T14" fmla="*/ 2147483647 w 102"/>
              <a:gd name="T15" fmla="*/ 2147483647 h 104"/>
              <a:gd name="T16" fmla="*/ 2147483647 w 102"/>
              <a:gd name="T17" fmla="*/ 2147483647 h 104"/>
              <a:gd name="T18" fmla="*/ 2147483647 w 102"/>
              <a:gd name="T19" fmla="*/ 2147483647 h 104"/>
              <a:gd name="T20" fmla="*/ 2147483647 w 102"/>
              <a:gd name="T21" fmla="*/ 0 h 104"/>
              <a:gd name="T22" fmla="*/ 2147483647 w 102"/>
              <a:gd name="T23" fmla="*/ 2147483647 h 104"/>
              <a:gd name="T24" fmla="*/ 2147483647 w 102"/>
              <a:gd name="T25" fmla="*/ 2147483647 h 104"/>
              <a:gd name="T26" fmla="*/ 2147483647 w 102"/>
              <a:gd name="T27" fmla="*/ 2147483647 h 104"/>
              <a:gd name="T28" fmla="*/ 2147483647 w 102"/>
              <a:gd name="T29" fmla="*/ 2147483647 h 104"/>
              <a:gd name="T30" fmla="*/ 2147483647 w 102"/>
              <a:gd name="T31" fmla="*/ 2147483647 h 104"/>
              <a:gd name="T32" fmla="*/ 2147483647 w 102"/>
              <a:gd name="T33" fmla="*/ 2147483647 h 104"/>
              <a:gd name="T34" fmla="*/ 2147483647 w 102"/>
              <a:gd name="T35" fmla="*/ 2147483647 h 104"/>
              <a:gd name="T36" fmla="*/ 2147483647 w 102"/>
              <a:gd name="T37" fmla="*/ 2147483647 h 104"/>
              <a:gd name="T38" fmla="*/ 2147483647 w 102"/>
              <a:gd name="T39" fmla="*/ 2147483647 h 104"/>
              <a:gd name="T40" fmla="*/ 2147483647 w 102"/>
              <a:gd name="T41" fmla="*/ 2147483647 h 104"/>
              <a:gd name="T42" fmla="*/ 2147483647 w 102"/>
              <a:gd name="T43" fmla="*/ 2147483647 h 104"/>
              <a:gd name="T44" fmla="*/ 2147483647 w 102"/>
              <a:gd name="T45" fmla="*/ 2147483647 h 104"/>
              <a:gd name="T46" fmla="*/ 2147483647 w 102"/>
              <a:gd name="T47" fmla="*/ 2147483647 h 104"/>
              <a:gd name="T48" fmla="*/ 2147483647 w 102"/>
              <a:gd name="T49" fmla="*/ 2147483647 h 104"/>
              <a:gd name="T50" fmla="*/ 2147483647 w 102"/>
              <a:gd name="T51" fmla="*/ 2147483647 h 104"/>
              <a:gd name="T52" fmla="*/ 2147483647 w 102"/>
              <a:gd name="T53" fmla="*/ 2147483647 h 104"/>
              <a:gd name="T54" fmla="*/ 2147483647 w 102"/>
              <a:gd name="T55" fmla="*/ 2147483647 h 104"/>
              <a:gd name="T56" fmla="*/ 2147483647 w 102"/>
              <a:gd name="T57" fmla="*/ 2147483647 h 104"/>
              <a:gd name="T58" fmla="*/ 2147483647 w 102"/>
              <a:gd name="T59" fmla="*/ 2147483647 h 104"/>
              <a:gd name="T60" fmla="*/ 2147483647 w 102"/>
              <a:gd name="T61" fmla="*/ 2147483647 h 104"/>
              <a:gd name="T62" fmla="*/ 2147483647 w 102"/>
              <a:gd name="T63" fmla="*/ 2147483647 h 104"/>
              <a:gd name="T64" fmla="*/ 2147483647 w 102"/>
              <a:gd name="T65" fmla="*/ 2147483647 h 104"/>
              <a:gd name="T66" fmla="*/ 2147483647 w 102"/>
              <a:gd name="T67" fmla="*/ 2147483647 h 104"/>
              <a:gd name="T68" fmla="*/ 2147483647 w 102"/>
              <a:gd name="T69" fmla="*/ 2147483647 h 104"/>
              <a:gd name="T70" fmla="*/ 2147483647 w 102"/>
              <a:gd name="T71" fmla="*/ 2147483647 h 104"/>
              <a:gd name="T72" fmla="*/ 2147483647 w 102"/>
              <a:gd name="T73" fmla="*/ 2147483647 h 104"/>
              <a:gd name="T74" fmla="*/ 2147483647 w 102"/>
              <a:gd name="T75" fmla="*/ 2147483647 h 104"/>
              <a:gd name="T76" fmla="*/ 2147483647 w 102"/>
              <a:gd name="T77" fmla="*/ 2147483647 h 104"/>
              <a:gd name="T78" fmla="*/ 2147483647 w 102"/>
              <a:gd name="T79" fmla="*/ 2147483647 h 104"/>
              <a:gd name="T80" fmla="*/ 2147483647 w 102"/>
              <a:gd name="T81" fmla="*/ 2147483647 h 104"/>
              <a:gd name="T82" fmla="*/ 2147483647 w 102"/>
              <a:gd name="T83" fmla="*/ 2147483647 h 104"/>
              <a:gd name="T84" fmla="*/ 2147483647 w 102"/>
              <a:gd name="T85" fmla="*/ 2147483647 h 104"/>
              <a:gd name="T86" fmla="*/ 2147483647 w 102"/>
              <a:gd name="T87" fmla="*/ 2147483647 h 104"/>
              <a:gd name="T88" fmla="*/ 2147483647 w 102"/>
              <a:gd name="T89" fmla="*/ 2147483647 h 104"/>
              <a:gd name="T90" fmla="*/ 2147483647 w 102"/>
              <a:gd name="T91" fmla="*/ 2147483647 h 104"/>
              <a:gd name="T92" fmla="*/ 2147483647 w 102"/>
              <a:gd name="T93" fmla="*/ 2147483647 h 104"/>
              <a:gd name="T94" fmla="*/ 2147483647 w 102"/>
              <a:gd name="T95" fmla="*/ 2147483647 h 10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02"/>
              <a:gd name="T145" fmla="*/ 0 h 104"/>
              <a:gd name="T146" fmla="*/ 102 w 102"/>
              <a:gd name="T147" fmla="*/ 104 h 10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02" h="104">
                <a:moveTo>
                  <a:pt x="19" y="54"/>
                </a:moveTo>
                <a:lnTo>
                  <a:pt x="7" y="50"/>
                </a:lnTo>
                <a:lnTo>
                  <a:pt x="0" y="40"/>
                </a:lnTo>
                <a:lnTo>
                  <a:pt x="4" y="34"/>
                </a:lnTo>
                <a:lnTo>
                  <a:pt x="13" y="18"/>
                </a:lnTo>
                <a:lnTo>
                  <a:pt x="13" y="17"/>
                </a:lnTo>
                <a:lnTo>
                  <a:pt x="42" y="7"/>
                </a:lnTo>
                <a:lnTo>
                  <a:pt x="60" y="4"/>
                </a:lnTo>
                <a:lnTo>
                  <a:pt x="89" y="7"/>
                </a:lnTo>
                <a:lnTo>
                  <a:pt x="95" y="3"/>
                </a:lnTo>
                <a:lnTo>
                  <a:pt x="99" y="0"/>
                </a:lnTo>
                <a:lnTo>
                  <a:pt x="102" y="7"/>
                </a:lnTo>
                <a:lnTo>
                  <a:pt x="95" y="19"/>
                </a:lnTo>
                <a:lnTo>
                  <a:pt x="76" y="15"/>
                </a:lnTo>
                <a:lnTo>
                  <a:pt x="58" y="21"/>
                </a:lnTo>
                <a:lnTo>
                  <a:pt x="67" y="29"/>
                </a:lnTo>
                <a:lnTo>
                  <a:pt x="59" y="30"/>
                </a:lnTo>
                <a:lnTo>
                  <a:pt x="60" y="33"/>
                </a:lnTo>
                <a:lnTo>
                  <a:pt x="54" y="31"/>
                </a:lnTo>
                <a:lnTo>
                  <a:pt x="57" y="36"/>
                </a:lnTo>
                <a:lnTo>
                  <a:pt x="46" y="24"/>
                </a:lnTo>
                <a:lnTo>
                  <a:pt x="41" y="27"/>
                </a:lnTo>
                <a:lnTo>
                  <a:pt x="49" y="43"/>
                </a:lnTo>
                <a:lnTo>
                  <a:pt x="52" y="52"/>
                </a:lnTo>
                <a:lnTo>
                  <a:pt x="45" y="49"/>
                </a:lnTo>
                <a:lnTo>
                  <a:pt x="47" y="55"/>
                </a:lnTo>
                <a:lnTo>
                  <a:pt x="44" y="57"/>
                </a:lnTo>
                <a:lnTo>
                  <a:pt x="67" y="71"/>
                </a:lnTo>
                <a:lnTo>
                  <a:pt x="66" y="79"/>
                </a:lnTo>
                <a:lnTo>
                  <a:pt x="58" y="75"/>
                </a:lnTo>
                <a:lnTo>
                  <a:pt x="53" y="77"/>
                </a:lnTo>
                <a:lnTo>
                  <a:pt x="57" y="86"/>
                </a:lnTo>
                <a:lnTo>
                  <a:pt x="47" y="86"/>
                </a:lnTo>
                <a:lnTo>
                  <a:pt x="54" y="104"/>
                </a:lnTo>
                <a:lnTo>
                  <a:pt x="45" y="100"/>
                </a:lnTo>
                <a:lnTo>
                  <a:pt x="43" y="104"/>
                </a:lnTo>
                <a:lnTo>
                  <a:pt x="34" y="94"/>
                </a:lnTo>
                <a:lnTo>
                  <a:pt x="32" y="99"/>
                </a:lnTo>
                <a:lnTo>
                  <a:pt x="23" y="81"/>
                </a:lnTo>
                <a:lnTo>
                  <a:pt x="22" y="74"/>
                </a:lnTo>
                <a:lnTo>
                  <a:pt x="37" y="69"/>
                </a:lnTo>
                <a:lnTo>
                  <a:pt x="52" y="73"/>
                </a:lnTo>
                <a:lnTo>
                  <a:pt x="51" y="69"/>
                </a:lnTo>
                <a:lnTo>
                  <a:pt x="41" y="66"/>
                </a:lnTo>
                <a:lnTo>
                  <a:pt x="23" y="65"/>
                </a:lnTo>
                <a:lnTo>
                  <a:pt x="19" y="65"/>
                </a:lnTo>
                <a:lnTo>
                  <a:pt x="15" y="55"/>
                </a:lnTo>
                <a:lnTo>
                  <a:pt x="19" y="54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794" name="Freeform 384"/>
          <p:cNvSpPr>
            <a:spLocks/>
          </p:cNvSpPr>
          <p:nvPr/>
        </p:nvSpPr>
        <p:spPr bwMode="auto">
          <a:xfrm>
            <a:off x="4852534" y="3255952"/>
            <a:ext cx="73025" cy="17462"/>
          </a:xfrm>
          <a:custGeom>
            <a:avLst/>
            <a:gdLst>
              <a:gd name="T0" fmla="*/ 2147483647 w 46"/>
              <a:gd name="T1" fmla="*/ 2147483647 h 11"/>
              <a:gd name="T2" fmla="*/ 2147483647 w 46"/>
              <a:gd name="T3" fmla="*/ 0 h 11"/>
              <a:gd name="T4" fmla="*/ 2147483647 w 46"/>
              <a:gd name="T5" fmla="*/ 0 h 11"/>
              <a:gd name="T6" fmla="*/ 0 w 46"/>
              <a:gd name="T7" fmla="*/ 2147483647 h 11"/>
              <a:gd name="T8" fmla="*/ 2147483647 w 46"/>
              <a:gd name="T9" fmla="*/ 2147483647 h 11"/>
              <a:gd name="T10" fmla="*/ 2147483647 w 46"/>
              <a:gd name="T11" fmla="*/ 2147483647 h 11"/>
              <a:gd name="T12" fmla="*/ 2147483647 w 46"/>
              <a:gd name="T13" fmla="*/ 2147483647 h 11"/>
              <a:gd name="T14" fmla="*/ 2147483647 w 46"/>
              <a:gd name="T15" fmla="*/ 2147483647 h 1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6"/>
              <a:gd name="T25" fmla="*/ 0 h 11"/>
              <a:gd name="T26" fmla="*/ 46 w 46"/>
              <a:gd name="T27" fmla="*/ 11 h 1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6" h="11">
                <a:moveTo>
                  <a:pt x="35" y="5"/>
                </a:moveTo>
                <a:lnTo>
                  <a:pt x="9" y="0"/>
                </a:lnTo>
                <a:lnTo>
                  <a:pt x="1" y="0"/>
                </a:lnTo>
                <a:lnTo>
                  <a:pt x="0" y="5"/>
                </a:lnTo>
                <a:lnTo>
                  <a:pt x="16" y="8"/>
                </a:lnTo>
                <a:lnTo>
                  <a:pt x="32" y="11"/>
                </a:lnTo>
                <a:lnTo>
                  <a:pt x="46" y="6"/>
                </a:lnTo>
                <a:lnTo>
                  <a:pt x="35" y="5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795" name="Freeform 385"/>
          <p:cNvSpPr>
            <a:spLocks/>
          </p:cNvSpPr>
          <p:nvPr/>
        </p:nvSpPr>
        <p:spPr bwMode="auto">
          <a:xfrm>
            <a:off x="4827134" y="3144827"/>
            <a:ext cx="41275" cy="30162"/>
          </a:xfrm>
          <a:custGeom>
            <a:avLst/>
            <a:gdLst>
              <a:gd name="T0" fmla="*/ 2147483647 w 26"/>
              <a:gd name="T1" fmla="*/ 2147483647 h 19"/>
              <a:gd name="T2" fmla="*/ 2147483647 w 26"/>
              <a:gd name="T3" fmla="*/ 2147483647 h 19"/>
              <a:gd name="T4" fmla="*/ 0 w 26"/>
              <a:gd name="T5" fmla="*/ 0 h 19"/>
              <a:gd name="T6" fmla="*/ 2147483647 w 26"/>
              <a:gd name="T7" fmla="*/ 2147483647 h 19"/>
              <a:gd name="T8" fmla="*/ 2147483647 w 26"/>
              <a:gd name="T9" fmla="*/ 2147483647 h 19"/>
              <a:gd name="T10" fmla="*/ 2147483647 w 26"/>
              <a:gd name="T11" fmla="*/ 2147483647 h 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6"/>
              <a:gd name="T19" fmla="*/ 0 h 19"/>
              <a:gd name="T20" fmla="*/ 26 w 26"/>
              <a:gd name="T21" fmla="*/ 19 h 1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6" h="19">
                <a:moveTo>
                  <a:pt x="26" y="17"/>
                </a:moveTo>
                <a:lnTo>
                  <a:pt x="13" y="5"/>
                </a:lnTo>
                <a:lnTo>
                  <a:pt x="0" y="0"/>
                </a:lnTo>
                <a:lnTo>
                  <a:pt x="13" y="9"/>
                </a:lnTo>
                <a:lnTo>
                  <a:pt x="26" y="19"/>
                </a:lnTo>
                <a:lnTo>
                  <a:pt x="26" y="17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796" name="Freeform 386"/>
          <p:cNvSpPr>
            <a:spLocks/>
          </p:cNvSpPr>
          <p:nvPr/>
        </p:nvSpPr>
        <p:spPr bwMode="auto">
          <a:xfrm>
            <a:off x="4900159" y="3135302"/>
            <a:ext cx="17462" cy="6350"/>
          </a:xfrm>
          <a:custGeom>
            <a:avLst/>
            <a:gdLst>
              <a:gd name="T0" fmla="*/ 2147483647 w 11"/>
              <a:gd name="T1" fmla="*/ 2147483647 h 4"/>
              <a:gd name="T2" fmla="*/ 2147483647 w 11"/>
              <a:gd name="T3" fmla="*/ 2147483647 h 4"/>
              <a:gd name="T4" fmla="*/ 0 w 11"/>
              <a:gd name="T5" fmla="*/ 0 h 4"/>
              <a:gd name="T6" fmla="*/ 2147483647 w 11"/>
              <a:gd name="T7" fmla="*/ 2147483647 h 4"/>
              <a:gd name="T8" fmla="*/ 2147483647 w 11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"/>
              <a:gd name="T16" fmla="*/ 0 h 4"/>
              <a:gd name="T17" fmla="*/ 11 w 11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" h="4">
                <a:moveTo>
                  <a:pt x="11" y="4"/>
                </a:moveTo>
                <a:lnTo>
                  <a:pt x="5" y="2"/>
                </a:lnTo>
                <a:lnTo>
                  <a:pt x="0" y="0"/>
                </a:lnTo>
                <a:lnTo>
                  <a:pt x="10" y="2"/>
                </a:lnTo>
                <a:lnTo>
                  <a:pt x="11" y="4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797" name="Freeform 387"/>
          <p:cNvSpPr>
            <a:spLocks/>
          </p:cNvSpPr>
          <p:nvPr/>
        </p:nvSpPr>
        <p:spPr bwMode="auto">
          <a:xfrm>
            <a:off x="4760459" y="3163877"/>
            <a:ext cx="9525" cy="7937"/>
          </a:xfrm>
          <a:custGeom>
            <a:avLst/>
            <a:gdLst>
              <a:gd name="T0" fmla="*/ 0 w 6"/>
              <a:gd name="T1" fmla="*/ 0 h 5"/>
              <a:gd name="T2" fmla="*/ 2147483647 w 6"/>
              <a:gd name="T3" fmla="*/ 2147483647 h 5"/>
              <a:gd name="T4" fmla="*/ 2147483647 w 6"/>
              <a:gd name="T5" fmla="*/ 2147483647 h 5"/>
              <a:gd name="T6" fmla="*/ 0 w 6"/>
              <a:gd name="T7" fmla="*/ 0 h 5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5"/>
              <a:gd name="T14" fmla="*/ 6 w 6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5">
                <a:moveTo>
                  <a:pt x="0" y="0"/>
                </a:moveTo>
                <a:lnTo>
                  <a:pt x="6" y="4"/>
                </a:lnTo>
                <a:lnTo>
                  <a:pt x="1" y="5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798" name="Freeform 388"/>
          <p:cNvSpPr>
            <a:spLocks/>
          </p:cNvSpPr>
          <p:nvPr/>
        </p:nvSpPr>
        <p:spPr bwMode="auto">
          <a:xfrm>
            <a:off x="4904921" y="3157527"/>
            <a:ext cx="4763" cy="9525"/>
          </a:xfrm>
          <a:custGeom>
            <a:avLst/>
            <a:gdLst>
              <a:gd name="T0" fmla="*/ 2147483647 w 3"/>
              <a:gd name="T1" fmla="*/ 0 h 6"/>
              <a:gd name="T2" fmla="*/ 2147483647 w 3"/>
              <a:gd name="T3" fmla="*/ 2147483647 h 6"/>
              <a:gd name="T4" fmla="*/ 0 w 3"/>
              <a:gd name="T5" fmla="*/ 2147483647 h 6"/>
              <a:gd name="T6" fmla="*/ 2147483647 w 3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6"/>
              <a:gd name="T14" fmla="*/ 3 w 3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6">
                <a:moveTo>
                  <a:pt x="3" y="0"/>
                </a:moveTo>
                <a:lnTo>
                  <a:pt x="2" y="6"/>
                </a:lnTo>
                <a:lnTo>
                  <a:pt x="0" y="2"/>
                </a:lnTo>
                <a:lnTo>
                  <a:pt x="3" y="0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799" name="Freeform 389"/>
          <p:cNvSpPr>
            <a:spLocks/>
          </p:cNvSpPr>
          <p:nvPr/>
        </p:nvSpPr>
        <p:spPr bwMode="auto">
          <a:xfrm>
            <a:off x="4395334" y="2894002"/>
            <a:ext cx="307975" cy="285750"/>
          </a:xfrm>
          <a:custGeom>
            <a:avLst/>
            <a:gdLst>
              <a:gd name="T0" fmla="*/ 2147483647 w 194"/>
              <a:gd name="T1" fmla="*/ 0 h 180"/>
              <a:gd name="T2" fmla="*/ 2147483647 w 194"/>
              <a:gd name="T3" fmla="*/ 2147483647 h 180"/>
              <a:gd name="T4" fmla="*/ 2147483647 w 194"/>
              <a:gd name="T5" fmla="*/ 2147483647 h 180"/>
              <a:gd name="T6" fmla="*/ 2147483647 w 194"/>
              <a:gd name="T7" fmla="*/ 2147483647 h 180"/>
              <a:gd name="T8" fmla="*/ 2147483647 w 194"/>
              <a:gd name="T9" fmla="*/ 2147483647 h 180"/>
              <a:gd name="T10" fmla="*/ 2147483647 w 194"/>
              <a:gd name="T11" fmla="*/ 2147483647 h 180"/>
              <a:gd name="T12" fmla="*/ 0 w 194"/>
              <a:gd name="T13" fmla="*/ 2147483647 h 180"/>
              <a:gd name="T14" fmla="*/ 2147483647 w 194"/>
              <a:gd name="T15" fmla="*/ 2147483647 h 180"/>
              <a:gd name="T16" fmla="*/ 2147483647 w 194"/>
              <a:gd name="T17" fmla="*/ 2147483647 h 180"/>
              <a:gd name="T18" fmla="*/ 2147483647 w 194"/>
              <a:gd name="T19" fmla="*/ 2147483647 h 180"/>
              <a:gd name="T20" fmla="*/ 2147483647 w 194"/>
              <a:gd name="T21" fmla="*/ 2147483647 h 180"/>
              <a:gd name="T22" fmla="*/ 2147483647 w 194"/>
              <a:gd name="T23" fmla="*/ 2147483647 h 180"/>
              <a:gd name="T24" fmla="*/ 2147483647 w 194"/>
              <a:gd name="T25" fmla="*/ 2147483647 h 180"/>
              <a:gd name="T26" fmla="*/ 2147483647 w 194"/>
              <a:gd name="T27" fmla="*/ 2147483647 h 180"/>
              <a:gd name="T28" fmla="*/ 2147483647 w 194"/>
              <a:gd name="T29" fmla="*/ 2147483647 h 180"/>
              <a:gd name="T30" fmla="*/ 2147483647 w 194"/>
              <a:gd name="T31" fmla="*/ 2147483647 h 180"/>
              <a:gd name="T32" fmla="*/ 2147483647 w 194"/>
              <a:gd name="T33" fmla="*/ 2147483647 h 180"/>
              <a:gd name="T34" fmla="*/ 2147483647 w 194"/>
              <a:gd name="T35" fmla="*/ 2147483647 h 180"/>
              <a:gd name="T36" fmla="*/ 2147483647 w 194"/>
              <a:gd name="T37" fmla="*/ 2147483647 h 180"/>
              <a:gd name="T38" fmla="*/ 2147483647 w 194"/>
              <a:gd name="T39" fmla="*/ 2147483647 h 180"/>
              <a:gd name="T40" fmla="*/ 2147483647 w 194"/>
              <a:gd name="T41" fmla="*/ 2147483647 h 180"/>
              <a:gd name="T42" fmla="*/ 2147483647 w 194"/>
              <a:gd name="T43" fmla="*/ 2147483647 h 180"/>
              <a:gd name="T44" fmla="*/ 2147483647 w 194"/>
              <a:gd name="T45" fmla="*/ 2147483647 h 180"/>
              <a:gd name="T46" fmla="*/ 2147483647 w 194"/>
              <a:gd name="T47" fmla="*/ 2147483647 h 180"/>
              <a:gd name="T48" fmla="*/ 2147483647 w 194"/>
              <a:gd name="T49" fmla="*/ 2147483647 h 180"/>
              <a:gd name="T50" fmla="*/ 2147483647 w 194"/>
              <a:gd name="T51" fmla="*/ 2147483647 h 180"/>
              <a:gd name="T52" fmla="*/ 2147483647 w 194"/>
              <a:gd name="T53" fmla="*/ 2147483647 h 180"/>
              <a:gd name="T54" fmla="*/ 2147483647 w 194"/>
              <a:gd name="T55" fmla="*/ 2147483647 h 180"/>
              <a:gd name="T56" fmla="*/ 2147483647 w 194"/>
              <a:gd name="T57" fmla="*/ 2147483647 h 180"/>
              <a:gd name="T58" fmla="*/ 2147483647 w 194"/>
              <a:gd name="T59" fmla="*/ 2147483647 h 180"/>
              <a:gd name="T60" fmla="*/ 2147483647 w 194"/>
              <a:gd name="T61" fmla="*/ 2147483647 h 180"/>
              <a:gd name="T62" fmla="*/ 2147483647 w 194"/>
              <a:gd name="T63" fmla="*/ 2147483647 h 18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94"/>
              <a:gd name="T97" fmla="*/ 0 h 180"/>
              <a:gd name="T98" fmla="*/ 194 w 194"/>
              <a:gd name="T99" fmla="*/ 180 h 18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94" h="180">
                <a:moveTo>
                  <a:pt x="108" y="8"/>
                </a:moveTo>
                <a:lnTo>
                  <a:pt x="83" y="0"/>
                </a:lnTo>
                <a:lnTo>
                  <a:pt x="66" y="2"/>
                </a:lnTo>
                <a:lnTo>
                  <a:pt x="57" y="1"/>
                </a:lnTo>
                <a:lnTo>
                  <a:pt x="57" y="2"/>
                </a:lnTo>
                <a:lnTo>
                  <a:pt x="54" y="6"/>
                </a:lnTo>
                <a:lnTo>
                  <a:pt x="49" y="11"/>
                </a:lnTo>
                <a:lnTo>
                  <a:pt x="39" y="11"/>
                </a:lnTo>
                <a:lnTo>
                  <a:pt x="33" y="20"/>
                </a:lnTo>
                <a:lnTo>
                  <a:pt x="22" y="11"/>
                </a:lnTo>
                <a:lnTo>
                  <a:pt x="13" y="19"/>
                </a:lnTo>
                <a:lnTo>
                  <a:pt x="4" y="20"/>
                </a:lnTo>
                <a:lnTo>
                  <a:pt x="3" y="27"/>
                </a:lnTo>
                <a:lnTo>
                  <a:pt x="0" y="35"/>
                </a:lnTo>
                <a:lnTo>
                  <a:pt x="2" y="40"/>
                </a:lnTo>
                <a:lnTo>
                  <a:pt x="2" y="48"/>
                </a:lnTo>
                <a:lnTo>
                  <a:pt x="12" y="55"/>
                </a:lnTo>
                <a:lnTo>
                  <a:pt x="12" y="62"/>
                </a:lnTo>
                <a:lnTo>
                  <a:pt x="28" y="51"/>
                </a:lnTo>
                <a:lnTo>
                  <a:pt x="49" y="56"/>
                </a:lnTo>
                <a:lnTo>
                  <a:pt x="61" y="76"/>
                </a:lnTo>
                <a:lnTo>
                  <a:pt x="76" y="89"/>
                </a:lnTo>
                <a:lnTo>
                  <a:pt x="91" y="104"/>
                </a:lnTo>
                <a:lnTo>
                  <a:pt x="95" y="106"/>
                </a:lnTo>
                <a:lnTo>
                  <a:pt x="96" y="106"/>
                </a:lnTo>
                <a:lnTo>
                  <a:pt x="108" y="111"/>
                </a:lnTo>
                <a:lnTo>
                  <a:pt x="128" y="125"/>
                </a:lnTo>
                <a:lnTo>
                  <a:pt x="138" y="130"/>
                </a:lnTo>
                <a:lnTo>
                  <a:pt x="146" y="136"/>
                </a:lnTo>
                <a:lnTo>
                  <a:pt x="157" y="157"/>
                </a:lnTo>
                <a:lnTo>
                  <a:pt x="151" y="174"/>
                </a:lnTo>
                <a:lnTo>
                  <a:pt x="158" y="180"/>
                </a:lnTo>
                <a:lnTo>
                  <a:pt x="166" y="167"/>
                </a:lnTo>
                <a:lnTo>
                  <a:pt x="171" y="159"/>
                </a:lnTo>
                <a:lnTo>
                  <a:pt x="175" y="154"/>
                </a:lnTo>
                <a:lnTo>
                  <a:pt x="165" y="145"/>
                </a:lnTo>
                <a:lnTo>
                  <a:pt x="169" y="129"/>
                </a:lnTo>
                <a:lnTo>
                  <a:pt x="179" y="132"/>
                </a:lnTo>
                <a:lnTo>
                  <a:pt x="191" y="141"/>
                </a:lnTo>
                <a:lnTo>
                  <a:pt x="194" y="132"/>
                </a:lnTo>
                <a:lnTo>
                  <a:pt x="172" y="121"/>
                </a:lnTo>
                <a:lnTo>
                  <a:pt x="152" y="109"/>
                </a:lnTo>
                <a:lnTo>
                  <a:pt x="155" y="102"/>
                </a:lnTo>
                <a:lnTo>
                  <a:pt x="149" y="99"/>
                </a:lnTo>
                <a:lnTo>
                  <a:pt x="128" y="94"/>
                </a:lnTo>
                <a:lnTo>
                  <a:pt x="119" y="81"/>
                </a:lnTo>
                <a:lnTo>
                  <a:pt x="112" y="68"/>
                </a:lnTo>
                <a:lnTo>
                  <a:pt x="95" y="58"/>
                </a:lnTo>
                <a:lnTo>
                  <a:pt x="89" y="41"/>
                </a:lnTo>
                <a:lnTo>
                  <a:pt x="86" y="33"/>
                </a:lnTo>
                <a:lnTo>
                  <a:pt x="101" y="24"/>
                </a:lnTo>
                <a:lnTo>
                  <a:pt x="109" y="27"/>
                </a:lnTo>
                <a:lnTo>
                  <a:pt x="106" y="14"/>
                </a:lnTo>
                <a:lnTo>
                  <a:pt x="108" y="8"/>
                </a:lnTo>
                <a:lnTo>
                  <a:pt x="93" y="59"/>
                </a:lnTo>
                <a:lnTo>
                  <a:pt x="93" y="58"/>
                </a:lnTo>
                <a:lnTo>
                  <a:pt x="92" y="58"/>
                </a:lnTo>
                <a:lnTo>
                  <a:pt x="91" y="59"/>
                </a:lnTo>
                <a:lnTo>
                  <a:pt x="91" y="60"/>
                </a:lnTo>
                <a:lnTo>
                  <a:pt x="92" y="60"/>
                </a:lnTo>
                <a:lnTo>
                  <a:pt x="93" y="59"/>
                </a:lnTo>
                <a:lnTo>
                  <a:pt x="108" y="8"/>
                </a:lnTo>
                <a:lnTo>
                  <a:pt x="96" y="104"/>
                </a:lnTo>
                <a:lnTo>
                  <a:pt x="108" y="8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00" name="Freeform 390"/>
          <p:cNvSpPr>
            <a:spLocks/>
          </p:cNvSpPr>
          <p:nvPr/>
        </p:nvSpPr>
        <p:spPr bwMode="auto">
          <a:xfrm>
            <a:off x="4395334" y="2894002"/>
            <a:ext cx="307975" cy="285750"/>
          </a:xfrm>
          <a:custGeom>
            <a:avLst/>
            <a:gdLst>
              <a:gd name="T0" fmla="*/ 2147483647 w 194"/>
              <a:gd name="T1" fmla="*/ 2147483647 h 180"/>
              <a:gd name="T2" fmla="*/ 2147483647 w 194"/>
              <a:gd name="T3" fmla="*/ 0 h 180"/>
              <a:gd name="T4" fmla="*/ 2147483647 w 194"/>
              <a:gd name="T5" fmla="*/ 2147483647 h 180"/>
              <a:gd name="T6" fmla="*/ 2147483647 w 194"/>
              <a:gd name="T7" fmla="*/ 2147483647 h 180"/>
              <a:gd name="T8" fmla="*/ 2147483647 w 194"/>
              <a:gd name="T9" fmla="*/ 2147483647 h 180"/>
              <a:gd name="T10" fmla="*/ 2147483647 w 194"/>
              <a:gd name="T11" fmla="*/ 2147483647 h 180"/>
              <a:gd name="T12" fmla="*/ 2147483647 w 194"/>
              <a:gd name="T13" fmla="*/ 2147483647 h 180"/>
              <a:gd name="T14" fmla="*/ 2147483647 w 194"/>
              <a:gd name="T15" fmla="*/ 2147483647 h 180"/>
              <a:gd name="T16" fmla="*/ 2147483647 w 194"/>
              <a:gd name="T17" fmla="*/ 2147483647 h 180"/>
              <a:gd name="T18" fmla="*/ 2147483647 w 194"/>
              <a:gd name="T19" fmla="*/ 2147483647 h 180"/>
              <a:gd name="T20" fmla="*/ 2147483647 w 194"/>
              <a:gd name="T21" fmla="*/ 2147483647 h 180"/>
              <a:gd name="T22" fmla="*/ 2147483647 w 194"/>
              <a:gd name="T23" fmla="*/ 2147483647 h 180"/>
              <a:gd name="T24" fmla="*/ 2147483647 w 194"/>
              <a:gd name="T25" fmla="*/ 2147483647 h 180"/>
              <a:gd name="T26" fmla="*/ 0 w 194"/>
              <a:gd name="T27" fmla="*/ 2147483647 h 180"/>
              <a:gd name="T28" fmla="*/ 2147483647 w 194"/>
              <a:gd name="T29" fmla="*/ 2147483647 h 180"/>
              <a:gd name="T30" fmla="*/ 2147483647 w 194"/>
              <a:gd name="T31" fmla="*/ 2147483647 h 180"/>
              <a:gd name="T32" fmla="*/ 2147483647 w 194"/>
              <a:gd name="T33" fmla="*/ 2147483647 h 180"/>
              <a:gd name="T34" fmla="*/ 2147483647 w 194"/>
              <a:gd name="T35" fmla="*/ 2147483647 h 180"/>
              <a:gd name="T36" fmla="*/ 2147483647 w 194"/>
              <a:gd name="T37" fmla="*/ 2147483647 h 180"/>
              <a:gd name="T38" fmla="*/ 2147483647 w 194"/>
              <a:gd name="T39" fmla="*/ 2147483647 h 180"/>
              <a:gd name="T40" fmla="*/ 2147483647 w 194"/>
              <a:gd name="T41" fmla="*/ 2147483647 h 180"/>
              <a:gd name="T42" fmla="*/ 2147483647 w 194"/>
              <a:gd name="T43" fmla="*/ 2147483647 h 180"/>
              <a:gd name="T44" fmla="*/ 2147483647 w 194"/>
              <a:gd name="T45" fmla="*/ 2147483647 h 180"/>
              <a:gd name="T46" fmla="*/ 2147483647 w 194"/>
              <a:gd name="T47" fmla="*/ 2147483647 h 180"/>
              <a:gd name="T48" fmla="*/ 2147483647 w 194"/>
              <a:gd name="T49" fmla="*/ 2147483647 h 180"/>
              <a:gd name="T50" fmla="*/ 2147483647 w 194"/>
              <a:gd name="T51" fmla="*/ 2147483647 h 180"/>
              <a:gd name="T52" fmla="*/ 2147483647 w 194"/>
              <a:gd name="T53" fmla="*/ 2147483647 h 180"/>
              <a:gd name="T54" fmla="*/ 2147483647 w 194"/>
              <a:gd name="T55" fmla="*/ 2147483647 h 180"/>
              <a:gd name="T56" fmla="*/ 2147483647 w 194"/>
              <a:gd name="T57" fmla="*/ 2147483647 h 180"/>
              <a:gd name="T58" fmla="*/ 2147483647 w 194"/>
              <a:gd name="T59" fmla="*/ 2147483647 h 180"/>
              <a:gd name="T60" fmla="*/ 2147483647 w 194"/>
              <a:gd name="T61" fmla="*/ 2147483647 h 180"/>
              <a:gd name="T62" fmla="*/ 2147483647 w 194"/>
              <a:gd name="T63" fmla="*/ 2147483647 h 180"/>
              <a:gd name="T64" fmla="*/ 2147483647 w 194"/>
              <a:gd name="T65" fmla="*/ 2147483647 h 180"/>
              <a:gd name="T66" fmla="*/ 2147483647 w 194"/>
              <a:gd name="T67" fmla="*/ 2147483647 h 180"/>
              <a:gd name="T68" fmla="*/ 2147483647 w 194"/>
              <a:gd name="T69" fmla="*/ 2147483647 h 180"/>
              <a:gd name="T70" fmla="*/ 2147483647 w 194"/>
              <a:gd name="T71" fmla="*/ 2147483647 h 180"/>
              <a:gd name="T72" fmla="*/ 2147483647 w 194"/>
              <a:gd name="T73" fmla="*/ 2147483647 h 180"/>
              <a:gd name="T74" fmla="*/ 2147483647 w 194"/>
              <a:gd name="T75" fmla="*/ 2147483647 h 180"/>
              <a:gd name="T76" fmla="*/ 2147483647 w 194"/>
              <a:gd name="T77" fmla="*/ 2147483647 h 180"/>
              <a:gd name="T78" fmla="*/ 2147483647 w 194"/>
              <a:gd name="T79" fmla="*/ 2147483647 h 180"/>
              <a:gd name="T80" fmla="*/ 2147483647 w 194"/>
              <a:gd name="T81" fmla="*/ 2147483647 h 180"/>
              <a:gd name="T82" fmla="*/ 2147483647 w 194"/>
              <a:gd name="T83" fmla="*/ 2147483647 h 180"/>
              <a:gd name="T84" fmla="*/ 2147483647 w 194"/>
              <a:gd name="T85" fmla="*/ 2147483647 h 180"/>
              <a:gd name="T86" fmla="*/ 2147483647 w 194"/>
              <a:gd name="T87" fmla="*/ 2147483647 h 180"/>
              <a:gd name="T88" fmla="*/ 2147483647 w 194"/>
              <a:gd name="T89" fmla="*/ 2147483647 h 180"/>
              <a:gd name="T90" fmla="*/ 2147483647 w 194"/>
              <a:gd name="T91" fmla="*/ 2147483647 h 180"/>
              <a:gd name="T92" fmla="*/ 2147483647 w 194"/>
              <a:gd name="T93" fmla="*/ 2147483647 h 180"/>
              <a:gd name="T94" fmla="*/ 2147483647 w 194"/>
              <a:gd name="T95" fmla="*/ 2147483647 h 180"/>
              <a:gd name="T96" fmla="*/ 2147483647 w 194"/>
              <a:gd name="T97" fmla="*/ 2147483647 h 180"/>
              <a:gd name="T98" fmla="*/ 2147483647 w 194"/>
              <a:gd name="T99" fmla="*/ 2147483647 h 180"/>
              <a:gd name="T100" fmla="*/ 2147483647 w 194"/>
              <a:gd name="T101" fmla="*/ 2147483647 h 180"/>
              <a:gd name="T102" fmla="*/ 2147483647 w 194"/>
              <a:gd name="T103" fmla="*/ 2147483647 h 180"/>
              <a:gd name="T104" fmla="*/ 2147483647 w 194"/>
              <a:gd name="T105" fmla="*/ 2147483647 h 180"/>
              <a:gd name="T106" fmla="*/ 2147483647 w 194"/>
              <a:gd name="T107" fmla="*/ 2147483647 h 18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94"/>
              <a:gd name="T163" fmla="*/ 0 h 180"/>
              <a:gd name="T164" fmla="*/ 194 w 194"/>
              <a:gd name="T165" fmla="*/ 180 h 18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94" h="180">
                <a:moveTo>
                  <a:pt x="108" y="8"/>
                </a:moveTo>
                <a:lnTo>
                  <a:pt x="83" y="0"/>
                </a:lnTo>
                <a:lnTo>
                  <a:pt x="66" y="2"/>
                </a:lnTo>
                <a:lnTo>
                  <a:pt x="57" y="1"/>
                </a:lnTo>
                <a:lnTo>
                  <a:pt x="57" y="2"/>
                </a:lnTo>
                <a:lnTo>
                  <a:pt x="54" y="6"/>
                </a:lnTo>
                <a:lnTo>
                  <a:pt x="49" y="11"/>
                </a:lnTo>
                <a:lnTo>
                  <a:pt x="39" y="11"/>
                </a:lnTo>
                <a:lnTo>
                  <a:pt x="33" y="20"/>
                </a:lnTo>
                <a:lnTo>
                  <a:pt x="22" y="11"/>
                </a:lnTo>
                <a:lnTo>
                  <a:pt x="13" y="19"/>
                </a:lnTo>
                <a:lnTo>
                  <a:pt x="4" y="20"/>
                </a:lnTo>
                <a:lnTo>
                  <a:pt x="3" y="27"/>
                </a:lnTo>
                <a:lnTo>
                  <a:pt x="0" y="35"/>
                </a:lnTo>
                <a:lnTo>
                  <a:pt x="2" y="40"/>
                </a:lnTo>
                <a:lnTo>
                  <a:pt x="2" y="48"/>
                </a:lnTo>
                <a:lnTo>
                  <a:pt x="12" y="55"/>
                </a:lnTo>
                <a:lnTo>
                  <a:pt x="12" y="62"/>
                </a:lnTo>
                <a:lnTo>
                  <a:pt x="28" y="51"/>
                </a:lnTo>
                <a:lnTo>
                  <a:pt x="49" y="56"/>
                </a:lnTo>
                <a:lnTo>
                  <a:pt x="61" y="76"/>
                </a:lnTo>
                <a:lnTo>
                  <a:pt x="76" y="89"/>
                </a:lnTo>
                <a:lnTo>
                  <a:pt x="91" y="104"/>
                </a:lnTo>
                <a:lnTo>
                  <a:pt x="95" y="106"/>
                </a:lnTo>
                <a:lnTo>
                  <a:pt x="96" y="106"/>
                </a:lnTo>
                <a:lnTo>
                  <a:pt x="108" y="111"/>
                </a:lnTo>
                <a:lnTo>
                  <a:pt x="128" y="125"/>
                </a:lnTo>
                <a:lnTo>
                  <a:pt x="138" y="130"/>
                </a:lnTo>
                <a:lnTo>
                  <a:pt x="146" y="136"/>
                </a:lnTo>
                <a:lnTo>
                  <a:pt x="157" y="157"/>
                </a:lnTo>
                <a:lnTo>
                  <a:pt x="151" y="174"/>
                </a:lnTo>
                <a:lnTo>
                  <a:pt x="158" y="180"/>
                </a:lnTo>
                <a:lnTo>
                  <a:pt x="166" y="167"/>
                </a:lnTo>
                <a:lnTo>
                  <a:pt x="171" y="159"/>
                </a:lnTo>
                <a:lnTo>
                  <a:pt x="175" y="154"/>
                </a:lnTo>
                <a:lnTo>
                  <a:pt x="165" y="145"/>
                </a:lnTo>
                <a:lnTo>
                  <a:pt x="169" y="129"/>
                </a:lnTo>
                <a:lnTo>
                  <a:pt x="179" y="132"/>
                </a:lnTo>
                <a:lnTo>
                  <a:pt x="191" y="141"/>
                </a:lnTo>
                <a:lnTo>
                  <a:pt x="194" y="132"/>
                </a:lnTo>
                <a:lnTo>
                  <a:pt x="172" y="121"/>
                </a:lnTo>
                <a:lnTo>
                  <a:pt x="152" y="109"/>
                </a:lnTo>
                <a:lnTo>
                  <a:pt x="155" y="102"/>
                </a:lnTo>
                <a:lnTo>
                  <a:pt x="149" y="99"/>
                </a:lnTo>
                <a:lnTo>
                  <a:pt x="128" y="94"/>
                </a:lnTo>
                <a:lnTo>
                  <a:pt x="119" y="81"/>
                </a:lnTo>
                <a:lnTo>
                  <a:pt x="112" y="68"/>
                </a:lnTo>
                <a:lnTo>
                  <a:pt x="95" y="58"/>
                </a:lnTo>
                <a:lnTo>
                  <a:pt x="89" y="41"/>
                </a:lnTo>
                <a:lnTo>
                  <a:pt x="86" y="33"/>
                </a:lnTo>
                <a:lnTo>
                  <a:pt x="101" y="24"/>
                </a:lnTo>
                <a:lnTo>
                  <a:pt x="109" y="27"/>
                </a:lnTo>
                <a:lnTo>
                  <a:pt x="106" y="14"/>
                </a:lnTo>
                <a:lnTo>
                  <a:pt x="108" y="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588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01" name="Freeform 391"/>
          <p:cNvSpPr>
            <a:spLocks/>
          </p:cNvSpPr>
          <p:nvPr/>
        </p:nvSpPr>
        <p:spPr bwMode="auto">
          <a:xfrm>
            <a:off x="4539796" y="2986077"/>
            <a:ext cx="3175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"/>
              <a:gd name="T22" fmla="*/ 0 h 2"/>
              <a:gd name="T23" fmla="*/ 2 w 2"/>
              <a:gd name="T24" fmla="*/ 2 h 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" h="2">
                <a:moveTo>
                  <a:pt x="2" y="1"/>
                </a:moveTo>
                <a:lnTo>
                  <a:pt x="2" y="0"/>
                </a:lnTo>
                <a:lnTo>
                  <a:pt x="1" y="0"/>
                </a:lnTo>
                <a:lnTo>
                  <a:pt x="0" y="1"/>
                </a:lnTo>
                <a:lnTo>
                  <a:pt x="0" y="2"/>
                </a:lnTo>
                <a:lnTo>
                  <a:pt x="1" y="2"/>
                </a:lnTo>
                <a:lnTo>
                  <a:pt x="2" y="1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02" name="Freeform 392"/>
          <p:cNvSpPr>
            <a:spLocks/>
          </p:cNvSpPr>
          <p:nvPr/>
        </p:nvSpPr>
        <p:spPr bwMode="auto">
          <a:xfrm>
            <a:off x="4550909" y="3167052"/>
            <a:ext cx="84137" cy="52387"/>
          </a:xfrm>
          <a:custGeom>
            <a:avLst/>
            <a:gdLst>
              <a:gd name="T0" fmla="*/ 2147483647 w 53"/>
              <a:gd name="T1" fmla="*/ 2147483647 h 33"/>
              <a:gd name="T2" fmla="*/ 2147483647 w 53"/>
              <a:gd name="T3" fmla="*/ 2147483647 h 33"/>
              <a:gd name="T4" fmla="*/ 2147483647 w 53"/>
              <a:gd name="T5" fmla="*/ 2147483647 h 33"/>
              <a:gd name="T6" fmla="*/ 2147483647 w 53"/>
              <a:gd name="T7" fmla="*/ 2147483647 h 33"/>
              <a:gd name="T8" fmla="*/ 0 w 53"/>
              <a:gd name="T9" fmla="*/ 2147483647 h 33"/>
              <a:gd name="T10" fmla="*/ 2147483647 w 53"/>
              <a:gd name="T11" fmla="*/ 2147483647 h 33"/>
              <a:gd name="T12" fmla="*/ 2147483647 w 53"/>
              <a:gd name="T13" fmla="*/ 2147483647 h 33"/>
              <a:gd name="T14" fmla="*/ 2147483647 w 53"/>
              <a:gd name="T15" fmla="*/ 0 h 33"/>
              <a:gd name="T16" fmla="*/ 2147483647 w 53"/>
              <a:gd name="T17" fmla="*/ 2147483647 h 3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3"/>
              <a:gd name="T28" fmla="*/ 0 h 33"/>
              <a:gd name="T29" fmla="*/ 53 w 53"/>
              <a:gd name="T30" fmla="*/ 33 h 3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3" h="33">
                <a:moveTo>
                  <a:pt x="46" y="20"/>
                </a:moveTo>
                <a:lnTo>
                  <a:pt x="46" y="33"/>
                </a:lnTo>
                <a:lnTo>
                  <a:pt x="25" y="24"/>
                </a:lnTo>
                <a:lnTo>
                  <a:pt x="5" y="14"/>
                </a:lnTo>
                <a:lnTo>
                  <a:pt x="0" y="6"/>
                </a:lnTo>
                <a:lnTo>
                  <a:pt x="16" y="3"/>
                </a:lnTo>
                <a:lnTo>
                  <a:pt x="34" y="2"/>
                </a:lnTo>
                <a:lnTo>
                  <a:pt x="53" y="0"/>
                </a:lnTo>
                <a:lnTo>
                  <a:pt x="46" y="2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03" name="Freeform 393"/>
          <p:cNvSpPr>
            <a:spLocks/>
          </p:cNvSpPr>
          <p:nvPr/>
        </p:nvSpPr>
        <p:spPr bwMode="auto">
          <a:xfrm>
            <a:off x="4438196" y="3071802"/>
            <a:ext cx="41275" cy="76200"/>
          </a:xfrm>
          <a:custGeom>
            <a:avLst/>
            <a:gdLst>
              <a:gd name="T0" fmla="*/ 2147483647 w 26"/>
              <a:gd name="T1" fmla="*/ 2147483647 h 48"/>
              <a:gd name="T2" fmla="*/ 2147483647 w 26"/>
              <a:gd name="T3" fmla="*/ 2147483647 h 48"/>
              <a:gd name="T4" fmla="*/ 2147483647 w 26"/>
              <a:gd name="T5" fmla="*/ 2147483647 h 48"/>
              <a:gd name="T6" fmla="*/ 2147483647 w 26"/>
              <a:gd name="T7" fmla="*/ 2147483647 h 48"/>
              <a:gd name="T8" fmla="*/ 0 w 26"/>
              <a:gd name="T9" fmla="*/ 2147483647 h 48"/>
              <a:gd name="T10" fmla="*/ 2147483647 w 26"/>
              <a:gd name="T11" fmla="*/ 0 h 48"/>
              <a:gd name="T12" fmla="*/ 2147483647 w 26"/>
              <a:gd name="T13" fmla="*/ 2147483647 h 48"/>
              <a:gd name="T14" fmla="*/ 2147483647 w 26"/>
              <a:gd name="T15" fmla="*/ 2147483647 h 48"/>
              <a:gd name="T16" fmla="*/ 2147483647 w 26"/>
              <a:gd name="T17" fmla="*/ 2147483647 h 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6"/>
              <a:gd name="T28" fmla="*/ 0 h 48"/>
              <a:gd name="T29" fmla="*/ 26 w 26"/>
              <a:gd name="T30" fmla="*/ 48 h 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6" h="48">
                <a:moveTo>
                  <a:pt x="14" y="42"/>
                </a:moveTo>
                <a:lnTo>
                  <a:pt x="7" y="48"/>
                </a:lnTo>
                <a:lnTo>
                  <a:pt x="3" y="37"/>
                </a:lnTo>
                <a:lnTo>
                  <a:pt x="1" y="22"/>
                </a:lnTo>
                <a:lnTo>
                  <a:pt x="0" y="8"/>
                </a:lnTo>
                <a:lnTo>
                  <a:pt x="15" y="0"/>
                </a:lnTo>
                <a:lnTo>
                  <a:pt x="26" y="16"/>
                </a:lnTo>
                <a:lnTo>
                  <a:pt x="22" y="41"/>
                </a:lnTo>
                <a:lnTo>
                  <a:pt x="14" y="4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04" name="Freeform 394"/>
          <p:cNvSpPr>
            <a:spLocks/>
          </p:cNvSpPr>
          <p:nvPr/>
        </p:nvSpPr>
        <p:spPr bwMode="auto">
          <a:xfrm>
            <a:off x="4411209" y="2992427"/>
            <a:ext cx="1587" cy="1587"/>
          </a:xfrm>
          <a:custGeom>
            <a:avLst/>
            <a:gdLst>
              <a:gd name="T0" fmla="*/ 2147483647 w 1"/>
              <a:gd name="T1" fmla="*/ 2147483647 h 1"/>
              <a:gd name="T2" fmla="*/ 2147483647 w 1"/>
              <a:gd name="T3" fmla="*/ 0 h 1"/>
              <a:gd name="T4" fmla="*/ 0 w 1"/>
              <a:gd name="T5" fmla="*/ 2147483647 h 1"/>
              <a:gd name="T6" fmla="*/ 2147483647 w 1"/>
              <a:gd name="T7" fmla="*/ 2147483647 h 1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1"/>
              <a:gd name="T14" fmla="*/ 1 w 1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1">
                <a:moveTo>
                  <a:pt x="1" y="1"/>
                </a:moveTo>
                <a:lnTo>
                  <a:pt x="1" y="0"/>
                </a:lnTo>
                <a:lnTo>
                  <a:pt x="0" y="1"/>
                </a:lnTo>
                <a:lnTo>
                  <a:pt x="1" y="1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05" name="Freeform 395"/>
          <p:cNvSpPr>
            <a:spLocks/>
          </p:cNvSpPr>
          <p:nvPr/>
        </p:nvSpPr>
        <p:spPr bwMode="auto">
          <a:xfrm>
            <a:off x="4909684" y="3049577"/>
            <a:ext cx="498475" cy="193675"/>
          </a:xfrm>
          <a:custGeom>
            <a:avLst/>
            <a:gdLst>
              <a:gd name="T0" fmla="*/ 2147483647 w 314"/>
              <a:gd name="T1" fmla="*/ 2147483647 h 122"/>
              <a:gd name="T2" fmla="*/ 2147483647 w 314"/>
              <a:gd name="T3" fmla="*/ 2147483647 h 122"/>
              <a:gd name="T4" fmla="*/ 2147483647 w 314"/>
              <a:gd name="T5" fmla="*/ 2147483647 h 122"/>
              <a:gd name="T6" fmla="*/ 2147483647 w 314"/>
              <a:gd name="T7" fmla="*/ 2147483647 h 122"/>
              <a:gd name="T8" fmla="*/ 2147483647 w 314"/>
              <a:gd name="T9" fmla="*/ 2147483647 h 122"/>
              <a:gd name="T10" fmla="*/ 2147483647 w 314"/>
              <a:gd name="T11" fmla="*/ 2147483647 h 122"/>
              <a:gd name="T12" fmla="*/ 2147483647 w 314"/>
              <a:gd name="T13" fmla="*/ 2147483647 h 122"/>
              <a:gd name="T14" fmla="*/ 2147483647 w 314"/>
              <a:gd name="T15" fmla="*/ 2147483647 h 122"/>
              <a:gd name="T16" fmla="*/ 2147483647 w 314"/>
              <a:gd name="T17" fmla="*/ 2147483647 h 122"/>
              <a:gd name="T18" fmla="*/ 2147483647 w 314"/>
              <a:gd name="T19" fmla="*/ 2147483647 h 122"/>
              <a:gd name="T20" fmla="*/ 2147483647 w 314"/>
              <a:gd name="T21" fmla="*/ 2147483647 h 122"/>
              <a:gd name="T22" fmla="*/ 2147483647 w 314"/>
              <a:gd name="T23" fmla="*/ 2147483647 h 122"/>
              <a:gd name="T24" fmla="*/ 2147483647 w 314"/>
              <a:gd name="T25" fmla="*/ 2147483647 h 122"/>
              <a:gd name="T26" fmla="*/ 2147483647 w 314"/>
              <a:gd name="T27" fmla="*/ 2147483647 h 122"/>
              <a:gd name="T28" fmla="*/ 2147483647 w 314"/>
              <a:gd name="T29" fmla="*/ 2147483647 h 122"/>
              <a:gd name="T30" fmla="*/ 2147483647 w 314"/>
              <a:gd name="T31" fmla="*/ 2147483647 h 122"/>
              <a:gd name="T32" fmla="*/ 0 w 314"/>
              <a:gd name="T33" fmla="*/ 2147483647 h 122"/>
              <a:gd name="T34" fmla="*/ 2147483647 w 314"/>
              <a:gd name="T35" fmla="*/ 2147483647 h 122"/>
              <a:gd name="T36" fmla="*/ 2147483647 w 314"/>
              <a:gd name="T37" fmla="*/ 2147483647 h 122"/>
              <a:gd name="T38" fmla="*/ 2147483647 w 314"/>
              <a:gd name="T39" fmla="*/ 2147483647 h 122"/>
              <a:gd name="T40" fmla="*/ 2147483647 w 314"/>
              <a:gd name="T41" fmla="*/ 2147483647 h 122"/>
              <a:gd name="T42" fmla="*/ 2147483647 w 314"/>
              <a:gd name="T43" fmla="*/ 2147483647 h 122"/>
              <a:gd name="T44" fmla="*/ 2147483647 w 314"/>
              <a:gd name="T45" fmla="*/ 2147483647 h 122"/>
              <a:gd name="T46" fmla="*/ 2147483647 w 314"/>
              <a:gd name="T47" fmla="*/ 2147483647 h 122"/>
              <a:gd name="T48" fmla="*/ 2147483647 w 314"/>
              <a:gd name="T49" fmla="*/ 2147483647 h 122"/>
              <a:gd name="T50" fmla="*/ 2147483647 w 314"/>
              <a:gd name="T51" fmla="*/ 2147483647 h 122"/>
              <a:gd name="T52" fmla="*/ 2147483647 w 314"/>
              <a:gd name="T53" fmla="*/ 2147483647 h 122"/>
              <a:gd name="T54" fmla="*/ 2147483647 w 314"/>
              <a:gd name="T55" fmla="*/ 2147483647 h 122"/>
              <a:gd name="T56" fmla="*/ 2147483647 w 314"/>
              <a:gd name="T57" fmla="*/ 2147483647 h 122"/>
              <a:gd name="T58" fmla="*/ 2147483647 w 314"/>
              <a:gd name="T59" fmla="*/ 2147483647 h 122"/>
              <a:gd name="T60" fmla="*/ 2147483647 w 314"/>
              <a:gd name="T61" fmla="*/ 2147483647 h 122"/>
              <a:gd name="T62" fmla="*/ 2147483647 w 314"/>
              <a:gd name="T63" fmla="*/ 2147483647 h 122"/>
              <a:gd name="T64" fmla="*/ 2147483647 w 314"/>
              <a:gd name="T65" fmla="*/ 2147483647 h 122"/>
              <a:gd name="T66" fmla="*/ 2147483647 w 314"/>
              <a:gd name="T67" fmla="*/ 2147483647 h 12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14"/>
              <a:gd name="T103" fmla="*/ 0 h 122"/>
              <a:gd name="T104" fmla="*/ 314 w 314"/>
              <a:gd name="T105" fmla="*/ 122 h 12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14" h="122">
                <a:moveTo>
                  <a:pt x="234" y="104"/>
                </a:moveTo>
                <a:lnTo>
                  <a:pt x="209" y="103"/>
                </a:lnTo>
                <a:lnTo>
                  <a:pt x="184" y="105"/>
                </a:lnTo>
                <a:lnTo>
                  <a:pt x="177" y="107"/>
                </a:lnTo>
                <a:lnTo>
                  <a:pt x="177" y="116"/>
                </a:lnTo>
                <a:lnTo>
                  <a:pt x="171" y="122"/>
                </a:lnTo>
                <a:lnTo>
                  <a:pt x="169" y="121"/>
                </a:lnTo>
                <a:lnTo>
                  <a:pt x="169" y="118"/>
                </a:lnTo>
                <a:lnTo>
                  <a:pt x="170" y="103"/>
                </a:lnTo>
                <a:lnTo>
                  <a:pt x="162" y="107"/>
                </a:lnTo>
                <a:lnTo>
                  <a:pt x="151" y="106"/>
                </a:lnTo>
                <a:lnTo>
                  <a:pt x="138" y="111"/>
                </a:lnTo>
                <a:lnTo>
                  <a:pt x="121" y="119"/>
                </a:lnTo>
                <a:lnTo>
                  <a:pt x="107" y="115"/>
                </a:lnTo>
                <a:lnTo>
                  <a:pt x="80" y="103"/>
                </a:lnTo>
                <a:lnTo>
                  <a:pt x="77" y="111"/>
                </a:lnTo>
                <a:lnTo>
                  <a:pt x="69" y="116"/>
                </a:lnTo>
                <a:lnTo>
                  <a:pt x="53" y="110"/>
                </a:lnTo>
                <a:lnTo>
                  <a:pt x="45" y="106"/>
                </a:lnTo>
                <a:lnTo>
                  <a:pt x="36" y="107"/>
                </a:lnTo>
                <a:lnTo>
                  <a:pt x="27" y="107"/>
                </a:lnTo>
                <a:lnTo>
                  <a:pt x="37" y="101"/>
                </a:lnTo>
                <a:lnTo>
                  <a:pt x="24" y="99"/>
                </a:lnTo>
                <a:lnTo>
                  <a:pt x="26" y="95"/>
                </a:lnTo>
                <a:lnTo>
                  <a:pt x="18" y="87"/>
                </a:lnTo>
                <a:lnTo>
                  <a:pt x="19" y="84"/>
                </a:lnTo>
                <a:lnTo>
                  <a:pt x="6" y="76"/>
                </a:lnTo>
                <a:lnTo>
                  <a:pt x="3" y="70"/>
                </a:lnTo>
                <a:lnTo>
                  <a:pt x="9" y="71"/>
                </a:lnTo>
                <a:lnTo>
                  <a:pt x="14" y="72"/>
                </a:lnTo>
                <a:lnTo>
                  <a:pt x="11" y="64"/>
                </a:lnTo>
                <a:lnTo>
                  <a:pt x="11" y="61"/>
                </a:lnTo>
                <a:lnTo>
                  <a:pt x="9" y="51"/>
                </a:lnTo>
                <a:lnTo>
                  <a:pt x="0" y="50"/>
                </a:lnTo>
                <a:lnTo>
                  <a:pt x="1" y="36"/>
                </a:lnTo>
                <a:lnTo>
                  <a:pt x="17" y="33"/>
                </a:lnTo>
                <a:lnTo>
                  <a:pt x="23" y="30"/>
                </a:lnTo>
                <a:lnTo>
                  <a:pt x="42" y="31"/>
                </a:lnTo>
                <a:lnTo>
                  <a:pt x="55" y="25"/>
                </a:lnTo>
                <a:lnTo>
                  <a:pt x="50" y="24"/>
                </a:lnTo>
                <a:lnTo>
                  <a:pt x="42" y="18"/>
                </a:lnTo>
                <a:lnTo>
                  <a:pt x="73" y="19"/>
                </a:lnTo>
                <a:lnTo>
                  <a:pt x="96" y="4"/>
                </a:lnTo>
                <a:lnTo>
                  <a:pt x="112" y="2"/>
                </a:lnTo>
                <a:lnTo>
                  <a:pt x="127" y="0"/>
                </a:lnTo>
                <a:lnTo>
                  <a:pt x="138" y="1"/>
                </a:lnTo>
                <a:lnTo>
                  <a:pt x="150" y="7"/>
                </a:lnTo>
                <a:lnTo>
                  <a:pt x="157" y="10"/>
                </a:lnTo>
                <a:lnTo>
                  <a:pt x="177" y="15"/>
                </a:lnTo>
                <a:lnTo>
                  <a:pt x="199" y="21"/>
                </a:lnTo>
                <a:lnTo>
                  <a:pt x="219" y="21"/>
                </a:lnTo>
                <a:lnTo>
                  <a:pt x="244" y="10"/>
                </a:lnTo>
                <a:lnTo>
                  <a:pt x="266" y="8"/>
                </a:lnTo>
                <a:lnTo>
                  <a:pt x="275" y="15"/>
                </a:lnTo>
                <a:lnTo>
                  <a:pt x="282" y="28"/>
                </a:lnTo>
                <a:lnTo>
                  <a:pt x="290" y="39"/>
                </a:lnTo>
                <a:lnTo>
                  <a:pt x="304" y="46"/>
                </a:lnTo>
                <a:lnTo>
                  <a:pt x="296" y="51"/>
                </a:lnTo>
                <a:lnTo>
                  <a:pt x="298" y="62"/>
                </a:lnTo>
                <a:lnTo>
                  <a:pt x="303" y="83"/>
                </a:lnTo>
                <a:lnTo>
                  <a:pt x="314" y="97"/>
                </a:lnTo>
                <a:lnTo>
                  <a:pt x="304" y="98"/>
                </a:lnTo>
                <a:lnTo>
                  <a:pt x="299" y="94"/>
                </a:lnTo>
                <a:lnTo>
                  <a:pt x="277" y="95"/>
                </a:lnTo>
                <a:lnTo>
                  <a:pt x="272" y="98"/>
                </a:lnTo>
                <a:lnTo>
                  <a:pt x="268" y="96"/>
                </a:lnTo>
                <a:lnTo>
                  <a:pt x="250" y="100"/>
                </a:lnTo>
                <a:lnTo>
                  <a:pt x="234" y="104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06" name="Freeform 396"/>
          <p:cNvSpPr>
            <a:spLocks/>
          </p:cNvSpPr>
          <p:nvPr/>
        </p:nvSpPr>
        <p:spPr bwMode="auto">
          <a:xfrm>
            <a:off x="4898571" y="3049577"/>
            <a:ext cx="76200" cy="57150"/>
          </a:xfrm>
          <a:custGeom>
            <a:avLst/>
            <a:gdLst>
              <a:gd name="T0" fmla="*/ 2147483647 w 48"/>
              <a:gd name="T1" fmla="*/ 2147483647 h 36"/>
              <a:gd name="T2" fmla="*/ 2147483647 w 48"/>
              <a:gd name="T3" fmla="*/ 2147483647 h 36"/>
              <a:gd name="T4" fmla="*/ 2147483647 w 48"/>
              <a:gd name="T5" fmla="*/ 2147483647 h 36"/>
              <a:gd name="T6" fmla="*/ 0 w 48"/>
              <a:gd name="T7" fmla="*/ 2147483647 h 36"/>
              <a:gd name="T8" fmla="*/ 2147483647 w 48"/>
              <a:gd name="T9" fmla="*/ 2147483647 h 36"/>
              <a:gd name="T10" fmla="*/ 2147483647 w 48"/>
              <a:gd name="T11" fmla="*/ 2147483647 h 36"/>
              <a:gd name="T12" fmla="*/ 2147483647 w 48"/>
              <a:gd name="T13" fmla="*/ 2147483647 h 36"/>
              <a:gd name="T14" fmla="*/ 2147483647 w 48"/>
              <a:gd name="T15" fmla="*/ 2147483647 h 36"/>
              <a:gd name="T16" fmla="*/ 2147483647 w 48"/>
              <a:gd name="T17" fmla="*/ 2147483647 h 36"/>
              <a:gd name="T18" fmla="*/ 2147483647 w 48"/>
              <a:gd name="T19" fmla="*/ 0 h 36"/>
              <a:gd name="T20" fmla="*/ 2147483647 w 48"/>
              <a:gd name="T21" fmla="*/ 2147483647 h 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8"/>
              <a:gd name="T34" fmla="*/ 0 h 36"/>
              <a:gd name="T35" fmla="*/ 48 w 48"/>
              <a:gd name="T36" fmla="*/ 36 h 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8" h="36">
                <a:moveTo>
                  <a:pt x="6" y="1"/>
                </a:moveTo>
                <a:lnTo>
                  <a:pt x="4" y="6"/>
                </a:lnTo>
                <a:lnTo>
                  <a:pt x="7" y="13"/>
                </a:lnTo>
                <a:lnTo>
                  <a:pt x="0" y="25"/>
                </a:lnTo>
                <a:lnTo>
                  <a:pt x="11" y="27"/>
                </a:lnTo>
                <a:lnTo>
                  <a:pt x="6" y="36"/>
                </a:lnTo>
                <a:lnTo>
                  <a:pt x="23" y="23"/>
                </a:lnTo>
                <a:lnTo>
                  <a:pt x="48" y="19"/>
                </a:lnTo>
                <a:lnTo>
                  <a:pt x="42" y="13"/>
                </a:lnTo>
                <a:lnTo>
                  <a:pt x="30" y="0"/>
                </a:lnTo>
                <a:lnTo>
                  <a:pt x="6" y="1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07" name="Freeform 397"/>
          <p:cNvSpPr>
            <a:spLocks/>
          </p:cNvSpPr>
          <p:nvPr/>
        </p:nvSpPr>
        <p:spPr bwMode="auto">
          <a:xfrm>
            <a:off x="4777921" y="2616189"/>
            <a:ext cx="217488" cy="138113"/>
          </a:xfrm>
          <a:custGeom>
            <a:avLst/>
            <a:gdLst>
              <a:gd name="T0" fmla="*/ 2147483647 w 137"/>
              <a:gd name="T1" fmla="*/ 2147483647 h 87"/>
              <a:gd name="T2" fmla="*/ 2147483647 w 137"/>
              <a:gd name="T3" fmla="*/ 2147483647 h 87"/>
              <a:gd name="T4" fmla="*/ 2147483647 w 137"/>
              <a:gd name="T5" fmla="*/ 2147483647 h 87"/>
              <a:gd name="T6" fmla="*/ 2147483647 w 137"/>
              <a:gd name="T7" fmla="*/ 2147483647 h 87"/>
              <a:gd name="T8" fmla="*/ 2147483647 w 137"/>
              <a:gd name="T9" fmla="*/ 2147483647 h 87"/>
              <a:gd name="T10" fmla="*/ 2147483647 w 137"/>
              <a:gd name="T11" fmla="*/ 2147483647 h 87"/>
              <a:gd name="T12" fmla="*/ 2147483647 w 137"/>
              <a:gd name="T13" fmla="*/ 2147483647 h 87"/>
              <a:gd name="T14" fmla="*/ 2147483647 w 137"/>
              <a:gd name="T15" fmla="*/ 2147483647 h 87"/>
              <a:gd name="T16" fmla="*/ 2147483647 w 137"/>
              <a:gd name="T17" fmla="*/ 2147483647 h 87"/>
              <a:gd name="T18" fmla="*/ 2147483647 w 137"/>
              <a:gd name="T19" fmla="*/ 2147483647 h 87"/>
              <a:gd name="T20" fmla="*/ 2147483647 w 137"/>
              <a:gd name="T21" fmla="*/ 2147483647 h 87"/>
              <a:gd name="T22" fmla="*/ 0 w 137"/>
              <a:gd name="T23" fmla="*/ 2147483647 h 87"/>
              <a:gd name="T24" fmla="*/ 2147483647 w 137"/>
              <a:gd name="T25" fmla="*/ 2147483647 h 87"/>
              <a:gd name="T26" fmla="*/ 2147483647 w 137"/>
              <a:gd name="T27" fmla="*/ 2147483647 h 87"/>
              <a:gd name="T28" fmla="*/ 2147483647 w 137"/>
              <a:gd name="T29" fmla="*/ 0 h 87"/>
              <a:gd name="T30" fmla="*/ 2147483647 w 137"/>
              <a:gd name="T31" fmla="*/ 2147483647 h 87"/>
              <a:gd name="T32" fmla="*/ 2147483647 w 137"/>
              <a:gd name="T33" fmla="*/ 2147483647 h 87"/>
              <a:gd name="T34" fmla="*/ 2147483647 w 137"/>
              <a:gd name="T35" fmla="*/ 2147483647 h 87"/>
              <a:gd name="T36" fmla="*/ 2147483647 w 137"/>
              <a:gd name="T37" fmla="*/ 2147483647 h 8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37"/>
              <a:gd name="T58" fmla="*/ 0 h 87"/>
              <a:gd name="T59" fmla="*/ 137 w 137"/>
              <a:gd name="T60" fmla="*/ 87 h 8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37" h="87">
                <a:moveTo>
                  <a:pt x="137" y="47"/>
                </a:moveTo>
                <a:lnTo>
                  <a:pt x="132" y="52"/>
                </a:lnTo>
                <a:lnTo>
                  <a:pt x="136" y="69"/>
                </a:lnTo>
                <a:lnTo>
                  <a:pt x="118" y="79"/>
                </a:lnTo>
                <a:lnTo>
                  <a:pt x="119" y="87"/>
                </a:lnTo>
                <a:lnTo>
                  <a:pt x="92" y="81"/>
                </a:lnTo>
                <a:lnTo>
                  <a:pt x="64" y="77"/>
                </a:lnTo>
                <a:lnTo>
                  <a:pt x="38" y="76"/>
                </a:lnTo>
                <a:lnTo>
                  <a:pt x="11" y="76"/>
                </a:lnTo>
                <a:lnTo>
                  <a:pt x="2" y="71"/>
                </a:lnTo>
                <a:lnTo>
                  <a:pt x="12" y="57"/>
                </a:lnTo>
                <a:lnTo>
                  <a:pt x="0" y="32"/>
                </a:lnTo>
                <a:lnTo>
                  <a:pt x="23" y="17"/>
                </a:lnTo>
                <a:lnTo>
                  <a:pt x="46" y="2"/>
                </a:lnTo>
                <a:lnTo>
                  <a:pt x="67" y="0"/>
                </a:lnTo>
                <a:lnTo>
                  <a:pt x="91" y="3"/>
                </a:lnTo>
                <a:lnTo>
                  <a:pt x="114" y="7"/>
                </a:lnTo>
                <a:lnTo>
                  <a:pt x="118" y="29"/>
                </a:lnTo>
                <a:lnTo>
                  <a:pt x="137" y="47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08" name="Freeform 398"/>
          <p:cNvSpPr>
            <a:spLocks/>
          </p:cNvSpPr>
          <p:nvPr/>
        </p:nvSpPr>
        <p:spPr bwMode="auto">
          <a:xfrm>
            <a:off x="4415971" y="2587614"/>
            <a:ext cx="57150" cy="63500"/>
          </a:xfrm>
          <a:custGeom>
            <a:avLst/>
            <a:gdLst>
              <a:gd name="T0" fmla="*/ 2147483647 w 36"/>
              <a:gd name="T1" fmla="*/ 2147483647 h 40"/>
              <a:gd name="T2" fmla="*/ 2147483647 w 36"/>
              <a:gd name="T3" fmla="*/ 2147483647 h 40"/>
              <a:gd name="T4" fmla="*/ 2147483647 w 36"/>
              <a:gd name="T5" fmla="*/ 2147483647 h 40"/>
              <a:gd name="T6" fmla="*/ 2147483647 w 36"/>
              <a:gd name="T7" fmla="*/ 2147483647 h 40"/>
              <a:gd name="T8" fmla="*/ 2147483647 w 36"/>
              <a:gd name="T9" fmla="*/ 2147483647 h 40"/>
              <a:gd name="T10" fmla="*/ 0 w 36"/>
              <a:gd name="T11" fmla="*/ 2147483647 h 40"/>
              <a:gd name="T12" fmla="*/ 2147483647 w 36"/>
              <a:gd name="T13" fmla="*/ 2147483647 h 40"/>
              <a:gd name="T14" fmla="*/ 2147483647 w 36"/>
              <a:gd name="T15" fmla="*/ 2147483647 h 40"/>
              <a:gd name="T16" fmla="*/ 2147483647 w 36"/>
              <a:gd name="T17" fmla="*/ 2147483647 h 40"/>
              <a:gd name="T18" fmla="*/ 2147483647 w 36"/>
              <a:gd name="T19" fmla="*/ 0 h 40"/>
              <a:gd name="T20" fmla="*/ 2147483647 w 36"/>
              <a:gd name="T21" fmla="*/ 2147483647 h 40"/>
              <a:gd name="T22" fmla="*/ 2147483647 w 36"/>
              <a:gd name="T23" fmla="*/ 2147483647 h 40"/>
              <a:gd name="T24" fmla="*/ 2147483647 w 36"/>
              <a:gd name="T25" fmla="*/ 2147483647 h 40"/>
              <a:gd name="T26" fmla="*/ 2147483647 w 36"/>
              <a:gd name="T27" fmla="*/ 2147483647 h 40"/>
              <a:gd name="T28" fmla="*/ 2147483647 w 36"/>
              <a:gd name="T29" fmla="*/ 2147483647 h 40"/>
              <a:gd name="T30" fmla="*/ 2147483647 w 36"/>
              <a:gd name="T31" fmla="*/ 2147483647 h 4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6"/>
              <a:gd name="T49" fmla="*/ 0 h 40"/>
              <a:gd name="T50" fmla="*/ 36 w 36"/>
              <a:gd name="T51" fmla="*/ 40 h 4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6" h="40">
                <a:moveTo>
                  <a:pt x="21" y="35"/>
                </a:moveTo>
                <a:lnTo>
                  <a:pt x="19" y="40"/>
                </a:lnTo>
                <a:lnTo>
                  <a:pt x="8" y="37"/>
                </a:lnTo>
                <a:lnTo>
                  <a:pt x="5" y="35"/>
                </a:lnTo>
                <a:lnTo>
                  <a:pt x="2" y="25"/>
                </a:lnTo>
                <a:lnTo>
                  <a:pt x="0" y="7"/>
                </a:lnTo>
                <a:lnTo>
                  <a:pt x="9" y="5"/>
                </a:lnTo>
                <a:lnTo>
                  <a:pt x="12" y="7"/>
                </a:lnTo>
                <a:lnTo>
                  <a:pt x="14" y="2"/>
                </a:lnTo>
                <a:lnTo>
                  <a:pt x="24" y="0"/>
                </a:lnTo>
                <a:lnTo>
                  <a:pt x="29" y="7"/>
                </a:lnTo>
                <a:lnTo>
                  <a:pt x="36" y="7"/>
                </a:lnTo>
                <a:lnTo>
                  <a:pt x="33" y="14"/>
                </a:lnTo>
                <a:lnTo>
                  <a:pt x="22" y="23"/>
                </a:lnTo>
                <a:lnTo>
                  <a:pt x="23" y="25"/>
                </a:lnTo>
                <a:lnTo>
                  <a:pt x="21" y="35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09" name="Freeform 399"/>
          <p:cNvSpPr>
            <a:spLocks/>
          </p:cNvSpPr>
          <p:nvPr/>
        </p:nvSpPr>
        <p:spPr bwMode="auto">
          <a:xfrm>
            <a:off x="4484234" y="2613014"/>
            <a:ext cx="34925" cy="31750"/>
          </a:xfrm>
          <a:custGeom>
            <a:avLst/>
            <a:gdLst>
              <a:gd name="T0" fmla="*/ 2147483647 w 22"/>
              <a:gd name="T1" fmla="*/ 2147483647 h 20"/>
              <a:gd name="T2" fmla="*/ 2147483647 w 22"/>
              <a:gd name="T3" fmla="*/ 2147483647 h 20"/>
              <a:gd name="T4" fmla="*/ 2147483647 w 22"/>
              <a:gd name="T5" fmla="*/ 0 h 20"/>
              <a:gd name="T6" fmla="*/ 2147483647 w 22"/>
              <a:gd name="T7" fmla="*/ 2147483647 h 20"/>
              <a:gd name="T8" fmla="*/ 2147483647 w 22"/>
              <a:gd name="T9" fmla="*/ 2147483647 h 20"/>
              <a:gd name="T10" fmla="*/ 2147483647 w 22"/>
              <a:gd name="T11" fmla="*/ 2147483647 h 20"/>
              <a:gd name="T12" fmla="*/ 0 w 22"/>
              <a:gd name="T13" fmla="*/ 2147483647 h 20"/>
              <a:gd name="T14" fmla="*/ 0 w 22"/>
              <a:gd name="T15" fmla="*/ 2147483647 h 20"/>
              <a:gd name="T16" fmla="*/ 2147483647 w 22"/>
              <a:gd name="T17" fmla="*/ 2147483647 h 20"/>
              <a:gd name="T18" fmla="*/ 2147483647 w 22"/>
              <a:gd name="T19" fmla="*/ 2147483647 h 20"/>
              <a:gd name="T20" fmla="*/ 2147483647 w 22"/>
              <a:gd name="T21" fmla="*/ 2147483647 h 20"/>
              <a:gd name="T22" fmla="*/ 2147483647 w 22"/>
              <a:gd name="T23" fmla="*/ 2147483647 h 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2"/>
              <a:gd name="T37" fmla="*/ 0 h 20"/>
              <a:gd name="T38" fmla="*/ 22 w 22"/>
              <a:gd name="T39" fmla="*/ 20 h 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2" h="20">
                <a:moveTo>
                  <a:pt x="22" y="6"/>
                </a:moveTo>
                <a:lnTo>
                  <a:pt x="20" y="3"/>
                </a:lnTo>
                <a:lnTo>
                  <a:pt x="14" y="0"/>
                </a:lnTo>
                <a:lnTo>
                  <a:pt x="14" y="6"/>
                </a:lnTo>
                <a:lnTo>
                  <a:pt x="9" y="5"/>
                </a:lnTo>
                <a:lnTo>
                  <a:pt x="2" y="2"/>
                </a:lnTo>
                <a:lnTo>
                  <a:pt x="0" y="6"/>
                </a:lnTo>
                <a:lnTo>
                  <a:pt x="0" y="10"/>
                </a:lnTo>
                <a:lnTo>
                  <a:pt x="12" y="20"/>
                </a:lnTo>
                <a:lnTo>
                  <a:pt x="16" y="16"/>
                </a:lnTo>
                <a:lnTo>
                  <a:pt x="16" y="12"/>
                </a:lnTo>
                <a:lnTo>
                  <a:pt x="22" y="6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10" name="Freeform 400"/>
          <p:cNvSpPr>
            <a:spLocks/>
          </p:cNvSpPr>
          <p:nvPr/>
        </p:nvSpPr>
        <p:spPr bwMode="auto">
          <a:xfrm>
            <a:off x="4420734" y="2563802"/>
            <a:ext cx="47625" cy="33337"/>
          </a:xfrm>
          <a:custGeom>
            <a:avLst/>
            <a:gdLst>
              <a:gd name="T0" fmla="*/ 2147483647 w 30"/>
              <a:gd name="T1" fmla="*/ 2147483647 h 21"/>
              <a:gd name="T2" fmla="*/ 2147483647 w 30"/>
              <a:gd name="T3" fmla="*/ 2147483647 h 21"/>
              <a:gd name="T4" fmla="*/ 0 w 30"/>
              <a:gd name="T5" fmla="*/ 2147483647 h 21"/>
              <a:gd name="T6" fmla="*/ 2147483647 w 30"/>
              <a:gd name="T7" fmla="*/ 2147483647 h 21"/>
              <a:gd name="T8" fmla="*/ 2147483647 w 30"/>
              <a:gd name="T9" fmla="*/ 2147483647 h 21"/>
              <a:gd name="T10" fmla="*/ 2147483647 w 30"/>
              <a:gd name="T11" fmla="*/ 0 h 21"/>
              <a:gd name="T12" fmla="*/ 2147483647 w 30"/>
              <a:gd name="T13" fmla="*/ 2147483647 h 2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0"/>
              <a:gd name="T22" fmla="*/ 0 h 21"/>
              <a:gd name="T23" fmla="*/ 30 w 30"/>
              <a:gd name="T24" fmla="*/ 21 h 2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0" h="21">
                <a:moveTo>
                  <a:pt x="25" y="14"/>
                </a:moveTo>
                <a:lnTo>
                  <a:pt x="3" y="14"/>
                </a:lnTo>
                <a:lnTo>
                  <a:pt x="0" y="21"/>
                </a:lnTo>
                <a:lnTo>
                  <a:pt x="1" y="12"/>
                </a:lnTo>
                <a:lnTo>
                  <a:pt x="15" y="9"/>
                </a:lnTo>
                <a:lnTo>
                  <a:pt x="30" y="0"/>
                </a:lnTo>
                <a:lnTo>
                  <a:pt x="25" y="14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11" name="Freeform 401"/>
          <p:cNvSpPr>
            <a:spLocks/>
          </p:cNvSpPr>
          <p:nvPr/>
        </p:nvSpPr>
        <p:spPr bwMode="auto">
          <a:xfrm>
            <a:off x="4452484" y="2632064"/>
            <a:ext cx="26987" cy="11113"/>
          </a:xfrm>
          <a:custGeom>
            <a:avLst/>
            <a:gdLst>
              <a:gd name="T0" fmla="*/ 2147483647 w 17"/>
              <a:gd name="T1" fmla="*/ 2147483647 h 7"/>
              <a:gd name="T2" fmla="*/ 2147483647 w 17"/>
              <a:gd name="T3" fmla="*/ 0 h 7"/>
              <a:gd name="T4" fmla="*/ 0 w 17"/>
              <a:gd name="T5" fmla="*/ 2147483647 h 7"/>
              <a:gd name="T6" fmla="*/ 2147483647 w 17"/>
              <a:gd name="T7" fmla="*/ 2147483647 h 7"/>
              <a:gd name="T8" fmla="*/ 2147483647 w 17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7"/>
              <a:gd name="T17" fmla="*/ 17 w 17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7">
                <a:moveTo>
                  <a:pt x="17" y="3"/>
                </a:moveTo>
                <a:lnTo>
                  <a:pt x="11" y="0"/>
                </a:lnTo>
                <a:lnTo>
                  <a:pt x="0" y="1"/>
                </a:lnTo>
                <a:lnTo>
                  <a:pt x="12" y="7"/>
                </a:lnTo>
                <a:lnTo>
                  <a:pt x="17" y="3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12" name="Freeform 402"/>
          <p:cNvSpPr>
            <a:spLocks/>
          </p:cNvSpPr>
          <p:nvPr/>
        </p:nvSpPr>
        <p:spPr bwMode="auto">
          <a:xfrm>
            <a:off x="4504871" y="2646352"/>
            <a:ext cx="4763" cy="7937"/>
          </a:xfrm>
          <a:custGeom>
            <a:avLst/>
            <a:gdLst>
              <a:gd name="T0" fmla="*/ 2147483647 w 3"/>
              <a:gd name="T1" fmla="*/ 2147483647 h 5"/>
              <a:gd name="T2" fmla="*/ 0 w 3"/>
              <a:gd name="T3" fmla="*/ 0 h 5"/>
              <a:gd name="T4" fmla="*/ 0 w 3"/>
              <a:gd name="T5" fmla="*/ 2147483647 h 5"/>
              <a:gd name="T6" fmla="*/ 2147483647 w 3"/>
              <a:gd name="T7" fmla="*/ 2147483647 h 5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5"/>
              <a:gd name="T14" fmla="*/ 3 w 3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5">
                <a:moveTo>
                  <a:pt x="3" y="3"/>
                </a:moveTo>
                <a:lnTo>
                  <a:pt x="0" y="0"/>
                </a:lnTo>
                <a:lnTo>
                  <a:pt x="0" y="5"/>
                </a:lnTo>
                <a:lnTo>
                  <a:pt x="3" y="3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13" name="Freeform 403"/>
          <p:cNvSpPr>
            <a:spLocks/>
          </p:cNvSpPr>
          <p:nvPr/>
        </p:nvSpPr>
        <p:spPr bwMode="auto">
          <a:xfrm>
            <a:off x="4758871" y="2509827"/>
            <a:ext cx="103188" cy="49212"/>
          </a:xfrm>
          <a:custGeom>
            <a:avLst/>
            <a:gdLst>
              <a:gd name="T0" fmla="*/ 2147483647 w 65"/>
              <a:gd name="T1" fmla="*/ 2147483647 h 31"/>
              <a:gd name="T2" fmla="*/ 2147483647 w 65"/>
              <a:gd name="T3" fmla="*/ 2147483647 h 31"/>
              <a:gd name="T4" fmla="*/ 2147483647 w 65"/>
              <a:gd name="T5" fmla="*/ 0 h 31"/>
              <a:gd name="T6" fmla="*/ 0 w 65"/>
              <a:gd name="T7" fmla="*/ 2147483647 h 31"/>
              <a:gd name="T8" fmla="*/ 2147483647 w 65"/>
              <a:gd name="T9" fmla="*/ 2147483647 h 31"/>
              <a:gd name="T10" fmla="*/ 2147483647 w 65"/>
              <a:gd name="T11" fmla="*/ 2147483647 h 31"/>
              <a:gd name="T12" fmla="*/ 2147483647 w 65"/>
              <a:gd name="T13" fmla="*/ 2147483647 h 31"/>
              <a:gd name="T14" fmla="*/ 2147483647 w 65"/>
              <a:gd name="T15" fmla="*/ 2147483647 h 31"/>
              <a:gd name="T16" fmla="*/ 2147483647 w 65"/>
              <a:gd name="T17" fmla="*/ 2147483647 h 31"/>
              <a:gd name="T18" fmla="*/ 2147483647 w 65"/>
              <a:gd name="T19" fmla="*/ 2147483647 h 3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5"/>
              <a:gd name="T31" fmla="*/ 0 h 31"/>
              <a:gd name="T32" fmla="*/ 65 w 65"/>
              <a:gd name="T33" fmla="*/ 31 h 3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5" h="31">
                <a:moveTo>
                  <a:pt x="65" y="20"/>
                </a:moveTo>
                <a:lnTo>
                  <a:pt x="61" y="2"/>
                </a:lnTo>
                <a:lnTo>
                  <a:pt x="26" y="0"/>
                </a:lnTo>
                <a:lnTo>
                  <a:pt x="0" y="7"/>
                </a:lnTo>
                <a:lnTo>
                  <a:pt x="2" y="13"/>
                </a:lnTo>
                <a:lnTo>
                  <a:pt x="11" y="24"/>
                </a:lnTo>
                <a:lnTo>
                  <a:pt x="16" y="24"/>
                </a:lnTo>
                <a:lnTo>
                  <a:pt x="37" y="28"/>
                </a:lnTo>
                <a:lnTo>
                  <a:pt x="59" y="31"/>
                </a:lnTo>
                <a:lnTo>
                  <a:pt x="65" y="20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14" name="Freeform 404"/>
          <p:cNvSpPr>
            <a:spLocks/>
          </p:cNvSpPr>
          <p:nvPr/>
        </p:nvSpPr>
        <p:spPr bwMode="auto">
          <a:xfrm>
            <a:off x="4714421" y="2547927"/>
            <a:ext cx="169863" cy="71437"/>
          </a:xfrm>
          <a:custGeom>
            <a:avLst/>
            <a:gdLst>
              <a:gd name="T0" fmla="*/ 2147483647 w 107"/>
              <a:gd name="T1" fmla="*/ 2147483647 h 45"/>
              <a:gd name="T2" fmla="*/ 2147483647 w 107"/>
              <a:gd name="T3" fmla="*/ 2147483647 h 45"/>
              <a:gd name="T4" fmla="*/ 2147483647 w 107"/>
              <a:gd name="T5" fmla="*/ 2147483647 h 45"/>
              <a:gd name="T6" fmla="*/ 0 w 107"/>
              <a:gd name="T7" fmla="*/ 2147483647 h 45"/>
              <a:gd name="T8" fmla="*/ 2147483647 w 107"/>
              <a:gd name="T9" fmla="*/ 2147483647 h 45"/>
              <a:gd name="T10" fmla="*/ 2147483647 w 107"/>
              <a:gd name="T11" fmla="*/ 2147483647 h 45"/>
              <a:gd name="T12" fmla="*/ 2147483647 w 107"/>
              <a:gd name="T13" fmla="*/ 2147483647 h 45"/>
              <a:gd name="T14" fmla="*/ 2147483647 w 107"/>
              <a:gd name="T15" fmla="*/ 2147483647 h 45"/>
              <a:gd name="T16" fmla="*/ 2147483647 w 107"/>
              <a:gd name="T17" fmla="*/ 0 h 45"/>
              <a:gd name="T18" fmla="*/ 2147483647 w 107"/>
              <a:gd name="T19" fmla="*/ 2147483647 h 45"/>
              <a:gd name="T20" fmla="*/ 2147483647 w 107"/>
              <a:gd name="T21" fmla="*/ 2147483647 h 45"/>
              <a:gd name="T22" fmla="*/ 2147483647 w 107"/>
              <a:gd name="T23" fmla="*/ 2147483647 h 45"/>
              <a:gd name="T24" fmla="*/ 2147483647 w 107"/>
              <a:gd name="T25" fmla="*/ 2147483647 h 45"/>
              <a:gd name="T26" fmla="*/ 2147483647 w 107"/>
              <a:gd name="T27" fmla="*/ 2147483647 h 45"/>
              <a:gd name="T28" fmla="*/ 2147483647 w 107"/>
              <a:gd name="T29" fmla="*/ 2147483647 h 4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07"/>
              <a:gd name="T46" fmla="*/ 0 h 45"/>
              <a:gd name="T47" fmla="*/ 107 w 107"/>
              <a:gd name="T48" fmla="*/ 45 h 4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07" h="45">
                <a:moveTo>
                  <a:pt x="54" y="31"/>
                </a:moveTo>
                <a:lnTo>
                  <a:pt x="29" y="34"/>
                </a:lnTo>
                <a:lnTo>
                  <a:pt x="4" y="37"/>
                </a:lnTo>
                <a:lnTo>
                  <a:pt x="0" y="37"/>
                </a:lnTo>
                <a:lnTo>
                  <a:pt x="6" y="12"/>
                </a:lnTo>
                <a:lnTo>
                  <a:pt x="19" y="12"/>
                </a:lnTo>
                <a:lnTo>
                  <a:pt x="38" y="24"/>
                </a:lnTo>
                <a:lnTo>
                  <a:pt x="47" y="17"/>
                </a:lnTo>
                <a:lnTo>
                  <a:pt x="44" y="0"/>
                </a:lnTo>
                <a:lnTo>
                  <a:pt x="65" y="4"/>
                </a:lnTo>
                <a:lnTo>
                  <a:pt x="87" y="7"/>
                </a:lnTo>
                <a:lnTo>
                  <a:pt x="97" y="21"/>
                </a:lnTo>
                <a:lnTo>
                  <a:pt x="107" y="43"/>
                </a:lnTo>
                <a:lnTo>
                  <a:pt x="86" y="45"/>
                </a:lnTo>
                <a:lnTo>
                  <a:pt x="54" y="31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15" name="Freeform 405"/>
          <p:cNvSpPr>
            <a:spLocks/>
          </p:cNvSpPr>
          <p:nvPr/>
        </p:nvSpPr>
        <p:spPr bwMode="auto">
          <a:xfrm>
            <a:off x="4714421" y="2597139"/>
            <a:ext cx="136525" cy="69850"/>
          </a:xfrm>
          <a:custGeom>
            <a:avLst/>
            <a:gdLst>
              <a:gd name="T0" fmla="*/ 2147483647 w 86"/>
              <a:gd name="T1" fmla="*/ 2147483647 h 44"/>
              <a:gd name="T2" fmla="*/ 0 w 86"/>
              <a:gd name="T3" fmla="*/ 2147483647 h 44"/>
              <a:gd name="T4" fmla="*/ 2147483647 w 86"/>
              <a:gd name="T5" fmla="*/ 2147483647 h 44"/>
              <a:gd name="T6" fmla="*/ 2147483647 w 86"/>
              <a:gd name="T7" fmla="*/ 2147483647 h 44"/>
              <a:gd name="T8" fmla="*/ 2147483647 w 86"/>
              <a:gd name="T9" fmla="*/ 0 h 44"/>
              <a:gd name="T10" fmla="*/ 2147483647 w 86"/>
              <a:gd name="T11" fmla="*/ 2147483647 h 44"/>
              <a:gd name="T12" fmla="*/ 2147483647 w 86"/>
              <a:gd name="T13" fmla="*/ 2147483647 h 44"/>
              <a:gd name="T14" fmla="*/ 2147483647 w 86"/>
              <a:gd name="T15" fmla="*/ 2147483647 h 44"/>
              <a:gd name="T16" fmla="*/ 2147483647 w 86"/>
              <a:gd name="T17" fmla="*/ 2147483647 h 44"/>
              <a:gd name="T18" fmla="*/ 2147483647 w 86"/>
              <a:gd name="T19" fmla="*/ 2147483647 h 44"/>
              <a:gd name="T20" fmla="*/ 2147483647 w 86"/>
              <a:gd name="T21" fmla="*/ 2147483647 h 44"/>
              <a:gd name="T22" fmla="*/ 2147483647 w 86"/>
              <a:gd name="T23" fmla="*/ 2147483647 h 4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6"/>
              <a:gd name="T37" fmla="*/ 0 h 44"/>
              <a:gd name="T38" fmla="*/ 86 w 86"/>
              <a:gd name="T39" fmla="*/ 44 h 4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6" h="44">
                <a:moveTo>
                  <a:pt x="3" y="31"/>
                </a:moveTo>
                <a:lnTo>
                  <a:pt x="0" y="6"/>
                </a:lnTo>
                <a:lnTo>
                  <a:pt x="4" y="6"/>
                </a:lnTo>
                <a:lnTo>
                  <a:pt x="29" y="3"/>
                </a:lnTo>
                <a:lnTo>
                  <a:pt x="54" y="0"/>
                </a:lnTo>
                <a:lnTo>
                  <a:pt x="86" y="14"/>
                </a:lnTo>
                <a:lnTo>
                  <a:pt x="63" y="29"/>
                </a:lnTo>
                <a:lnTo>
                  <a:pt x="40" y="44"/>
                </a:lnTo>
                <a:lnTo>
                  <a:pt x="26" y="43"/>
                </a:lnTo>
                <a:lnTo>
                  <a:pt x="26" y="36"/>
                </a:lnTo>
                <a:lnTo>
                  <a:pt x="13" y="34"/>
                </a:lnTo>
                <a:lnTo>
                  <a:pt x="3" y="31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16" name="Freeform 406"/>
          <p:cNvSpPr>
            <a:spLocks/>
          </p:cNvSpPr>
          <p:nvPr/>
        </p:nvSpPr>
        <p:spPr bwMode="auto">
          <a:xfrm>
            <a:off x="4304846" y="2693977"/>
            <a:ext cx="90488" cy="80962"/>
          </a:xfrm>
          <a:custGeom>
            <a:avLst/>
            <a:gdLst>
              <a:gd name="T0" fmla="*/ 2147483647 w 57"/>
              <a:gd name="T1" fmla="*/ 2147483647 h 51"/>
              <a:gd name="T2" fmla="*/ 2147483647 w 57"/>
              <a:gd name="T3" fmla="*/ 2147483647 h 51"/>
              <a:gd name="T4" fmla="*/ 2147483647 w 57"/>
              <a:gd name="T5" fmla="*/ 2147483647 h 51"/>
              <a:gd name="T6" fmla="*/ 2147483647 w 57"/>
              <a:gd name="T7" fmla="*/ 2147483647 h 51"/>
              <a:gd name="T8" fmla="*/ 2147483647 w 57"/>
              <a:gd name="T9" fmla="*/ 0 h 51"/>
              <a:gd name="T10" fmla="*/ 2147483647 w 57"/>
              <a:gd name="T11" fmla="*/ 2147483647 h 51"/>
              <a:gd name="T12" fmla="*/ 2147483647 w 57"/>
              <a:gd name="T13" fmla="*/ 2147483647 h 51"/>
              <a:gd name="T14" fmla="*/ 0 w 57"/>
              <a:gd name="T15" fmla="*/ 2147483647 h 51"/>
              <a:gd name="T16" fmla="*/ 2147483647 w 57"/>
              <a:gd name="T17" fmla="*/ 2147483647 h 51"/>
              <a:gd name="T18" fmla="*/ 2147483647 w 57"/>
              <a:gd name="T19" fmla="*/ 2147483647 h 51"/>
              <a:gd name="T20" fmla="*/ 2147483647 w 57"/>
              <a:gd name="T21" fmla="*/ 2147483647 h 51"/>
              <a:gd name="T22" fmla="*/ 2147483647 w 57"/>
              <a:gd name="T23" fmla="*/ 2147483647 h 51"/>
              <a:gd name="T24" fmla="*/ 2147483647 w 57"/>
              <a:gd name="T25" fmla="*/ 2147483647 h 5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7"/>
              <a:gd name="T40" fmla="*/ 0 h 51"/>
              <a:gd name="T41" fmla="*/ 57 w 57"/>
              <a:gd name="T42" fmla="*/ 51 h 5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7" h="51">
                <a:moveTo>
                  <a:pt x="43" y="29"/>
                </a:moveTo>
                <a:lnTo>
                  <a:pt x="55" y="23"/>
                </a:lnTo>
                <a:lnTo>
                  <a:pt x="51" y="14"/>
                </a:lnTo>
                <a:lnTo>
                  <a:pt x="57" y="3"/>
                </a:lnTo>
                <a:lnTo>
                  <a:pt x="39" y="0"/>
                </a:lnTo>
                <a:lnTo>
                  <a:pt x="19" y="13"/>
                </a:lnTo>
                <a:lnTo>
                  <a:pt x="5" y="32"/>
                </a:lnTo>
                <a:lnTo>
                  <a:pt x="0" y="39"/>
                </a:lnTo>
                <a:lnTo>
                  <a:pt x="13" y="39"/>
                </a:lnTo>
                <a:lnTo>
                  <a:pt x="33" y="40"/>
                </a:lnTo>
                <a:lnTo>
                  <a:pt x="37" y="47"/>
                </a:lnTo>
                <a:lnTo>
                  <a:pt x="41" y="51"/>
                </a:lnTo>
                <a:lnTo>
                  <a:pt x="43" y="29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651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17" name="Freeform 407"/>
          <p:cNvSpPr>
            <a:spLocks/>
          </p:cNvSpPr>
          <p:nvPr/>
        </p:nvSpPr>
        <p:spPr bwMode="auto">
          <a:xfrm>
            <a:off x="4562021" y="2654289"/>
            <a:ext cx="247650" cy="173038"/>
          </a:xfrm>
          <a:custGeom>
            <a:avLst/>
            <a:gdLst>
              <a:gd name="T0" fmla="*/ 2147483647 w 156"/>
              <a:gd name="T1" fmla="*/ 2147483647 h 109"/>
              <a:gd name="T2" fmla="*/ 2147483647 w 156"/>
              <a:gd name="T3" fmla="*/ 0 h 109"/>
              <a:gd name="T4" fmla="*/ 2147483647 w 156"/>
              <a:gd name="T5" fmla="*/ 2147483647 h 109"/>
              <a:gd name="T6" fmla="*/ 2147483647 w 156"/>
              <a:gd name="T7" fmla="*/ 2147483647 h 109"/>
              <a:gd name="T8" fmla="*/ 0 w 156"/>
              <a:gd name="T9" fmla="*/ 2147483647 h 109"/>
              <a:gd name="T10" fmla="*/ 2147483647 w 156"/>
              <a:gd name="T11" fmla="*/ 2147483647 h 109"/>
              <a:gd name="T12" fmla="*/ 2147483647 w 156"/>
              <a:gd name="T13" fmla="*/ 2147483647 h 109"/>
              <a:gd name="T14" fmla="*/ 2147483647 w 156"/>
              <a:gd name="T15" fmla="*/ 2147483647 h 109"/>
              <a:gd name="T16" fmla="*/ 2147483647 w 156"/>
              <a:gd name="T17" fmla="*/ 2147483647 h 109"/>
              <a:gd name="T18" fmla="*/ 2147483647 w 156"/>
              <a:gd name="T19" fmla="*/ 2147483647 h 109"/>
              <a:gd name="T20" fmla="*/ 2147483647 w 156"/>
              <a:gd name="T21" fmla="*/ 2147483647 h 109"/>
              <a:gd name="T22" fmla="*/ 2147483647 w 156"/>
              <a:gd name="T23" fmla="*/ 2147483647 h 109"/>
              <a:gd name="T24" fmla="*/ 2147483647 w 156"/>
              <a:gd name="T25" fmla="*/ 2147483647 h 109"/>
              <a:gd name="T26" fmla="*/ 2147483647 w 156"/>
              <a:gd name="T27" fmla="*/ 2147483647 h 109"/>
              <a:gd name="T28" fmla="*/ 2147483647 w 156"/>
              <a:gd name="T29" fmla="*/ 2147483647 h 109"/>
              <a:gd name="T30" fmla="*/ 2147483647 w 156"/>
              <a:gd name="T31" fmla="*/ 2147483647 h 109"/>
              <a:gd name="T32" fmla="*/ 2147483647 w 156"/>
              <a:gd name="T33" fmla="*/ 2147483647 h 109"/>
              <a:gd name="T34" fmla="*/ 2147483647 w 156"/>
              <a:gd name="T35" fmla="*/ 2147483647 h 109"/>
              <a:gd name="T36" fmla="*/ 2147483647 w 156"/>
              <a:gd name="T37" fmla="*/ 2147483647 h 109"/>
              <a:gd name="T38" fmla="*/ 2147483647 w 156"/>
              <a:gd name="T39" fmla="*/ 2147483647 h 109"/>
              <a:gd name="T40" fmla="*/ 2147483647 w 156"/>
              <a:gd name="T41" fmla="*/ 2147483647 h 109"/>
              <a:gd name="T42" fmla="*/ 2147483647 w 156"/>
              <a:gd name="T43" fmla="*/ 2147483647 h 109"/>
              <a:gd name="T44" fmla="*/ 2147483647 w 156"/>
              <a:gd name="T45" fmla="*/ 2147483647 h 109"/>
              <a:gd name="T46" fmla="*/ 2147483647 w 156"/>
              <a:gd name="T47" fmla="*/ 2147483647 h 109"/>
              <a:gd name="T48" fmla="*/ 2147483647 w 156"/>
              <a:gd name="T49" fmla="*/ 2147483647 h 109"/>
              <a:gd name="T50" fmla="*/ 2147483647 w 156"/>
              <a:gd name="T51" fmla="*/ 2147483647 h 109"/>
              <a:gd name="T52" fmla="*/ 2147483647 w 156"/>
              <a:gd name="T53" fmla="*/ 2147483647 h 109"/>
              <a:gd name="T54" fmla="*/ 2147483647 w 156"/>
              <a:gd name="T55" fmla="*/ 2147483647 h 109"/>
              <a:gd name="T56" fmla="*/ 2147483647 w 156"/>
              <a:gd name="T57" fmla="*/ 2147483647 h 109"/>
              <a:gd name="T58" fmla="*/ 2147483647 w 156"/>
              <a:gd name="T59" fmla="*/ 2147483647 h 10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56"/>
              <a:gd name="T91" fmla="*/ 0 h 109"/>
              <a:gd name="T92" fmla="*/ 156 w 156"/>
              <a:gd name="T93" fmla="*/ 109 h 109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56" h="109">
                <a:moveTo>
                  <a:pt x="64" y="4"/>
                </a:moveTo>
                <a:lnTo>
                  <a:pt x="61" y="0"/>
                </a:lnTo>
                <a:lnTo>
                  <a:pt x="41" y="1"/>
                </a:lnTo>
                <a:lnTo>
                  <a:pt x="21" y="7"/>
                </a:lnTo>
                <a:lnTo>
                  <a:pt x="0" y="12"/>
                </a:lnTo>
                <a:lnTo>
                  <a:pt x="7" y="18"/>
                </a:lnTo>
                <a:lnTo>
                  <a:pt x="1" y="19"/>
                </a:lnTo>
                <a:lnTo>
                  <a:pt x="3" y="37"/>
                </a:lnTo>
                <a:lnTo>
                  <a:pt x="12" y="59"/>
                </a:lnTo>
                <a:lnTo>
                  <a:pt x="14" y="74"/>
                </a:lnTo>
                <a:lnTo>
                  <a:pt x="17" y="73"/>
                </a:lnTo>
                <a:lnTo>
                  <a:pt x="37" y="80"/>
                </a:lnTo>
                <a:lnTo>
                  <a:pt x="41" y="86"/>
                </a:lnTo>
                <a:lnTo>
                  <a:pt x="49" y="85"/>
                </a:lnTo>
                <a:lnTo>
                  <a:pt x="60" y="86"/>
                </a:lnTo>
                <a:lnTo>
                  <a:pt x="79" y="100"/>
                </a:lnTo>
                <a:lnTo>
                  <a:pt x="96" y="100"/>
                </a:lnTo>
                <a:lnTo>
                  <a:pt x="100" y="104"/>
                </a:lnTo>
                <a:lnTo>
                  <a:pt x="113" y="103"/>
                </a:lnTo>
                <a:lnTo>
                  <a:pt x="137" y="109"/>
                </a:lnTo>
                <a:lnTo>
                  <a:pt x="139" y="102"/>
                </a:lnTo>
                <a:lnTo>
                  <a:pt x="154" y="82"/>
                </a:lnTo>
                <a:lnTo>
                  <a:pt x="156" y="73"/>
                </a:lnTo>
                <a:lnTo>
                  <a:pt x="147" y="52"/>
                </a:lnTo>
                <a:lnTo>
                  <a:pt x="138" y="47"/>
                </a:lnTo>
                <a:lnTo>
                  <a:pt x="148" y="33"/>
                </a:lnTo>
                <a:lnTo>
                  <a:pt x="136" y="8"/>
                </a:lnTo>
                <a:lnTo>
                  <a:pt x="108" y="6"/>
                </a:lnTo>
                <a:lnTo>
                  <a:pt x="79" y="4"/>
                </a:lnTo>
                <a:lnTo>
                  <a:pt x="64" y="4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18" name="Freeform 408"/>
          <p:cNvSpPr>
            <a:spLocks/>
          </p:cNvSpPr>
          <p:nvPr/>
        </p:nvSpPr>
        <p:spPr bwMode="auto">
          <a:xfrm>
            <a:off x="4733471" y="2852727"/>
            <a:ext cx="241300" cy="142875"/>
          </a:xfrm>
          <a:custGeom>
            <a:avLst/>
            <a:gdLst>
              <a:gd name="T0" fmla="*/ 2147483647 w 152"/>
              <a:gd name="T1" fmla="*/ 2147483647 h 90"/>
              <a:gd name="T2" fmla="*/ 2147483647 w 152"/>
              <a:gd name="T3" fmla="*/ 2147483647 h 90"/>
              <a:gd name="T4" fmla="*/ 2147483647 w 152"/>
              <a:gd name="T5" fmla="*/ 2147483647 h 90"/>
              <a:gd name="T6" fmla="*/ 2147483647 w 152"/>
              <a:gd name="T7" fmla="*/ 2147483647 h 90"/>
              <a:gd name="T8" fmla="*/ 2147483647 w 152"/>
              <a:gd name="T9" fmla="*/ 2147483647 h 90"/>
              <a:gd name="T10" fmla="*/ 2147483647 w 152"/>
              <a:gd name="T11" fmla="*/ 2147483647 h 90"/>
              <a:gd name="T12" fmla="*/ 2147483647 w 152"/>
              <a:gd name="T13" fmla="*/ 2147483647 h 90"/>
              <a:gd name="T14" fmla="*/ 2147483647 w 152"/>
              <a:gd name="T15" fmla="*/ 2147483647 h 90"/>
              <a:gd name="T16" fmla="*/ 2147483647 w 152"/>
              <a:gd name="T17" fmla="*/ 2147483647 h 90"/>
              <a:gd name="T18" fmla="*/ 2147483647 w 152"/>
              <a:gd name="T19" fmla="*/ 2147483647 h 90"/>
              <a:gd name="T20" fmla="*/ 2147483647 w 152"/>
              <a:gd name="T21" fmla="*/ 2147483647 h 90"/>
              <a:gd name="T22" fmla="*/ 0 w 152"/>
              <a:gd name="T23" fmla="*/ 2147483647 h 90"/>
              <a:gd name="T24" fmla="*/ 2147483647 w 152"/>
              <a:gd name="T25" fmla="*/ 2147483647 h 90"/>
              <a:gd name="T26" fmla="*/ 2147483647 w 152"/>
              <a:gd name="T27" fmla="*/ 2147483647 h 90"/>
              <a:gd name="T28" fmla="*/ 2147483647 w 152"/>
              <a:gd name="T29" fmla="*/ 2147483647 h 90"/>
              <a:gd name="T30" fmla="*/ 2147483647 w 152"/>
              <a:gd name="T31" fmla="*/ 2147483647 h 90"/>
              <a:gd name="T32" fmla="*/ 2147483647 w 152"/>
              <a:gd name="T33" fmla="*/ 0 h 90"/>
              <a:gd name="T34" fmla="*/ 2147483647 w 152"/>
              <a:gd name="T35" fmla="*/ 0 h 90"/>
              <a:gd name="T36" fmla="*/ 2147483647 w 152"/>
              <a:gd name="T37" fmla="*/ 2147483647 h 90"/>
              <a:gd name="T38" fmla="*/ 2147483647 w 152"/>
              <a:gd name="T39" fmla="*/ 2147483647 h 90"/>
              <a:gd name="T40" fmla="*/ 2147483647 w 152"/>
              <a:gd name="T41" fmla="*/ 2147483647 h 90"/>
              <a:gd name="T42" fmla="*/ 2147483647 w 152"/>
              <a:gd name="T43" fmla="*/ 2147483647 h 90"/>
              <a:gd name="T44" fmla="*/ 2147483647 w 152"/>
              <a:gd name="T45" fmla="*/ 2147483647 h 90"/>
              <a:gd name="T46" fmla="*/ 2147483647 w 152"/>
              <a:gd name="T47" fmla="*/ 2147483647 h 90"/>
              <a:gd name="T48" fmla="*/ 2147483647 w 152"/>
              <a:gd name="T49" fmla="*/ 2147483647 h 90"/>
              <a:gd name="T50" fmla="*/ 2147483647 w 152"/>
              <a:gd name="T51" fmla="*/ 2147483647 h 90"/>
              <a:gd name="T52" fmla="*/ 2147483647 w 152"/>
              <a:gd name="T53" fmla="*/ 2147483647 h 90"/>
              <a:gd name="T54" fmla="*/ 2147483647 w 152"/>
              <a:gd name="T55" fmla="*/ 2147483647 h 9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52"/>
              <a:gd name="T85" fmla="*/ 0 h 90"/>
              <a:gd name="T86" fmla="*/ 152 w 152"/>
              <a:gd name="T87" fmla="*/ 90 h 9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52" h="90">
                <a:moveTo>
                  <a:pt x="140" y="74"/>
                </a:moveTo>
                <a:lnTo>
                  <a:pt x="138" y="89"/>
                </a:lnTo>
                <a:lnTo>
                  <a:pt x="108" y="82"/>
                </a:lnTo>
                <a:lnTo>
                  <a:pt x="83" y="90"/>
                </a:lnTo>
                <a:lnTo>
                  <a:pt x="64" y="87"/>
                </a:lnTo>
                <a:lnTo>
                  <a:pt x="47" y="84"/>
                </a:lnTo>
                <a:lnTo>
                  <a:pt x="42" y="79"/>
                </a:lnTo>
                <a:lnTo>
                  <a:pt x="41" y="73"/>
                </a:lnTo>
                <a:lnTo>
                  <a:pt x="36" y="71"/>
                </a:lnTo>
                <a:lnTo>
                  <a:pt x="30" y="71"/>
                </a:lnTo>
                <a:lnTo>
                  <a:pt x="24" y="66"/>
                </a:lnTo>
                <a:lnTo>
                  <a:pt x="0" y="42"/>
                </a:lnTo>
                <a:lnTo>
                  <a:pt x="10" y="39"/>
                </a:lnTo>
                <a:lnTo>
                  <a:pt x="22" y="22"/>
                </a:lnTo>
                <a:lnTo>
                  <a:pt x="38" y="5"/>
                </a:lnTo>
                <a:lnTo>
                  <a:pt x="68" y="9"/>
                </a:lnTo>
                <a:lnTo>
                  <a:pt x="95" y="0"/>
                </a:lnTo>
                <a:lnTo>
                  <a:pt x="96" y="0"/>
                </a:lnTo>
                <a:lnTo>
                  <a:pt x="108" y="12"/>
                </a:lnTo>
                <a:lnTo>
                  <a:pt x="120" y="23"/>
                </a:lnTo>
                <a:lnTo>
                  <a:pt x="124" y="40"/>
                </a:lnTo>
                <a:lnTo>
                  <a:pt x="129" y="57"/>
                </a:lnTo>
                <a:lnTo>
                  <a:pt x="142" y="57"/>
                </a:lnTo>
                <a:lnTo>
                  <a:pt x="152" y="60"/>
                </a:lnTo>
                <a:lnTo>
                  <a:pt x="152" y="64"/>
                </a:lnTo>
                <a:lnTo>
                  <a:pt x="145" y="69"/>
                </a:lnTo>
                <a:lnTo>
                  <a:pt x="142" y="66"/>
                </a:lnTo>
                <a:lnTo>
                  <a:pt x="140" y="74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19" name="Freeform 409"/>
          <p:cNvSpPr>
            <a:spLocks/>
          </p:cNvSpPr>
          <p:nvPr/>
        </p:nvSpPr>
        <p:spPr bwMode="auto">
          <a:xfrm>
            <a:off x="4523921" y="2768589"/>
            <a:ext cx="163513" cy="73025"/>
          </a:xfrm>
          <a:custGeom>
            <a:avLst/>
            <a:gdLst>
              <a:gd name="T0" fmla="*/ 2147483647 w 103"/>
              <a:gd name="T1" fmla="*/ 2147483647 h 46"/>
              <a:gd name="T2" fmla="*/ 2147483647 w 103"/>
              <a:gd name="T3" fmla="*/ 2147483647 h 46"/>
              <a:gd name="T4" fmla="*/ 2147483647 w 103"/>
              <a:gd name="T5" fmla="*/ 2147483647 h 46"/>
              <a:gd name="T6" fmla="*/ 2147483647 w 103"/>
              <a:gd name="T7" fmla="*/ 2147483647 h 46"/>
              <a:gd name="T8" fmla="*/ 2147483647 w 103"/>
              <a:gd name="T9" fmla="*/ 2147483647 h 46"/>
              <a:gd name="T10" fmla="*/ 2147483647 w 103"/>
              <a:gd name="T11" fmla="*/ 2147483647 h 46"/>
              <a:gd name="T12" fmla="*/ 2147483647 w 103"/>
              <a:gd name="T13" fmla="*/ 2147483647 h 46"/>
              <a:gd name="T14" fmla="*/ 2147483647 w 103"/>
              <a:gd name="T15" fmla="*/ 2147483647 h 46"/>
              <a:gd name="T16" fmla="*/ 2147483647 w 103"/>
              <a:gd name="T17" fmla="*/ 2147483647 h 46"/>
              <a:gd name="T18" fmla="*/ 2147483647 w 103"/>
              <a:gd name="T19" fmla="*/ 2147483647 h 46"/>
              <a:gd name="T20" fmla="*/ 2147483647 w 103"/>
              <a:gd name="T21" fmla="*/ 2147483647 h 46"/>
              <a:gd name="T22" fmla="*/ 2147483647 w 103"/>
              <a:gd name="T23" fmla="*/ 2147483647 h 46"/>
              <a:gd name="T24" fmla="*/ 2147483647 w 103"/>
              <a:gd name="T25" fmla="*/ 2147483647 h 46"/>
              <a:gd name="T26" fmla="*/ 2147483647 w 103"/>
              <a:gd name="T27" fmla="*/ 2147483647 h 46"/>
              <a:gd name="T28" fmla="*/ 0 w 103"/>
              <a:gd name="T29" fmla="*/ 2147483647 h 46"/>
              <a:gd name="T30" fmla="*/ 2147483647 w 103"/>
              <a:gd name="T31" fmla="*/ 0 h 46"/>
              <a:gd name="T32" fmla="*/ 2147483647 w 103"/>
              <a:gd name="T33" fmla="*/ 2147483647 h 46"/>
              <a:gd name="T34" fmla="*/ 2147483647 w 103"/>
              <a:gd name="T35" fmla="*/ 2147483647 h 46"/>
              <a:gd name="T36" fmla="*/ 2147483647 w 103"/>
              <a:gd name="T37" fmla="*/ 2147483647 h 46"/>
              <a:gd name="T38" fmla="*/ 2147483647 w 103"/>
              <a:gd name="T39" fmla="*/ 2147483647 h 46"/>
              <a:gd name="T40" fmla="*/ 2147483647 w 103"/>
              <a:gd name="T41" fmla="*/ 2147483647 h 46"/>
              <a:gd name="T42" fmla="*/ 2147483647 w 103"/>
              <a:gd name="T43" fmla="*/ 2147483647 h 4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03"/>
              <a:gd name="T67" fmla="*/ 0 h 46"/>
              <a:gd name="T68" fmla="*/ 103 w 103"/>
              <a:gd name="T69" fmla="*/ 46 h 4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03" h="46">
                <a:moveTo>
                  <a:pt x="84" y="14"/>
                </a:moveTo>
                <a:lnTo>
                  <a:pt x="103" y="28"/>
                </a:lnTo>
                <a:lnTo>
                  <a:pt x="102" y="29"/>
                </a:lnTo>
                <a:lnTo>
                  <a:pt x="98" y="33"/>
                </a:lnTo>
                <a:lnTo>
                  <a:pt x="94" y="34"/>
                </a:lnTo>
                <a:lnTo>
                  <a:pt x="94" y="37"/>
                </a:lnTo>
                <a:lnTo>
                  <a:pt x="88" y="42"/>
                </a:lnTo>
                <a:lnTo>
                  <a:pt x="80" y="43"/>
                </a:lnTo>
                <a:lnTo>
                  <a:pt x="74" y="43"/>
                </a:lnTo>
                <a:lnTo>
                  <a:pt x="70" y="43"/>
                </a:lnTo>
                <a:lnTo>
                  <a:pt x="45" y="40"/>
                </a:lnTo>
                <a:lnTo>
                  <a:pt x="35" y="46"/>
                </a:lnTo>
                <a:lnTo>
                  <a:pt x="26" y="43"/>
                </a:lnTo>
                <a:lnTo>
                  <a:pt x="3" y="21"/>
                </a:lnTo>
                <a:lnTo>
                  <a:pt x="0" y="15"/>
                </a:lnTo>
                <a:lnTo>
                  <a:pt x="35" y="0"/>
                </a:lnTo>
                <a:lnTo>
                  <a:pt x="38" y="2"/>
                </a:lnTo>
                <a:lnTo>
                  <a:pt x="41" y="1"/>
                </a:lnTo>
                <a:lnTo>
                  <a:pt x="61" y="8"/>
                </a:lnTo>
                <a:lnTo>
                  <a:pt x="65" y="14"/>
                </a:lnTo>
                <a:lnTo>
                  <a:pt x="73" y="13"/>
                </a:lnTo>
                <a:lnTo>
                  <a:pt x="84" y="14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20" name="Freeform 410"/>
          <p:cNvSpPr>
            <a:spLocks/>
          </p:cNvSpPr>
          <p:nvPr/>
        </p:nvSpPr>
        <p:spPr bwMode="auto">
          <a:xfrm>
            <a:off x="4285796" y="2755889"/>
            <a:ext cx="87313" cy="55563"/>
          </a:xfrm>
          <a:custGeom>
            <a:avLst/>
            <a:gdLst>
              <a:gd name="T0" fmla="*/ 2147483647 w 55"/>
              <a:gd name="T1" fmla="*/ 0 h 35"/>
              <a:gd name="T2" fmla="*/ 0 w 55"/>
              <a:gd name="T3" fmla="*/ 2147483647 h 35"/>
              <a:gd name="T4" fmla="*/ 2147483647 w 55"/>
              <a:gd name="T5" fmla="*/ 2147483647 h 35"/>
              <a:gd name="T6" fmla="*/ 2147483647 w 55"/>
              <a:gd name="T7" fmla="*/ 2147483647 h 35"/>
              <a:gd name="T8" fmla="*/ 2147483647 w 55"/>
              <a:gd name="T9" fmla="*/ 2147483647 h 35"/>
              <a:gd name="T10" fmla="*/ 2147483647 w 55"/>
              <a:gd name="T11" fmla="*/ 2147483647 h 35"/>
              <a:gd name="T12" fmla="*/ 2147483647 w 55"/>
              <a:gd name="T13" fmla="*/ 2147483647 h 35"/>
              <a:gd name="T14" fmla="*/ 2147483647 w 55"/>
              <a:gd name="T15" fmla="*/ 2147483647 h 35"/>
              <a:gd name="T16" fmla="*/ 2147483647 w 55"/>
              <a:gd name="T17" fmla="*/ 2147483647 h 35"/>
              <a:gd name="T18" fmla="*/ 2147483647 w 55"/>
              <a:gd name="T19" fmla="*/ 2147483647 h 35"/>
              <a:gd name="T20" fmla="*/ 2147483647 w 55"/>
              <a:gd name="T21" fmla="*/ 2147483647 h 35"/>
              <a:gd name="T22" fmla="*/ 2147483647 w 55"/>
              <a:gd name="T23" fmla="*/ 2147483647 h 35"/>
              <a:gd name="T24" fmla="*/ 2147483647 w 55"/>
              <a:gd name="T25" fmla="*/ 2147483647 h 35"/>
              <a:gd name="T26" fmla="*/ 2147483647 w 55"/>
              <a:gd name="T27" fmla="*/ 2147483647 h 35"/>
              <a:gd name="T28" fmla="*/ 2147483647 w 55"/>
              <a:gd name="T29" fmla="*/ 0 h 35"/>
              <a:gd name="T30" fmla="*/ 2147483647 w 55"/>
              <a:gd name="T31" fmla="*/ 0 h 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5"/>
              <a:gd name="T49" fmla="*/ 0 h 35"/>
              <a:gd name="T50" fmla="*/ 55 w 55"/>
              <a:gd name="T51" fmla="*/ 35 h 3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5" h="35">
                <a:moveTo>
                  <a:pt x="12" y="0"/>
                </a:moveTo>
                <a:lnTo>
                  <a:pt x="0" y="5"/>
                </a:lnTo>
                <a:lnTo>
                  <a:pt x="5" y="12"/>
                </a:lnTo>
                <a:lnTo>
                  <a:pt x="26" y="25"/>
                </a:lnTo>
                <a:lnTo>
                  <a:pt x="33" y="25"/>
                </a:lnTo>
                <a:lnTo>
                  <a:pt x="35" y="27"/>
                </a:lnTo>
                <a:lnTo>
                  <a:pt x="50" y="35"/>
                </a:lnTo>
                <a:lnTo>
                  <a:pt x="51" y="35"/>
                </a:lnTo>
                <a:lnTo>
                  <a:pt x="51" y="33"/>
                </a:lnTo>
                <a:lnTo>
                  <a:pt x="55" y="24"/>
                </a:lnTo>
                <a:lnTo>
                  <a:pt x="55" y="14"/>
                </a:lnTo>
                <a:lnTo>
                  <a:pt x="53" y="12"/>
                </a:lnTo>
                <a:lnTo>
                  <a:pt x="49" y="8"/>
                </a:lnTo>
                <a:lnTo>
                  <a:pt x="45" y="1"/>
                </a:lnTo>
                <a:lnTo>
                  <a:pt x="25" y="0"/>
                </a:lnTo>
                <a:lnTo>
                  <a:pt x="12" y="0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21" name="Freeform 411"/>
          <p:cNvSpPr>
            <a:spLocks/>
          </p:cNvSpPr>
          <p:nvPr/>
        </p:nvSpPr>
        <p:spPr bwMode="auto">
          <a:xfrm>
            <a:off x="4369934" y="2646352"/>
            <a:ext cx="214312" cy="233362"/>
          </a:xfrm>
          <a:custGeom>
            <a:avLst/>
            <a:gdLst>
              <a:gd name="T0" fmla="*/ 2147483647 w 135"/>
              <a:gd name="T1" fmla="*/ 2147483647 h 147"/>
              <a:gd name="T2" fmla="*/ 2147483647 w 135"/>
              <a:gd name="T3" fmla="*/ 2147483647 h 147"/>
              <a:gd name="T4" fmla="*/ 2147483647 w 135"/>
              <a:gd name="T5" fmla="*/ 2147483647 h 147"/>
              <a:gd name="T6" fmla="*/ 2147483647 w 135"/>
              <a:gd name="T7" fmla="*/ 2147483647 h 147"/>
              <a:gd name="T8" fmla="*/ 2147483647 w 135"/>
              <a:gd name="T9" fmla="*/ 2147483647 h 147"/>
              <a:gd name="T10" fmla="*/ 2147483647 w 135"/>
              <a:gd name="T11" fmla="*/ 2147483647 h 147"/>
              <a:gd name="T12" fmla="*/ 2147483647 w 135"/>
              <a:gd name="T13" fmla="*/ 2147483647 h 147"/>
              <a:gd name="T14" fmla="*/ 2147483647 w 135"/>
              <a:gd name="T15" fmla="*/ 2147483647 h 147"/>
              <a:gd name="T16" fmla="*/ 2147483647 w 135"/>
              <a:gd name="T17" fmla="*/ 0 h 147"/>
              <a:gd name="T18" fmla="*/ 2147483647 w 135"/>
              <a:gd name="T19" fmla="*/ 2147483647 h 147"/>
              <a:gd name="T20" fmla="*/ 2147483647 w 135"/>
              <a:gd name="T21" fmla="*/ 2147483647 h 147"/>
              <a:gd name="T22" fmla="*/ 2147483647 w 135"/>
              <a:gd name="T23" fmla="*/ 2147483647 h 147"/>
              <a:gd name="T24" fmla="*/ 2147483647 w 135"/>
              <a:gd name="T25" fmla="*/ 2147483647 h 147"/>
              <a:gd name="T26" fmla="*/ 2147483647 w 135"/>
              <a:gd name="T27" fmla="*/ 2147483647 h 147"/>
              <a:gd name="T28" fmla="*/ 2147483647 w 135"/>
              <a:gd name="T29" fmla="*/ 2147483647 h 147"/>
              <a:gd name="T30" fmla="*/ 2147483647 w 135"/>
              <a:gd name="T31" fmla="*/ 2147483647 h 147"/>
              <a:gd name="T32" fmla="*/ 2147483647 w 135"/>
              <a:gd name="T33" fmla="*/ 2147483647 h 147"/>
              <a:gd name="T34" fmla="*/ 2147483647 w 135"/>
              <a:gd name="T35" fmla="*/ 2147483647 h 147"/>
              <a:gd name="T36" fmla="*/ 2147483647 w 135"/>
              <a:gd name="T37" fmla="*/ 2147483647 h 147"/>
              <a:gd name="T38" fmla="*/ 2147483647 w 135"/>
              <a:gd name="T39" fmla="*/ 2147483647 h 147"/>
              <a:gd name="T40" fmla="*/ 2147483647 w 135"/>
              <a:gd name="T41" fmla="*/ 2147483647 h 147"/>
              <a:gd name="T42" fmla="*/ 2147483647 w 135"/>
              <a:gd name="T43" fmla="*/ 2147483647 h 147"/>
              <a:gd name="T44" fmla="*/ 2147483647 w 135"/>
              <a:gd name="T45" fmla="*/ 2147483647 h 147"/>
              <a:gd name="T46" fmla="*/ 2147483647 w 135"/>
              <a:gd name="T47" fmla="*/ 2147483647 h 147"/>
              <a:gd name="T48" fmla="*/ 2147483647 w 135"/>
              <a:gd name="T49" fmla="*/ 2147483647 h 147"/>
              <a:gd name="T50" fmla="*/ 2147483647 w 135"/>
              <a:gd name="T51" fmla="*/ 2147483647 h 147"/>
              <a:gd name="T52" fmla="*/ 2147483647 w 135"/>
              <a:gd name="T53" fmla="*/ 2147483647 h 147"/>
              <a:gd name="T54" fmla="*/ 2147483647 w 135"/>
              <a:gd name="T55" fmla="*/ 2147483647 h 147"/>
              <a:gd name="T56" fmla="*/ 2147483647 w 135"/>
              <a:gd name="T57" fmla="*/ 2147483647 h 147"/>
              <a:gd name="T58" fmla="*/ 2147483647 w 135"/>
              <a:gd name="T59" fmla="*/ 2147483647 h 147"/>
              <a:gd name="T60" fmla="*/ 2147483647 w 135"/>
              <a:gd name="T61" fmla="*/ 2147483647 h 147"/>
              <a:gd name="T62" fmla="*/ 2147483647 w 135"/>
              <a:gd name="T63" fmla="*/ 2147483647 h 147"/>
              <a:gd name="T64" fmla="*/ 2147483647 w 135"/>
              <a:gd name="T65" fmla="*/ 2147483647 h 147"/>
              <a:gd name="T66" fmla="*/ 2147483647 w 135"/>
              <a:gd name="T67" fmla="*/ 2147483647 h 147"/>
              <a:gd name="T68" fmla="*/ 2147483647 w 135"/>
              <a:gd name="T69" fmla="*/ 2147483647 h 147"/>
              <a:gd name="T70" fmla="*/ 2147483647 w 135"/>
              <a:gd name="T71" fmla="*/ 2147483647 h 147"/>
              <a:gd name="T72" fmla="*/ 2147483647 w 135"/>
              <a:gd name="T73" fmla="*/ 2147483647 h 147"/>
              <a:gd name="T74" fmla="*/ 2147483647 w 135"/>
              <a:gd name="T75" fmla="*/ 2147483647 h 147"/>
              <a:gd name="T76" fmla="*/ 2147483647 w 135"/>
              <a:gd name="T77" fmla="*/ 2147483647 h 147"/>
              <a:gd name="T78" fmla="*/ 2147483647 w 135"/>
              <a:gd name="T79" fmla="*/ 2147483647 h 147"/>
              <a:gd name="T80" fmla="*/ 2147483647 w 135"/>
              <a:gd name="T81" fmla="*/ 2147483647 h 147"/>
              <a:gd name="T82" fmla="*/ 2147483647 w 135"/>
              <a:gd name="T83" fmla="*/ 2147483647 h 147"/>
              <a:gd name="T84" fmla="*/ 2147483647 w 135"/>
              <a:gd name="T85" fmla="*/ 2147483647 h 147"/>
              <a:gd name="T86" fmla="*/ 0 w 135"/>
              <a:gd name="T87" fmla="*/ 2147483647 h 147"/>
              <a:gd name="T88" fmla="*/ 2147483647 w 135"/>
              <a:gd name="T89" fmla="*/ 2147483647 h 147"/>
              <a:gd name="T90" fmla="*/ 2147483647 w 135"/>
              <a:gd name="T91" fmla="*/ 2147483647 h 147"/>
              <a:gd name="T92" fmla="*/ 2147483647 w 135"/>
              <a:gd name="T93" fmla="*/ 2147483647 h 147"/>
              <a:gd name="T94" fmla="*/ 2147483647 w 135"/>
              <a:gd name="T95" fmla="*/ 2147483647 h 147"/>
              <a:gd name="T96" fmla="*/ 2147483647 w 135"/>
              <a:gd name="T97" fmla="*/ 2147483647 h 147"/>
              <a:gd name="T98" fmla="*/ 2147483647 w 135"/>
              <a:gd name="T99" fmla="*/ 2147483647 h 147"/>
              <a:gd name="T100" fmla="*/ 2147483647 w 135"/>
              <a:gd name="T101" fmla="*/ 2147483647 h 14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35"/>
              <a:gd name="T154" fmla="*/ 0 h 147"/>
              <a:gd name="T155" fmla="*/ 135 w 135"/>
              <a:gd name="T156" fmla="*/ 147 h 14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35" h="147">
                <a:moveTo>
                  <a:pt x="33" y="28"/>
                </a:moveTo>
                <a:lnTo>
                  <a:pt x="35" y="29"/>
                </a:lnTo>
                <a:lnTo>
                  <a:pt x="35" y="25"/>
                </a:lnTo>
                <a:lnTo>
                  <a:pt x="41" y="21"/>
                </a:lnTo>
                <a:lnTo>
                  <a:pt x="51" y="26"/>
                </a:lnTo>
                <a:lnTo>
                  <a:pt x="46" y="20"/>
                </a:lnTo>
                <a:lnTo>
                  <a:pt x="40" y="12"/>
                </a:lnTo>
                <a:lnTo>
                  <a:pt x="40" y="10"/>
                </a:lnTo>
                <a:lnTo>
                  <a:pt x="37" y="0"/>
                </a:lnTo>
                <a:lnTo>
                  <a:pt x="48" y="3"/>
                </a:lnTo>
                <a:lnTo>
                  <a:pt x="52" y="3"/>
                </a:lnTo>
                <a:lnTo>
                  <a:pt x="55" y="9"/>
                </a:lnTo>
                <a:lnTo>
                  <a:pt x="71" y="11"/>
                </a:lnTo>
                <a:lnTo>
                  <a:pt x="71" y="17"/>
                </a:lnTo>
                <a:lnTo>
                  <a:pt x="75" y="19"/>
                </a:lnTo>
                <a:lnTo>
                  <a:pt x="97" y="9"/>
                </a:lnTo>
                <a:lnTo>
                  <a:pt x="96" y="11"/>
                </a:lnTo>
                <a:lnTo>
                  <a:pt x="114" y="18"/>
                </a:lnTo>
                <a:lnTo>
                  <a:pt x="121" y="17"/>
                </a:lnTo>
                <a:lnTo>
                  <a:pt x="128" y="23"/>
                </a:lnTo>
                <a:lnTo>
                  <a:pt x="122" y="24"/>
                </a:lnTo>
                <a:lnTo>
                  <a:pt x="124" y="42"/>
                </a:lnTo>
                <a:lnTo>
                  <a:pt x="133" y="64"/>
                </a:lnTo>
                <a:lnTo>
                  <a:pt x="135" y="79"/>
                </a:lnTo>
                <a:lnTo>
                  <a:pt x="132" y="77"/>
                </a:lnTo>
                <a:lnTo>
                  <a:pt x="97" y="92"/>
                </a:lnTo>
                <a:lnTo>
                  <a:pt x="100" y="98"/>
                </a:lnTo>
                <a:lnTo>
                  <a:pt x="123" y="120"/>
                </a:lnTo>
                <a:lnTo>
                  <a:pt x="110" y="131"/>
                </a:lnTo>
                <a:lnTo>
                  <a:pt x="113" y="141"/>
                </a:lnTo>
                <a:lnTo>
                  <a:pt x="108" y="143"/>
                </a:lnTo>
                <a:lnTo>
                  <a:pt x="89" y="143"/>
                </a:lnTo>
                <a:lnTo>
                  <a:pt x="76" y="144"/>
                </a:lnTo>
                <a:lnTo>
                  <a:pt x="72" y="147"/>
                </a:lnTo>
                <a:lnTo>
                  <a:pt x="58" y="144"/>
                </a:lnTo>
                <a:lnTo>
                  <a:pt x="43" y="142"/>
                </a:lnTo>
                <a:lnTo>
                  <a:pt x="26" y="143"/>
                </a:lnTo>
                <a:lnTo>
                  <a:pt x="34" y="116"/>
                </a:lnTo>
                <a:lnTo>
                  <a:pt x="9" y="107"/>
                </a:lnTo>
                <a:lnTo>
                  <a:pt x="7" y="106"/>
                </a:lnTo>
                <a:lnTo>
                  <a:pt x="7" y="104"/>
                </a:lnTo>
                <a:lnTo>
                  <a:pt x="2" y="93"/>
                </a:lnTo>
                <a:lnTo>
                  <a:pt x="2" y="83"/>
                </a:lnTo>
                <a:lnTo>
                  <a:pt x="0" y="81"/>
                </a:lnTo>
                <a:lnTo>
                  <a:pt x="2" y="59"/>
                </a:lnTo>
                <a:lnTo>
                  <a:pt x="14" y="53"/>
                </a:lnTo>
                <a:lnTo>
                  <a:pt x="10" y="44"/>
                </a:lnTo>
                <a:lnTo>
                  <a:pt x="16" y="33"/>
                </a:lnTo>
                <a:lnTo>
                  <a:pt x="14" y="31"/>
                </a:lnTo>
                <a:lnTo>
                  <a:pt x="16" y="24"/>
                </a:lnTo>
                <a:lnTo>
                  <a:pt x="33" y="28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651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22" name="Freeform 412"/>
          <p:cNvSpPr>
            <a:spLocks/>
          </p:cNvSpPr>
          <p:nvPr/>
        </p:nvSpPr>
        <p:spPr bwMode="auto">
          <a:xfrm>
            <a:off x="4535034" y="2659052"/>
            <a:ext cx="14287" cy="6350"/>
          </a:xfrm>
          <a:custGeom>
            <a:avLst/>
            <a:gdLst>
              <a:gd name="T0" fmla="*/ 0 w 9"/>
              <a:gd name="T1" fmla="*/ 2147483647 h 4"/>
              <a:gd name="T2" fmla="*/ 2147483647 w 9"/>
              <a:gd name="T3" fmla="*/ 2147483647 h 4"/>
              <a:gd name="T4" fmla="*/ 2147483647 w 9"/>
              <a:gd name="T5" fmla="*/ 0 h 4"/>
              <a:gd name="T6" fmla="*/ 0 w 9"/>
              <a:gd name="T7" fmla="*/ 2147483647 h 4"/>
              <a:gd name="T8" fmla="*/ 0 60000 65536"/>
              <a:gd name="T9" fmla="*/ 0 60000 65536"/>
              <a:gd name="T10" fmla="*/ 0 60000 65536"/>
              <a:gd name="T11" fmla="*/ 0 60000 65536"/>
              <a:gd name="T12" fmla="*/ 0 w 9"/>
              <a:gd name="T13" fmla="*/ 0 h 4"/>
              <a:gd name="T14" fmla="*/ 9 w 9"/>
              <a:gd name="T15" fmla="*/ 4 h 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" h="4">
                <a:moveTo>
                  <a:pt x="0" y="4"/>
                </a:moveTo>
                <a:lnTo>
                  <a:pt x="9" y="4"/>
                </a:lnTo>
                <a:lnTo>
                  <a:pt x="5" y="0"/>
                </a:lnTo>
                <a:lnTo>
                  <a:pt x="0" y="4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23" name="Freeform 413"/>
          <p:cNvSpPr>
            <a:spLocks/>
          </p:cNvSpPr>
          <p:nvPr/>
        </p:nvSpPr>
        <p:spPr bwMode="auto">
          <a:xfrm>
            <a:off x="4366759" y="2793989"/>
            <a:ext cx="14287" cy="20638"/>
          </a:xfrm>
          <a:custGeom>
            <a:avLst/>
            <a:gdLst>
              <a:gd name="T0" fmla="*/ 2147483647 w 9"/>
              <a:gd name="T1" fmla="*/ 0 h 13"/>
              <a:gd name="T2" fmla="*/ 0 w 9"/>
              <a:gd name="T3" fmla="*/ 2147483647 h 13"/>
              <a:gd name="T4" fmla="*/ 0 w 9"/>
              <a:gd name="T5" fmla="*/ 2147483647 h 13"/>
              <a:gd name="T6" fmla="*/ 2147483647 w 9"/>
              <a:gd name="T7" fmla="*/ 2147483647 h 13"/>
              <a:gd name="T8" fmla="*/ 2147483647 w 9"/>
              <a:gd name="T9" fmla="*/ 2147483647 h 13"/>
              <a:gd name="T10" fmla="*/ 2147483647 w 9"/>
              <a:gd name="T11" fmla="*/ 0 h 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"/>
              <a:gd name="T19" fmla="*/ 0 h 13"/>
              <a:gd name="T20" fmla="*/ 9 w 9"/>
              <a:gd name="T21" fmla="*/ 13 h 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" h="13">
                <a:moveTo>
                  <a:pt x="4" y="0"/>
                </a:moveTo>
                <a:lnTo>
                  <a:pt x="0" y="9"/>
                </a:lnTo>
                <a:lnTo>
                  <a:pt x="0" y="11"/>
                </a:lnTo>
                <a:lnTo>
                  <a:pt x="9" y="13"/>
                </a:lnTo>
                <a:lnTo>
                  <a:pt x="9" y="11"/>
                </a:lnTo>
                <a:lnTo>
                  <a:pt x="4" y="0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24" name="Freeform 414"/>
          <p:cNvSpPr>
            <a:spLocks/>
          </p:cNvSpPr>
          <p:nvPr/>
        </p:nvSpPr>
        <p:spPr bwMode="auto">
          <a:xfrm>
            <a:off x="4884284" y="2835264"/>
            <a:ext cx="109537" cy="112713"/>
          </a:xfrm>
          <a:custGeom>
            <a:avLst/>
            <a:gdLst>
              <a:gd name="T0" fmla="*/ 2147483647 w 69"/>
              <a:gd name="T1" fmla="*/ 0 h 71"/>
              <a:gd name="T2" fmla="*/ 0 w 69"/>
              <a:gd name="T3" fmla="*/ 2147483647 h 71"/>
              <a:gd name="T4" fmla="*/ 2147483647 w 69"/>
              <a:gd name="T5" fmla="*/ 2147483647 h 71"/>
              <a:gd name="T6" fmla="*/ 2147483647 w 69"/>
              <a:gd name="T7" fmla="*/ 2147483647 h 71"/>
              <a:gd name="T8" fmla="*/ 2147483647 w 69"/>
              <a:gd name="T9" fmla="*/ 2147483647 h 71"/>
              <a:gd name="T10" fmla="*/ 2147483647 w 69"/>
              <a:gd name="T11" fmla="*/ 2147483647 h 71"/>
              <a:gd name="T12" fmla="*/ 2147483647 w 69"/>
              <a:gd name="T13" fmla="*/ 2147483647 h 71"/>
              <a:gd name="T14" fmla="*/ 2147483647 w 69"/>
              <a:gd name="T15" fmla="*/ 2147483647 h 71"/>
              <a:gd name="T16" fmla="*/ 2147483647 w 69"/>
              <a:gd name="T17" fmla="*/ 2147483647 h 71"/>
              <a:gd name="T18" fmla="*/ 2147483647 w 69"/>
              <a:gd name="T19" fmla="*/ 2147483647 h 71"/>
              <a:gd name="T20" fmla="*/ 2147483647 w 69"/>
              <a:gd name="T21" fmla="*/ 2147483647 h 71"/>
              <a:gd name="T22" fmla="*/ 2147483647 w 69"/>
              <a:gd name="T23" fmla="*/ 2147483647 h 71"/>
              <a:gd name="T24" fmla="*/ 2147483647 w 69"/>
              <a:gd name="T25" fmla="*/ 2147483647 h 71"/>
              <a:gd name="T26" fmla="*/ 2147483647 w 69"/>
              <a:gd name="T27" fmla="*/ 2147483647 h 71"/>
              <a:gd name="T28" fmla="*/ 2147483647 w 69"/>
              <a:gd name="T29" fmla="*/ 2147483647 h 71"/>
              <a:gd name="T30" fmla="*/ 2147483647 w 69"/>
              <a:gd name="T31" fmla="*/ 0 h 7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9"/>
              <a:gd name="T49" fmla="*/ 0 h 71"/>
              <a:gd name="T50" fmla="*/ 69 w 69"/>
              <a:gd name="T51" fmla="*/ 71 h 7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9" h="71">
                <a:moveTo>
                  <a:pt x="14" y="0"/>
                </a:moveTo>
                <a:lnTo>
                  <a:pt x="0" y="11"/>
                </a:lnTo>
                <a:lnTo>
                  <a:pt x="1" y="11"/>
                </a:lnTo>
                <a:lnTo>
                  <a:pt x="13" y="23"/>
                </a:lnTo>
                <a:lnTo>
                  <a:pt x="25" y="34"/>
                </a:lnTo>
                <a:lnTo>
                  <a:pt x="29" y="51"/>
                </a:lnTo>
                <a:lnTo>
                  <a:pt x="34" y="68"/>
                </a:lnTo>
                <a:lnTo>
                  <a:pt x="47" y="68"/>
                </a:lnTo>
                <a:lnTo>
                  <a:pt x="57" y="71"/>
                </a:lnTo>
                <a:lnTo>
                  <a:pt x="56" y="61"/>
                </a:lnTo>
                <a:lnTo>
                  <a:pt x="69" y="48"/>
                </a:lnTo>
                <a:lnTo>
                  <a:pt x="56" y="37"/>
                </a:lnTo>
                <a:lnTo>
                  <a:pt x="43" y="25"/>
                </a:lnTo>
                <a:lnTo>
                  <a:pt x="31" y="13"/>
                </a:lnTo>
                <a:lnTo>
                  <a:pt x="18" y="2"/>
                </a:lnTo>
                <a:lnTo>
                  <a:pt x="14" y="0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25" name="Freeform 415"/>
          <p:cNvSpPr>
            <a:spLocks/>
          </p:cNvSpPr>
          <p:nvPr/>
        </p:nvSpPr>
        <p:spPr bwMode="auto">
          <a:xfrm>
            <a:off x="4336596" y="2187564"/>
            <a:ext cx="515938" cy="363538"/>
          </a:xfrm>
          <a:custGeom>
            <a:avLst/>
            <a:gdLst>
              <a:gd name="T0" fmla="*/ 2147483647 w 325"/>
              <a:gd name="T1" fmla="*/ 2147483647 h 229"/>
              <a:gd name="T2" fmla="*/ 2147483647 w 325"/>
              <a:gd name="T3" fmla="*/ 2147483647 h 229"/>
              <a:gd name="T4" fmla="*/ 2147483647 w 325"/>
              <a:gd name="T5" fmla="*/ 2147483647 h 229"/>
              <a:gd name="T6" fmla="*/ 2147483647 w 325"/>
              <a:gd name="T7" fmla="*/ 2147483647 h 229"/>
              <a:gd name="T8" fmla="*/ 2147483647 w 325"/>
              <a:gd name="T9" fmla="*/ 2147483647 h 229"/>
              <a:gd name="T10" fmla="*/ 2147483647 w 325"/>
              <a:gd name="T11" fmla="*/ 2147483647 h 229"/>
              <a:gd name="T12" fmla="*/ 2147483647 w 325"/>
              <a:gd name="T13" fmla="*/ 2147483647 h 229"/>
              <a:gd name="T14" fmla="*/ 2147483647 w 325"/>
              <a:gd name="T15" fmla="*/ 2147483647 h 229"/>
              <a:gd name="T16" fmla="*/ 2147483647 w 325"/>
              <a:gd name="T17" fmla="*/ 2147483647 h 229"/>
              <a:gd name="T18" fmla="*/ 2147483647 w 325"/>
              <a:gd name="T19" fmla="*/ 2147483647 h 229"/>
              <a:gd name="T20" fmla="*/ 2147483647 w 325"/>
              <a:gd name="T21" fmla="*/ 2147483647 h 229"/>
              <a:gd name="T22" fmla="*/ 2147483647 w 325"/>
              <a:gd name="T23" fmla="*/ 2147483647 h 229"/>
              <a:gd name="T24" fmla="*/ 2147483647 w 325"/>
              <a:gd name="T25" fmla="*/ 2147483647 h 229"/>
              <a:gd name="T26" fmla="*/ 2147483647 w 325"/>
              <a:gd name="T27" fmla="*/ 2147483647 h 229"/>
              <a:gd name="T28" fmla="*/ 2147483647 w 325"/>
              <a:gd name="T29" fmla="*/ 2147483647 h 229"/>
              <a:gd name="T30" fmla="*/ 2147483647 w 325"/>
              <a:gd name="T31" fmla="*/ 2147483647 h 229"/>
              <a:gd name="T32" fmla="*/ 2147483647 w 325"/>
              <a:gd name="T33" fmla="*/ 2147483647 h 229"/>
              <a:gd name="T34" fmla="*/ 2147483647 w 325"/>
              <a:gd name="T35" fmla="*/ 2147483647 h 229"/>
              <a:gd name="T36" fmla="*/ 2147483647 w 325"/>
              <a:gd name="T37" fmla="*/ 2147483647 h 229"/>
              <a:gd name="T38" fmla="*/ 2147483647 w 325"/>
              <a:gd name="T39" fmla="*/ 2147483647 h 229"/>
              <a:gd name="T40" fmla="*/ 2147483647 w 325"/>
              <a:gd name="T41" fmla="*/ 2147483647 h 229"/>
              <a:gd name="T42" fmla="*/ 2147483647 w 325"/>
              <a:gd name="T43" fmla="*/ 2147483647 h 229"/>
              <a:gd name="T44" fmla="*/ 2147483647 w 325"/>
              <a:gd name="T45" fmla="*/ 2147483647 h 229"/>
              <a:gd name="T46" fmla="*/ 2147483647 w 325"/>
              <a:gd name="T47" fmla="*/ 2147483647 h 229"/>
              <a:gd name="T48" fmla="*/ 2147483647 w 325"/>
              <a:gd name="T49" fmla="*/ 2147483647 h 229"/>
              <a:gd name="T50" fmla="*/ 2147483647 w 325"/>
              <a:gd name="T51" fmla="*/ 2147483647 h 229"/>
              <a:gd name="T52" fmla="*/ 0 w 325"/>
              <a:gd name="T53" fmla="*/ 2147483647 h 229"/>
              <a:gd name="T54" fmla="*/ 2147483647 w 325"/>
              <a:gd name="T55" fmla="*/ 2147483647 h 229"/>
              <a:gd name="T56" fmla="*/ 2147483647 w 325"/>
              <a:gd name="T57" fmla="*/ 2147483647 h 229"/>
              <a:gd name="T58" fmla="*/ 2147483647 w 325"/>
              <a:gd name="T59" fmla="*/ 2147483647 h 229"/>
              <a:gd name="T60" fmla="*/ 2147483647 w 325"/>
              <a:gd name="T61" fmla="*/ 2147483647 h 229"/>
              <a:gd name="T62" fmla="*/ 2147483647 w 325"/>
              <a:gd name="T63" fmla="*/ 2147483647 h 229"/>
              <a:gd name="T64" fmla="*/ 2147483647 w 325"/>
              <a:gd name="T65" fmla="*/ 2147483647 h 229"/>
              <a:gd name="T66" fmla="*/ 2147483647 w 325"/>
              <a:gd name="T67" fmla="*/ 2147483647 h 229"/>
              <a:gd name="T68" fmla="*/ 2147483647 w 325"/>
              <a:gd name="T69" fmla="*/ 2147483647 h 229"/>
              <a:gd name="T70" fmla="*/ 2147483647 w 325"/>
              <a:gd name="T71" fmla="*/ 2147483647 h 229"/>
              <a:gd name="T72" fmla="*/ 2147483647 w 325"/>
              <a:gd name="T73" fmla="*/ 2147483647 h 229"/>
              <a:gd name="T74" fmla="*/ 2147483647 w 325"/>
              <a:gd name="T75" fmla="*/ 2147483647 h 229"/>
              <a:gd name="T76" fmla="*/ 2147483647 w 325"/>
              <a:gd name="T77" fmla="*/ 2147483647 h 229"/>
              <a:gd name="T78" fmla="*/ 2147483647 w 325"/>
              <a:gd name="T79" fmla="*/ 2147483647 h 229"/>
              <a:gd name="T80" fmla="*/ 2147483647 w 325"/>
              <a:gd name="T81" fmla="*/ 2147483647 h 229"/>
              <a:gd name="T82" fmla="*/ 2147483647 w 325"/>
              <a:gd name="T83" fmla="*/ 2147483647 h 229"/>
              <a:gd name="T84" fmla="*/ 2147483647 w 325"/>
              <a:gd name="T85" fmla="*/ 2147483647 h 229"/>
              <a:gd name="T86" fmla="*/ 2147483647 w 325"/>
              <a:gd name="T87" fmla="*/ 2147483647 h 229"/>
              <a:gd name="T88" fmla="*/ 2147483647 w 325"/>
              <a:gd name="T89" fmla="*/ 2147483647 h 229"/>
              <a:gd name="T90" fmla="*/ 2147483647 w 325"/>
              <a:gd name="T91" fmla="*/ 2147483647 h 229"/>
              <a:gd name="T92" fmla="*/ 2147483647 w 325"/>
              <a:gd name="T93" fmla="*/ 2147483647 h 229"/>
              <a:gd name="T94" fmla="*/ 2147483647 w 325"/>
              <a:gd name="T95" fmla="*/ 2147483647 h 229"/>
              <a:gd name="T96" fmla="*/ 2147483647 w 325"/>
              <a:gd name="T97" fmla="*/ 2147483647 h 229"/>
              <a:gd name="T98" fmla="*/ 2147483647 w 325"/>
              <a:gd name="T99" fmla="*/ 2147483647 h 229"/>
              <a:gd name="T100" fmla="*/ 2147483647 w 325"/>
              <a:gd name="T101" fmla="*/ 2147483647 h 229"/>
              <a:gd name="T102" fmla="*/ 2147483647 w 325"/>
              <a:gd name="T103" fmla="*/ 2147483647 h 229"/>
              <a:gd name="T104" fmla="*/ 2147483647 w 325"/>
              <a:gd name="T105" fmla="*/ 2147483647 h 229"/>
              <a:gd name="T106" fmla="*/ 2147483647 w 325"/>
              <a:gd name="T107" fmla="*/ 2147483647 h 229"/>
              <a:gd name="T108" fmla="*/ 2147483647 w 325"/>
              <a:gd name="T109" fmla="*/ 2147483647 h 229"/>
              <a:gd name="T110" fmla="*/ 2147483647 w 325"/>
              <a:gd name="T111" fmla="*/ 2147483647 h 229"/>
              <a:gd name="T112" fmla="*/ 2147483647 w 325"/>
              <a:gd name="T113" fmla="*/ 2147483647 h 229"/>
              <a:gd name="T114" fmla="*/ 2147483647 w 325"/>
              <a:gd name="T115" fmla="*/ 2147483647 h 229"/>
              <a:gd name="T116" fmla="*/ 2147483647 w 325"/>
              <a:gd name="T117" fmla="*/ 2147483647 h 229"/>
              <a:gd name="T118" fmla="*/ 2147483647 w 325"/>
              <a:gd name="T119" fmla="*/ 2147483647 h 22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25"/>
              <a:gd name="T181" fmla="*/ 0 h 229"/>
              <a:gd name="T182" fmla="*/ 325 w 325"/>
              <a:gd name="T183" fmla="*/ 229 h 22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25" h="229">
                <a:moveTo>
                  <a:pt x="192" y="24"/>
                </a:moveTo>
                <a:lnTo>
                  <a:pt x="187" y="29"/>
                </a:lnTo>
                <a:lnTo>
                  <a:pt x="187" y="18"/>
                </a:lnTo>
                <a:lnTo>
                  <a:pt x="186" y="24"/>
                </a:lnTo>
                <a:lnTo>
                  <a:pt x="181" y="26"/>
                </a:lnTo>
                <a:lnTo>
                  <a:pt x="180" y="20"/>
                </a:lnTo>
                <a:lnTo>
                  <a:pt x="176" y="25"/>
                </a:lnTo>
                <a:lnTo>
                  <a:pt x="178" y="28"/>
                </a:lnTo>
                <a:lnTo>
                  <a:pt x="168" y="27"/>
                </a:lnTo>
                <a:lnTo>
                  <a:pt x="169" y="29"/>
                </a:lnTo>
                <a:lnTo>
                  <a:pt x="163" y="28"/>
                </a:lnTo>
                <a:lnTo>
                  <a:pt x="159" y="32"/>
                </a:lnTo>
                <a:lnTo>
                  <a:pt x="159" y="39"/>
                </a:lnTo>
                <a:lnTo>
                  <a:pt x="157" y="40"/>
                </a:lnTo>
                <a:lnTo>
                  <a:pt x="143" y="43"/>
                </a:lnTo>
                <a:lnTo>
                  <a:pt x="158" y="44"/>
                </a:lnTo>
                <a:lnTo>
                  <a:pt x="155" y="48"/>
                </a:lnTo>
                <a:lnTo>
                  <a:pt x="145" y="46"/>
                </a:lnTo>
                <a:lnTo>
                  <a:pt x="144" y="48"/>
                </a:lnTo>
                <a:lnTo>
                  <a:pt x="142" y="52"/>
                </a:lnTo>
                <a:lnTo>
                  <a:pt x="141" y="53"/>
                </a:lnTo>
                <a:lnTo>
                  <a:pt x="137" y="49"/>
                </a:lnTo>
                <a:lnTo>
                  <a:pt x="133" y="51"/>
                </a:lnTo>
                <a:lnTo>
                  <a:pt x="123" y="57"/>
                </a:lnTo>
                <a:lnTo>
                  <a:pt x="135" y="56"/>
                </a:lnTo>
                <a:lnTo>
                  <a:pt x="131" y="58"/>
                </a:lnTo>
                <a:lnTo>
                  <a:pt x="134" y="61"/>
                </a:lnTo>
                <a:lnTo>
                  <a:pt x="133" y="62"/>
                </a:lnTo>
                <a:lnTo>
                  <a:pt x="125" y="62"/>
                </a:lnTo>
                <a:lnTo>
                  <a:pt x="123" y="65"/>
                </a:lnTo>
                <a:lnTo>
                  <a:pt x="133" y="67"/>
                </a:lnTo>
                <a:lnTo>
                  <a:pt x="122" y="68"/>
                </a:lnTo>
                <a:lnTo>
                  <a:pt x="111" y="71"/>
                </a:lnTo>
                <a:lnTo>
                  <a:pt x="105" y="77"/>
                </a:lnTo>
                <a:lnTo>
                  <a:pt x="106" y="77"/>
                </a:lnTo>
                <a:lnTo>
                  <a:pt x="103" y="80"/>
                </a:lnTo>
                <a:lnTo>
                  <a:pt x="105" y="81"/>
                </a:lnTo>
                <a:lnTo>
                  <a:pt x="114" y="82"/>
                </a:lnTo>
                <a:lnTo>
                  <a:pt x="102" y="87"/>
                </a:lnTo>
                <a:lnTo>
                  <a:pt x="97" y="91"/>
                </a:lnTo>
                <a:lnTo>
                  <a:pt x="98" y="95"/>
                </a:lnTo>
                <a:lnTo>
                  <a:pt x="98" y="99"/>
                </a:lnTo>
                <a:lnTo>
                  <a:pt x="102" y="100"/>
                </a:lnTo>
                <a:lnTo>
                  <a:pt x="85" y="105"/>
                </a:lnTo>
                <a:lnTo>
                  <a:pt x="85" y="106"/>
                </a:lnTo>
                <a:lnTo>
                  <a:pt x="91" y="104"/>
                </a:lnTo>
                <a:lnTo>
                  <a:pt x="88" y="111"/>
                </a:lnTo>
                <a:lnTo>
                  <a:pt x="81" y="113"/>
                </a:lnTo>
                <a:lnTo>
                  <a:pt x="76" y="114"/>
                </a:lnTo>
                <a:lnTo>
                  <a:pt x="68" y="122"/>
                </a:lnTo>
                <a:lnTo>
                  <a:pt x="64" y="127"/>
                </a:lnTo>
                <a:lnTo>
                  <a:pt x="69" y="129"/>
                </a:lnTo>
                <a:lnTo>
                  <a:pt x="77" y="124"/>
                </a:lnTo>
                <a:lnTo>
                  <a:pt x="83" y="122"/>
                </a:lnTo>
                <a:lnTo>
                  <a:pt x="81" y="127"/>
                </a:lnTo>
                <a:lnTo>
                  <a:pt x="71" y="131"/>
                </a:lnTo>
                <a:lnTo>
                  <a:pt x="66" y="131"/>
                </a:lnTo>
                <a:lnTo>
                  <a:pt x="56" y="130"/>
                </a:lnTo>
                <a:lnTo>
                  <a:pt x="54" y="132"/>
                </a:lnTo>
                <a:lnTo>
                  <a:pt x="47" y="136"/>
                </a:lnTo>
                <a:lnTo>
                  <a:pt x="44" y="140"/>
                </a:lnTo>
                <a:lnTo>
                  <a:pt x="45" y="142"/>
                </a:lnTo>
                <a:lnTo>
                  <a:pt x="41" y="140"/>
                </a:lnTo>
                <a:lnTo>
                  <a:pt x="45" y="144"/>
                </a:lnTo>
                <a:lnTo>
                  <a:pt x="27" y="140"/>
                </a:lnTo>
                <a:lnTo>
                  <a:pt x="25" y="144"/>
                </a:lnTo>
                <a:lnTo>
                  <a:pt x="31" y="144"/>
                </a:lnTo>
                <a:lnTo>
                  <a:pt x="36" y="144"/>
                </a:lnTo>
                <a:lnTo>
                  <a:pt x="31" y="147"/>
                </a:lnTo>
                <a:lnTo>
                  <a:pt x="19" y="149"/>
                </a:lnTo>
                <a:lnTo>
                  <a:pt x="28" y="153"/>
                </a:lnTo>
                <a:lnTo>
                  <a:pt x="27" y="154"/>
                </a:lnTo>
                <a:lnTo>
                  <a:pt x="18" y="151"/>
                </a:lnTo>
                <a:lnTo>
                  <a:pt x="18" y="153"/>
                </a:lnTo>
                <a:lnTo>
                  <a:pt x="11" y="154"/>
                </a:lnTo>
                <a:lnTo>
                  <a:pt x="12" y="156"/>
                </a:lnTo>
                <a:lnTo>
                  <a:pt x="6" y="156"/>
                </a:lnTo>
                <a:lnTo>
                  <a:pt x="1" y="156"/>
                </a:lnTo>
                <a:lnTo>
                  <a:pt x="0" y="160"/>
                </a:lnTo>
                <a:lnTo>
                  <a:pt x="20" y="161"/>
                </a:lnTo>
                <a:lnTo>
                  <a:pt x="0" y="162"/>
                </a:lnTo>
                <a:lnTo>
                  <a:pt x="7" y="167"/>
                </a:lnTo>
                <a:lnTo>
                  <a:pt x="3" y="170"/>
                </a:lnTo>
                <a:lnTo>
                  <a:pt x="4" y="170"/>
                </a:lnTo>
                <a:lnTo>
                  <a:pt x="1" y="173"/>
                </a:lnTo>
                <a:lnTo>
                  <a:pt x="21" y="171"/>
                </a:lnTo>
                <a:lnTo>
                  <a:pt x="30" y="171"/>
                </a:lnTo>
                <a:lnTo>
                  <a:pt x="32" y="170"/>
                </a:lnTo>
                <a:lnTo>
                  <a:pt x="33" y="174"/>
                </a:lnTo>
                <a:lnTo>
                  <a:pt x="30" y="177"/>
                </a:lnTo>
                <a:lnTo>
                  <a:pt x="19" y="175"/>
                </a:lnTo>
                <a:lnTo>
                  <a:pt x="0" y="177"/>
                </a:lnTo>
                <a:lnTo>
                  <a:pt x="4" y="179"/>
                </a:lnTo>
                <a:lnTo>
                  <a:pt x="4" y="181"/>
                </a:lnTo>
                <a:lnTo>
                  <a:pt x="0" y="181"/>
                </a:lnTo>
                <a:lnTo>
                  <a:pt x="9" y="183"/>
                </a:lnTo>
                <a:lnTo>
                  <a:pt x="7" y="187"/>
                </a:lnTo>
                <a:lnTo>
                  <a:pt x="3" y="190"/>
                </a:lnTo>
                <a:lnTo>
                  <a:pt x="9" y="190"/>
                </a:lnTo>
                <a:lnTo>
                  <a:pt x="12" y="193"/>
                </a:lnTo>
                <a:lnTo>
                  <a:pt x="19" y="187"/>
                </a:lnTo>
                <a:lnTo>
                  <a:pt x="25" y="186"/>
                </a:lnTo>
                <a:lnTo>
                  <a:pt x="21" y="192"/>
                </a:lnTo>
                <a:lnTo>
                  <a:pt x="20" y="187"/>
                </a:lnTo>
                <a:lnTo>
                  <a:pt x="13" y="198"/>
                </a:lnTo>
                <a:lnTo>
                  <a:pt x="15" y="199"/>
                </a:lnTo>
                <a:lnTo>
                  <a:pt x="7" y="201"/>
                </a:lnTo>
                <a:lnTo>
                  <a:pt x="6" y="208"/>
                </a:lnTo>
                <a:lnTo>
                  <a:pt x="12" y="205"/>
                </a:lnTo>
                <a:lnTo>
                  <a:pt x="18" y="203"/>
                </a:lnTo>
                <a:lnTo>
                  <a:pt x="18" y="208"/>
                </a:lnTo>
                <a:lnTo>
                  <a:pt x="17" y="213"/>
                </a:lnTo>
                <a:lnTo>
                  <a:pt x="10" y="213"/>
                </a:lnTo>
                <a:lnTo>
                  <a:pt x="11" y="223"/>
                </a:lnTo>
                <a:lnTo>
                  <a:pt x="24" y="228"/>
                </a:lnTo>
                <a:lnTo>
                  <a:pt x="44" y="229"/>
                </a:lnTo>
                <a:lnTo>
                  <a:pt x="67" y="211"/>
                </a:lnTo>
                <a:lnTo>
                  <a:pt x="77" y="211"/>
                </a:lnTo>
                <a:lnTo>
                  <a:pt x="78" y="200"/>
                </a:lnTo>
                <a:lnTo>
                  <a:pt x="82" y="197"/>
                </a:lnTo>
                <a:lnTo>
                  <a:pt x="85" y="210"/>
                </a:lnTo>
                <a:lnTo>
                  <a:pt x="93" y="213"/>
                </a:lnTo>
                <a:lnTo>
                  <a:pt x="102" y="197"/>
                </a:lnTo>
                <a:lnTo>
                  <a:pt x="103" y="179"/>
                </a:lnTo>
                <a:lnTo>
                  <a:pt x="103" y="175"/>
                </a:lnTo>
                <a:lnTo>
                  <a:pt x="109" y="170"/>
                </a:lnTo>
                <a:lnTo>
                  <a:pt x="98" y="163"/>
                </a:lnTo>
                <a:lnTo>
                  <a:pt x="97" y="146"/>
                </a:lnTo>
                <a:lnTo>
                  <a:pt x="97" y="127"/>
                </a:lnTo>
                <a:lnTo>
                  <a:pt x="109" y="119"/>
                </a:lnTo>
                <a:lnTo>
                  <a:pt x="121" y="118"/>
                </a:lnTo>
                <a:lnTo>
                  <a:pt x="115" y="111"/>
                </a:lnTo>
                <a:lnTo>
                  <a:pt x="125" y="89"/>
                </a:lnTo>
                <a:lnTo>
                  <a:pt x="122" y="83"/>
                </a:lnTo>
                <a:lnTo>
                  <a:pt x="135" y="81"/>
                </a:lnTo>
                <a:lnTo>
                  <a:pt x="141" y="70"/>
                </a:lnTo>
                <a:lnTo>
                  <a:pt x="149" y="53"/>
                </a:lnTo>
                <a:lnTo>
                  <a:pt x="166" y="49"/>
                </a:lnTo>
                <a:lnTo>
                  <a:pt x="167" y="42"/>
                </a:lnTo>
                <a:lnTo>
                  <a:pt x="190" y="43"/>
                </a:lnTo>
                <a:lnTo>
                  <a:pt x="189" y="33"/>
                </a:lnTo>
                <a:lnTo>
                  <a:pt x="195" y="33"/>
                </a:lnTo>
                <a:lnTo>
                  <a:pt x="204" y="28"/>
                </a:lnTo>
                <a:lnTo>
                  <a:pt x="218" y="37"/>
                </a:lnTo>
                <a:lnTo>
                  <a:pt x="233" y="40"/>
                </a:lnTo>
                <a:lnTo>
                  <a:pt x="251" y="40"/>
                </a:lnTo>
                <a:lnTo>
                  <a:pt x="259" y="37"/>
                </a:lnTo>
                <a:lnTo>
                  <a:pt x="263" y="24"/>
                </a:lnTo>
                <a:lnTo>
                  <a:pt x="281" y="16"/>
                </a:lnTo>
                <a:lnTo>
                  <a:pt x="302" y="22"/>
                </a:lnTo>
                <a:lnTo>
                  <a:pt x="303" y="33"/>
                </a:lnTo>
                <a:lnTo>
                  <a:pt x="316" y="26"/>
                </a:lnTo>
                <a:lnTo>
                  <a:pt x="325" y="25"/>
                </a:lnTo>
                <a:lnTo>
                  <a:pt x="325" y="20"/>
                </a:lnTo>
                <a:lnTo>
                  <a:pt x="317" y="19"/>
                </a:lnTo>
                <a:lnTo>
                  <a:pt x="310" y="20"/>
                </a:lnTo>
                <a:lnTo>
                  <a:pt x="300" y="15"/>
                </a:lnTo>
                <a:lnTo>
                  <a:pt x="325" y="13"/>
                </a:lnTo>
                <a:lnTo>
                  <a:pt x="312" y="6"/>
                </a:lnTo>
                <a:lnTo>
                  <a:pt x="300" y="4"/>
                </a:lnTo>
                <a:lnTo>
                  <a:pt x="290" y="6"/>
                </a:lnTo>
                <a:lnTo>
                  <a:pt x="289" y="15"/>
                </a:lnTo>
                <a:lnTo>
                  <a:pt x="287" y="8"/>
                </a:lnTo>
                <a:lnTo>
                  <a:pt x="286" y="6"/>
                </a:lnTo>
                <a:lnTo>
                  <a:pt x="285" y="5"/>
                </a:lnTo>
                <a:lnTo>
                  <a:pt x="282" y="0"/>
                </a:lnTo>
                <a:lnTo>
                  <a:pt x="276" y="3"/>
                </a:lnTo>
                <a:lnTo>
                  <a:pt x="267" y="12"/>
                </a:lnTo>
                <a:lnTo>
                  <a:pt x="263" y="3"/>
                </a:lnTo>
                <a:lnTo>
                  <a:pt x="248" y="15"/>
                </a:lnTo>
                <a:lnTo>
                  <a:pt x="254" y="5"/>
                </a:lnTo>
                <a:lnTo>
                  <a:pt x="250" y="4"/>
                </a:lnTo>
                <a:lnTo>
                  <a:pt x="240" y="3"/>
                </a:lnTo>
                <a:lnTo>
                  <a:pt x="240" y="6"/>
                </a:lnTo>
                <a:lnTo>
                  <a:pt x="225" y="16"/>
                </a:lnTo>
                <a:lnTo>
                  <a:pt x="216" y="16"/>
                </a:lnTo>
                <a:lnTo>
                  <a:pt x="217" y="13"/>
                </a:lnTo>
                <a:lnTo>
                  <a:pt x="203" y="15"/>
                </a:lnTo>
                <a:lnTo>
                  <a:pt x="211" y="17"/>
                </a:lnTo>
                <a:lnTo>
                  <a:pt x="209" y="19"/>
                </a:lnTo>
                <a:lnTo>
                  <a:pt x="201" y="19"/>
                </a:lnTo>
                <a:lnTo>
                  <a:pt x="192" y="24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1588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26" name="Freeform 416"/>
          <p:cNvSpPr>
            <a:spLocks/>
          </p:cNvSpPr>
          <p:nvPr/>
        </p:nvSpPr>
        <p:spPr bwMode="auto">
          <a:xfrm>
            <a:off x="4419146" y="1965314"/>
            <a:ext cx="190500" cy="82550"/>
          </a:xfrm>
          <a:custGeom>
            <a:avLst/>
            <a:gdLst>
              <a:gd name="T0" fmla="*/ 2147483647 w 120"/>
              <a:gd name="T1" fmla="*/ 2147483647 h 52"/>
              <a:gd name="T2" fmla="*/ 2147483647 w 120"/>
              <a:gd name="T3" fmla="*/ 2147483647 h 52"/>
              <a:gd name="T4" fmla="*/ 0 w 120"/>
              <a:gd name="T5" fmla="*/ 2147483647 h 52"/>
              <a:gd name="T6" fmla="*/ 2147483647 w 120"/>
              <a:gd name="T7" fmla="*/ 2147483647 h 52"/>
              <a:gd name="T8" fmla="*/ 2147483647 w 120"/>
              <a:gd name="T9" fmla="*/ 2147483647 h 52"/>
              <a:gd name="T10" fmla="*/ 2147483647 w 120"/>
              <a:gd name="T11" fmla="*/ 2147483647 h 52"/>
              <a:gd name="T12" fmla="*/ 2147483647 w 120"/>
              <a:gd name="T13" fmla="*/ 2147483647 h 52"/>
              <a:gd name="T14" fmla="*/ 2147483647 w 120"/>
              <a:gd name="T15" fmla="*/ 2147483647 h 52"/>
              <a:gd name="T16" fmla="*/ 2147483647 w 120"/>
              <a:gd name="T17" fmla="*/ 2147483647 h 52"/>
              <a:gd name="T18" fmla="*/ 2147483647 w 120"/>
              <a:gd name="T19" fmla="*/ 2147483647 h 52"/>
              <a:gd name="T20" fmla="*/ 2147483647 w 120"/>
              <a:gd name="T21" fmla="*/ 2147483647 h 52"/>
              <a:gd name="T22" fmla="*/ 2147483647 w 120"/>
              <a:gd name="T23" fmla="*/ 2147483647 h 52"/>
              <a:gd name="T24" fmla="*/ 2147483647 w 120"/>
              <a:gd name="T25" fmla="*/ 2147483647 h 52"/>
              <a:gd name="T26" fmla="*/ 2147483647 w 120"/>
              <a:gd name="T27" fmla="*/ 2147483647 h 52"/>
              <a:gd name="T28" fmla="*/ 2147483647 w 120"/>
              <a:gd name="T29" fmla="*/ 2147483647 h 52"/>
              <a:gd name="T30" fmla="*/ 2147483647 w 120"/>
              <a:gd name="T31" fmla="*/ 2147483647 h 52"/>
              <a:gd name="T32" fmla="*/ 2147483647 w 120"/>
              <a:gd name="T33" fmla="*/ 2147483647 h 52"/>
              <a:gd name="T34" fmla="*/ 2147483647 w 120"/>
              <a:gd name="T35" fmla="*/ 2147483647 h 52"/>
              <a:gd name="T36" fmla="*/ 2147483647 w 120"/>
              <a:gd name="T37" fmla="*/ 2147483647 h 52"/>
              <a:gd name="T38" fmla="*/ 2147483647 w 120"/>
              <a:gd name="T39" fmla="*/ 2147483647 h 52"/>
              <a:gd name="T40" fmla="*/ 2147483647 w 120"/>
              <a:gd name="T41" fmla="*/ 2147483647 h 52"/>
              <a:gd name="T42" fmla="*/ 2147483647 w 120"/>
              <a:gd name="T43" fmla="*/ 2147483647 h 52"/>
              <a:gd name="T44" fmla="*/ 2147483647 w 120"/>
              <a:gd name="T45" fmla="*/ 2147483647 h 52"/>
              <a:gd name="T46" fmla="*/ 2147483647 w 120"/>
              <a:gd name="T47" fmla="*/ 2147483647 h 52"/>
              <a:gd name="T48" fmla="*/ 2147483647 w 120"/>
              <a:gd name="T49" fmla="*/ 2147483647 h 52"/>
              <a:gd name="T50" fmla="*/ 2147483647 w 120"/>
              <a:gd name="T51" fmla="*/ 2147483647 h 52"/>
              <a:gd name="T52" fmla="*/ 2147483647 w 120"/>
              <a:gd name="T53" fmla="*/ 2147483647 h 52"/>
              <a:gd name="T54" fmla="*/ 2147483647 w 120"/>
              <a:gd name="T55" fmla="*/ 2147483647 h 52"/>
              <a:gd name="T56" fmla="*/ 2147483647 w 120"/>
              <a:gd name="T57" fmla="*/ 2147483647 h 52"/>
              <a:gd name="T58" fmla="*/ 2147483647 w 120"/>
              <a:gd name="T59" fmla="*/ 2147483647 h 52"/>
              <a:gd name="T60" fmla="*/ 2147483647 w 120"/>
              <a:gd name="T61" fmla="*/ 2147483647 h 52"/>
              <a:gd name="T62" fmla="*/ 2147483647 w 120"/>
              <a:gd name="T63" fmla="*/ 0 h 52"/>
              <a:gd name="T64" fmla="*/ 2147483647 w 120"/>
              <a:gd name="T65" fmla="*/ 2147483647 h 52"/>
              <a:gd name="T66" fmla="*/ 2147483647 w 120"/>
              <a:gd name="T67" fmla="*/ 2147483647 h 52"/>
              <a:gd name="T68" fmla="*/ 2147483647 w 120"/>
              <a:gd name="T69" fmla="*/ 2147483647 h 52"/>
              <a:gd name="T70" fmla="*/ 2147483647 w 120"/>
              <a:gd name="T71" fmla="*/ 2147483647 h 52"/>
              <a:gd name="T72" fmla="*/ 2147483647 w 120"/>
              <a:gd name="T73" fmla="*/ 2147483647 h 5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20"/>
              <a:gd name="T112" fmla="*/ 0 h 52"/>
              <a:gd name="T113" fmla="*/ 120 w 120"/>
              <a:gd name="T114" fmla="*/ 52 h 5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20" h="52">
                <a:moveTo>
                  <a:pt x="28" y="6"/>
                </a:moveTo>
                <a:lnTo>
                  <a:pt x="12" y="6"/>
                </a:lnTo>
                <a:lnTo>
                  <a:pt x="0" y="6"/>
                </a:lnTo>
                <a:lnTo>
                  <a:pt x="2" y="12"/>
                </a:lnTo>
                <a:lnTo>
                  <a:pt x="12" y="11"/>
                </a:lnTo>
                <a:lnTo>
                  <a:pt x="13" y="15"/>
                </a:lnTo>
                <a:lnTo>
                  <a:pt x="4" y="16"/>
                </a:lnTo>
                <a:lnTo>
                  <a:pt x="18" y="23"/>
                </a:lnTo>
                <a:lnTo>
                  <a:pt x="31" y="27"/>
                </a:lnTo>
                <a:lnTo>
                  <a:pt x="40" y="23"/>
                </a:lnTo>
                <a:lnTo>
                  <a:pt x="49" y="19"/>
                </a:lnTo>
                <a:lnTo>
                  <a:pt x="50" y="22"/>
                </a:lnTo>
                <a:lnTo>
                  <a:pt x="64" y="20"/>
                </a:lnTo>
                <a:lnTo>
                  <a:pt x="65" y="24"/>
                </a:lnTo>
                <a:lnTo>
                  <a:pt x="37" y="30"/>
                </a:lnTo>
                <a:lnTo>
                  <a:pt x="33" y="33"/>
                </a:lnTo>
                <a:lnTo>
                  <a:pt x="68" y="33"/>
                </a:lnTo>
                <a:lnTo>
                  <a:pt x="54" y="35"/>
                </a:lnTo>
                <a:lnTo>
                  <a:pt x="59" y="37"/>
                </a:lnTo>
                <a:lnTo>
                  <a:pt x="39" y="38"/>
                </a:lnTo>
                <a:lnTo>
                  <a:pt x="62" y="46"/>
                </a:lnTo>
                <a:lnTo>
                  <a:pt x="71" y="52"/>
                </a:lnTo>
                <a:lnTo>
                  <a:pt x="74" y="49"/>
                </a:lnTo>
                <a:lnTo>
                  <a:pt x="85" y="38"/>
                </a:lnTo>
                <a:lnTo>
                  <a:pt x="90" y="30"/>
                </a:lnTo>
                <a:lnTo>
                  <a:pt x="93" y="25"/>
                </a:lnTo>
                <a:lnTo>
                  <a:pt x="120" y="19"/>
                </a:lnTo>
                <a:lnTo>
                  <a:pt x="89" y="13"/>
                </a:lnTo>
                <a:lnTo>
                  <a:pt x="86" y="8"/>
                </a:lnTo>
                <a:lnTo>
                  <a:pt x="77" y="10"/>
                </a:lnTo>
                <a:lnTo>
                  <a:pt x="76" y="6"/>
                </a:lnTo>
                <a:lnTo>
                  <a:pt x="59" y="0"/>
                </a:lnTo>
                <a:lnTo>
                  <a:pt x="62" y="18"/>
                </a:lnTo>
                <a:lnTo>
                  <a:pt x="42" y="5"/>
                </a:lnTo>
                <a:lnTo>
                  <a:pt x="33" y="10"/>
                </a:lnTo>
                <a:lnTo>
                  <a:pt x="25" y="7"/>
                </a:lnTo>
                <a:lnTo>
                  <a:pt x="28" y="6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27" name="Freeform 417"/>
          <p:cNvSpPr>
            <a:spLocks/>
          </p:cNvSpPr>
          <p:nvPr/>
        </p:nvSpPr>
        <p:spPr bwMode="auto">
          <a:xfrm>
            <a:off x="4542971" y="1958964"/>
            <a:ext cx="158750" cy="23813"/>
          </a:xfrm>
          <a:custGeom>
            <a:avLst/>
            <a:gdLst>
              <a:gd name="T0" fmla="*/ 2147483647 w 100"/>
              <a:gd name="T1" fmla="*/ 2147483647 h 15"/>
              <a:gd name="T2" fmla="*/ 2147483647 w 100"/>
              <a:gd name="T3" fmla="*/ 2147483647 h 15"/>
              <a:gd name="T4" fmla="*/ 2147483647 w 100"/>
              <a:gd name="T5" fmla="*/ 2147483647 h 15"/>
              <a:gd name="T6" fmla="*/ 0 w 100"/>
              <a:gd name="T7" fmla="*/ 2147483647 h 15"/>
              <a:gd name="T8" fmla="*/ 2147483647 w 100"/>
              <a:gd name="T9" fmla="*/ 2147483647 h 15"/>
              <a:gd name="T10" fmla="*/ 2147483647 w 100"/>
              <a:gd name="T11" fmla="*/ 2147483647 h 15"/>
              <a:gd name="T12" fmla="*/ 2147483647 w 100"/>
              <a:gd name="T13" fmla="*/ 2147483647 h 15"/>
              <a:gd name="T14" fmla="*/ 2147483647 w 100"/>
              <a:gd name="T15" fmla="*/ 2147483647 h 15"/>
              <a:gd name="T16" fmla="*/ 2147483647 w 100"/>
              <a:gd name="T17" fmla="*/ 2147483647 h 15"/>
              <a:gd name="T18" fmla="*/ 2147483647 w 100"/>
              <a:gd name="T19" fmla="*/ 2147483647 h 15"/>
              <a:gd name="T20" fmla="*/ 2147483647 w 100"/>
              <a:gd name="T21" fmla="*/ 2147483647 h 15"/>
              <a:gd name="T22" fmla="*/ 2147483647 w 100"/>
              <a:gd name="T23" fmla="*/ 2147483647 h 15"/>
              <a:gd name="T24" fmla="*/ 2147483647 w 100"/>
              <a:gd name="T25" fmla="*/ 2147483647 h 15"/>
              <a:gd name="T26" fmla="*/ 2147483647 w 100"/>
              <a:gd name="T27" fmla="*/ 0 h 15"/>
              <a:gd name="T28" fmla="*/ 2147483647 w 100"/>
              <a:gd name="T29" fmla="*/ 2147483647 h 15"/>
              <a:gd name="T30" fmla="*/ 2147483647 w 100"/>
              <a:gd name="T31" fmla="*/ 2147483647 h 1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0"/>
              <a:gd name="T49" fmla="*/ 0 h 15"/>
              <a:gd name="T50" fmla="*/ 100 w 100"/>
              <a:gd name="T51" fmla="*/ 15 h 1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0" h="15">
                <a:moveTo>
                  <a:pt x="45" y="4"/>
                </a:moveTo>
                <a:lnTo>
                  <a:pt x="17" y="1"/>
                </a:lnTo>
                <a:lnTo>
                  <a:pt x="11" y="2"/>
                </a:lnTo>
                <a:lnTo>
                  <a:pt x="0" y="4"/>
                </a:lnTo>
                <a:lnTo>
                  <a:pt x="1" y="6"/>
                </a:lnTo>
                <a:lnTo>
                  <a:pt x="41" y="10"/>
                </a:lnTo>
                <a:lnTo>
                  <a:pt x="22" y="12"/>
                </a:lnTo>
                <a:lnTo>
                  <a:pt x="52" y="15"/>
                </a:lnTo>
                <a:lnTo>
                  <a:pt x="86" y="14"/>
                </a:lnTo>
                <a:lnTo>
                  <a:pt x="100" y="6"/>
                </a:lnTo>
                <a:lnTo>
                  <a:pt x="93" y="3"/>
                </a:lnTo>
                <a:lnTo>
                  <a:pt x="60" y="2"/>
                </a:lnTo>
                <a:lnTo>
                  <a:pt x="56" y="1"/>
                </a:lnTo>
                <a:lnTo>
                  <a:pt x="50" y="0"/>
                </a:lnTo>
                <a:lnTo>
                  <a:pt x="46" y="2"/>
                </a:lnTo>
                <a:lnTo>
                  <a:pt x="45" y="4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28" name="Freeform 418"/>
          <p:cNvSpPr>
            <a:spLocks/>
          </p:cNvSpPr>
          <p:nvPr/>
        </p:nvSpPr>
        <p:spPr bwMode="auto">
          <a:xfrm>
            <a:off x="4601709" y="2012939"/>
            <a:ext cx="76200" cy="14288"/>
          </a:xfrm>
          <a:custGeom>
            <a:avLst/>
            <a:gdLst>
              <a:gd name="T0" fmla="*/ 2147483647 w 48"/>
              <a:gd name="T1" fmla="*/ 2147483647 h 9"/>
              <a:gd name="T2" fmla="*/ 2147483647 w 48"/>
              <a:gd name="T3" fmla="*/ 2147483647 h 9"/>
              <a:gd name="T4" fmla="*/ 2147483647 w 48"/>
              <a:gd name="T5" fmla="*/ 2147483647 h 9"/>
              <a:gd name="T6" fmla="*/ 2147483647 w 48"/>
              <a:gd name="T7" fmla="*/ 2147483647 h 9"/>
              <a:gd name="T8" fmla="*/ 0 w 48"/>
              <a:gd name="T9" fmla="*/ 0 h 9"/>
              <a:gd name="T10" fmla="*/ 2147483647 w 48"/>
              <a:gd name="T11" fmla="*/ 0 h 9"/>
              <a:gd name="T12" fmla="*/ 2147483647 w 48"/>
              <a:gd name="T13" fmla="*/ 2147483647 h 9"/>
              <a:gd name="T14" fmla="*/ 2147483647 w 48"/>
              <a:gd name="T15" fmla="*/ 2147483647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8"/>
              <a:gd name="T25" fmla="*/ 0 h 9"/>
              <a:gd name="T26" fmla="*/ 48 w 48"/>
              <a:gd name="T27" fmla="*/ 9 h 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8" h="9">
                <a:moveTo>
                  <a:pt x="36" y="8"/>
                </a:moveTo>
                <a:lnTo>
                  <a:pt x="21" y="9"/>
                </a:lnTo>
                <a:lnTo>
                  <a:pt x="5" y="9"/>
                </a:lnTo>
                <a:lnTo>
                  <a:pt x="9" y="3"/>
                </a:lnTo>
                <a:lnTo>
                  <a:pt x="0" y="0"/>
                </a:lnTo>
                <a:lnTo>
                  <a:pt x="28" y="0"/>
                </a:lnTo>
                <a:lnTo>
                  <a:pt x="48" y="4"/>
                </a:lnTo>
                <a:lnTo>
                  <a:pt x="36" y="8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29" name="Freeform 419"/>
          <p:cNvSpPr>
            <a:spLocks/>
          </p:cNvSpPr>
          <p:nvPr/>
        </p:nvSpPr>
        <p:spPr bwMode="auto">
          <a:xfrm>
            <a:off x="4536621" y="2244714"/>
            <a:ext cx="26988" cy="14288"/>
          </a:xfrm>
          <a:custGeom>
            <a:avLst/>
            <a:gdLst>
              <a:gd name="T0" fmla="*/ 2147483647 w 17"/>
              <a:gd name="T1" fmla="*/ 0 h 9"/>
              <a:gd name="T2" fmla="*/ 2147483647 w 17"/>
              <a:gd name="T3" fmla="*/ 2147483647 h 9"/>
              <a:gd name="T4" fmla="*/ 0 w 17"/>
              <a:gd name="T5" fmla="*/ 2147483647 h 9"/>
              <a:gd name="T6" fmla="*/ 2147483647 w 17"/>
              <a:gd name="T7" fmla="*/ 2147483647 h 9"/>
              <a:gd name="T8" fmla="*/ 2147483647 w 17"/>
              <a:gd name="T9" fmla="*/ 2147483647 h 9"/>
              <a:gd name="T10" fmla="*/ 2147483647 w 17"/>
              <a:gd name="T11" fmla="*/ 2147483647 h 9"/>
              <a:gd name="T12" fmla="*/ 2147483647 w 17"/>
              <a:gd name="T13" fmla="*/ 2147483647 h 9"/>
              <a:gd name="T14" fmla="*/ 2147483647 w 17"/>
              <a:gd name="T15" fmla="*/ 0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"/>
              <a:gd name="T25" fmla="*/ 0 h 9"/>
              <a:gd name="T26" fmla="*/ 17 w 17"/>
              <a:gd name="T27" fmla="*/ 9 h 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" h="9">
                <a:moveTo>
                  <a:pt x="8" y="0"/>
                </a:moveTo>
                <a:lnTo>
                  <a:pt x="3" y="7"/>
                </a:lnTo>
                <a:lnTo>
                  <a:pt x="0" y="9"/>
                </a:lnTo>
                <a:lnTo>
                  <a:pt x="6" y="7"/>
                </a:lnTo>
                <a:lnTo>
                  <a:pt x="9" y="9"/>
                </a:lnTo>
                <a:lnTo>
                  <a:pt x="17" y="2"/>
                </a:lnTo>
                <a:lnTo>
                  <a:pt x="11" y="4"/>
                </a:lnTo>
                <a:lnTo>
                  <a:pt x="8" y="0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30" name="Freeform 420"/>
          <p:cNvSpPr>
            <a:spLocks/>
          </p:cNvSpPr>
          <p:nvPr/>
        </p:nvSpPr>
        <p:spPr bwMode="auto">
          <a:xfrm>
            <a:off x="4646159" y="2212964"/>
            <a:ext cx="269875" cy="287338"/>
          </a:xfrm>
          <a:custGeom>
            <a:avLst/>
            <a:gdLst>
              <a:gd name="T0" fmla="*/ 2147483647 w 170"/>
              <a:gd name="T1" fmla="*/ 2147483647 h 181"/>
              <a:gd name="T2" fmla="*/ 2147483647 w 170"/>
              <a:gd name="T3" fmla="*/ 2147483647 h 181"/>
              <a:gd name="T4" fmla="*/ 2147483647 w 170"/>
              <a:gd name="T5" fmla="*/ 2147483647 h 181"/>
              <a:gd name="T6" fmla="*/ 2147483647 w 170"/>
              <a:gd name="T7" fmla="*/ 2147483647 h 181"/>
              <a:gd name="T8" fmla="*/ 2147483647 w 170"/>
              <a:gd name="T9" fmla="*/ 2147483647 h 181"/>
              <a:gd name="T10" fmla="*/ 2147483647 w 170"/>
              <a:gd name="T11" fmla="*/ 2147483647 h 181"/>
              <a:gd name="T12" fmla="*/ 2147483647 w 170"/>
              <a:gd name="T13" fmla="*/ 2147483647 h 181"/>
              <a:gd name="T14" fmla="*/ 2147483647 w 170"/>
              <a:gd name="T15" fmla="*/ 2147483647 h 181"/>
              <a:gd name="T16" fmla="*/ 2147483647 w 170"/>
              <a:gd name="T17" fmla="*/ 2147483647 h 181"/>
              <a:gd name="T18" fmla="*/ 2147483647 w 170"/>
              <a:gd name="T19" fmla="*/ 0 h 181"/>
              <a:gd name="T20" fmla="*/ 2147483647 w 170"/>
              <a:gd name="T21" fmla="*/ 2147483647 h 181"/>
              <a:gd name="T22" fmla="*/ 2147483647 w 170"/>
              <a:gd name="T23" fmla="*/ 2147483647 h 181"/>
              <a:gd name="T24" fmla="*/ 2147483647 w 170"/>
              <a:gd name="T25" fmla="*/ 2147483647 h 181"/>
              <a:gd name="T26" fmla="*/ 2147483647 w 170"/>
              <a:gd name="T27" fmla="*/ 2147483647 h 181"/>
              <a:gd name="T28" fmla="*/ 2147483647 w 170"/>
              <a:gd name="T29" fmla="*/ 2147483647 h 181"/>
              <a:gd name="T30" fmla="*/ 2147483647 w 170"/>
              <a:gd name="T31" fmla="*/ 2147483647 h 181"/>
              <a:gd name="T32" fmla="*/ 0 w 170"/>
              <a:gd name="T33" fmla="*/ 2147483647 h 181"/>
              <a:gd name="T34" fmla="*/ 2147483647 w 170"/>
              <a:gd name="T35" fmla="*/ 2147483647 h 181"/>
              <a:gd name="T36" fmla="*/ 2147483647 w 170"/>
              <a:gd name="T37" fmla="*/ 2147483647 h 181"/>
              <a:gd name="T38" fmla="*/ 2147483647 w 170"/>
              <a:gd name="T39" fmla="*/ 2147483647 h 181"/>
              <a:gd name="T40" fmla="*/ 2147483647 w 170"/>
              <a:gd name="T41" fmla="*/ 2147483647 h 181"/>
              <a:gd name="T42" fmla="*/ 2147483647 w 170"/>
              <a:gd name="T43" fmla="*/ 2147483647 h 181"/>
              <a:gd name="T44" fmla="*/ 2147483647 w 170"/>
              <a:gd name="T45" fmla="*/ 2147483647 h 181"/>
              <a:gd name="T46" fmla="*/ 2147483647 w 170"/>
              <a:gd name="T47" fmla="*/ 2147483647 h 181"/>
              <a:gd name="T48" fmla="*/ 2147483647 w 170"/>
              <a:gd name="T49" fmla="*/ 2147483647 h 181"/>
              <a:gd name="T50" fmla="*/ 2147483647 w 170"/>
              <a:gd name="T51" fmla="*/ 2147483647 h 181"/>
              <a:gd name="T52" fmla="*/ 2147483647 w 170"/>
              <a:gd name="T53" fmla="*/ 2147483647 h 181"/>
              <a:gd name="T54" fmla="*/ 2147483647 w 170"/>
              <a:gd name="T55" fmla="*/ 2147483647 h 181"/>
              <a:gd name="T56" fmla="*/ 2147483647 w 170"/>
              <a:gd name="T57" fmla="*/ 2147483647 h 181"/>
              <a:gd name="T58" fmla="*/ 2147483647 w 170"/>
              <a:gd name="T59" fmla="*/ 2147483647 h 181"/>
              <a:gd name="T60" fmla="*/ 2147483647 w 170"/>
              <a:gd name="T61" fmla="*/ 2147483647 h 181"/>
              <a:gd name="T62" fmla="*/ 2147483647 w 170"/>
              <a:gd name="T63" fmla="*/ 2147483647 h 181"/>
              <a:gd name="T64" fmla="*/ 2147483647 w 170"/>
              <a:gd name="T65" fmla="*/ 2147483647 h 181"/>
              <a:gd name="T66" fmla="*/ 2147483647 w 170"/>
              <a:gd name="T67" fmla="*/ 2147483647 h 181"/>
              <a:gd name="T68" fmla="*/ 2147483647 w 170"/>
              <a:gd name="T69" fmla="*/ 2147483647 h 181"/>
              <a:gd name="T70" fmla="*/ 2147483647 w 170"/>
              <a:gd name="T71" fmla="*/ 2147483647 h 181"/>
              <a:gd name="T72" fmla="*/ 2147483647 w 170"/>
              <a:gd name="T73" fmla="*/ 2147483647 h 181"/>
              <a:gd name="T74" fmla="*/ 2147483647 w 170"/>
              <a:gd name="T75" fmla="*/ 2147483647 h 181"/>
              <a:gd name="T76" fmla="*/ 2147483647 w 170"/>
              <a:gd name="T77" fmla="*/ 2147483647 h 181"/>
              <a:gd name="T78" fmla="*/ 2147483647 w 170"/>
              <a:gd name="T79" fmla="*/ 2147483647 h 181"/>
              <a:gd name="T80" fmla="*/ 2147483647 w 170"/>
              <a:gd name="T81" fmla="*/ 2147483647 h 181"/>
              <a:gd name="T82" fmla="*/ 2147483647 w 170"/>
              <a:gd name="T83" fmla="*/ 2147483647 h 181"/>
              <a:gd name="T84" fmla="*/ 2147483647 w 170"/>
              <a:gd name="T85" fmla="*/ 2147483647 h 18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70"/>
              <a:gd name="T130" fmla="*/ 0 h 181"/>
              <a:gd name="T131" fmla="*/ 170 w 170"/>
              <a:gd name="T132" fmla="*/ 181 h 18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70" h="181">
                <a:moveTo>
                  <a:pt x="143" y="97"/>
                </a:moveTo>
                <a:lnTo>
                  <a:pt x="138" y="91"/>
                </a:lnTo>
                <a:lnTo>
                  <a:pt x="136" y="75"/>
                </a:lnTo>
                <a:lnTo>
                  <a:pt x="120" y="55"/>
                </a:lnTo>
                <a:lnTo>
                  <a:pt x="128" y="42"/>
                </a:lnTo>
                <a:lnTo>
                  <a:pt x="109" y="32"/>
                </a:lnTo>
                <a:lnTo>
                  <a:pt x="107" y="21"/>
                </a:lnTo>
                <a:lnTo>
                  <a:pt x="108" y="17"/>
                </a:lnTo>
                <a:lnTo>
                  <a:pt x="107" y="6"/>
                </a:lnTo>
                <a:lnTo>
                  <a:pt x="86" y="0"/>
                </a:lnTo>
                <a:lnTo>
                  <a:pt x="68" y="8"/>
                </a:lnTo>
                <a:lnTo>
                  <a:pt x="64" y="21"/>
                </a:lnTo>
                <a:lnTo>
                  <a:pt x="56" y="24"/>
                </a:lnTo>
                <a:lnTo>
                  <a:pt x="38" y="24"/>
                </a:lnTo>
                <a:lnTo>
                  <a:pt x="23" y="21"/>
                </a:lnTo>
                <a:lnTo>
                  <a:pt x="9" y="12"/>
                </a:lnTo>
                <a:lnTo>
                  <a:pt x="0" y="17"/>
                </a:lnTo>
                <a:lnTo>
                  <a:pt x="38" y="33"/>
                </a:lnTo>
                <a:lnTo>
                  <a:pt x="52" y="57"/>
                </a:lnTo>
                <a:lnTo>
                  <a:pt x="58" y="73"/>
                </a:lnTo>
                <a:lnTo>
                  <a:pt x="64" y="72"/>
                </a:lnTo>
                <a:lnTo>
                  <a:pt x="71" y="76"/>
                </a:lnTo>
                <a:lnTo>
                  <a:pt x="74" y="89"/>
                </a:lnTo>
                <a:lnTo>
                  <a:pt x="50" y="108"/>
                </a:lnTo>
                <a:lnTo>
                  <a:pt x="42" y="118"/>
                </a:lnTo>
                <a:lnTo>
                  <a:pt x="30" y="123"/>
                </a:lnTo>
                <a:lnTo>
                  <a:pt x="32" y="143"/>
                </a:lnTo>
                <a:lnTo>
                  <a:pt x="36" y="165"/>
                </a:lnTo>
                <a:lnTo>
                  <a:pt x="53" y="171"/>
                </a:lnTo>
                <a:lnTo>
                  <a:pt x="53" y="173"/>
                </a:lnTo>
                <a:lnTo>
                  <a:pt x="58" y="173"/>
                </a:lnTo>
                <a:lnTo>
                  <a:pt x="64" y="181"/>
                </a:lnTo>
                <a:lnTo>
                  <a:pt x="68" y="177"/>
                </a:lnTo>
                <a:lnTo>
                  <a:pt x="103" y="171"/>
                </a:lnTo>
                <a:lnTo>
                  <a:pt x="109" y="168"/>
                </a:lnTo>
                <a:lnTo>
                  <a:pt x="128" y="168"/>
                </a:lnTo>
                <a:lnTo>
                  <a:pt x="139" y="157"/>
                </a:lnTo>
                <a:lnTo>
                  <a:pt x="150" y="147"/>
                </a:lnTo>
                <a:lnTo>
                  <a:pt x="160" y="136"/>
                </a:lnTo>
                <a:lnTo>
                  <a:pt x="170" y="125"/>
                </a:lnTo>
                <a:lnTo>
                  <a:pt x="145" y="110"/>
                </a:lnTo>
                <a:lnTo>
                  <a:pt x="152" y="106"/>
                </a:lnTo>
                <a:lnTo>
                  <a:pt x="143" y="97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651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31" name="Freeform 421"/>
          <p:cNvSpPr>
            <a:spLocks/>
          </p:cNvSpPr>
          <p:nvPr/>
        </p:nvSpPr>
        <p:spPr bwMode="auto">
          <a:xfrm>
            <a:off x="4460421" y="2884477"/>
            <a:ext cx="3175" cy="4762"/>
          </a:xfrm>
          <a:custGeom>
            <a:avLst/>
            <a:gdLst>
              <a:gd name="T0" fmla="*/ 2147483647 w 2"/>
              <a:gd name="T1" fmla="*/ 0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3"/>
              <a:gd name="T14" fmla="*/ 2 w 2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3">
                <a:moveTo>
                  <a:pt x="1" y="0"/>
                </a:moveTo>
                <a:lnTo>
                  <a:pt x="0" y="3"/>
                </a:lnTo>
                <a:lnTo>
                  <a:pt x="2" y="3"/>
                </a:lnTo>
                <a:lnTo>
                  <a:pt x="1" y="0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32" name="Freeform 422"/>
          <p:cNvSpPr>
            <a:spLocks/>
          </p:cNvSpPr>
          <p:nvPr/>
        </p:nvSpPr>
        <p:spPr bwMode="auto">
          <a:xfrm>
            <a:off x="4462009" y="2832089"/>
            <a:ext cx="188912" cy="76200"/>
          </a:xfrm>
          <a:custGeom>
            <a:avLst/>
            <a:gdLst>
              <a:gd name="T0" fmla="*/ 2147483647 w 119"/>
              <a:gd name="T1" fmla="*/ 2147483647 h 48"/>
              <a:gd name="T2" fmla="*/ 2147483647 w 119"/>
              <a:gd name="T3" fmla="*/ 2147483647 h 48"/>
              <a:gd name="T4" fmla="*/ 2147483647 w 119"/>
              <a:gd name="T5" fmla="*/ 2147483647 h 48"/>
              <a:gd name="T6" fmla="*/ 2147483647 w 119"/>
              <a:gd name="T7" fmla="*/ 2147483647 h 48"/>
              <a:gd name="T8" fmla="*/ 2147483647 w 119"/>
              <a:gd name="T9" fmla="*/ 2147483647 h 48"/>
              <a:gd name="T10" fmla="*/ 2147483647 w 119"/>
              <a:gd name="T11" fmla="*/ 2147483647 h 48"/>
              <a:gd name="T12" fmla="*/ 0 w 119"/>
              <a:gd name="T13" fmla="*/ 2147483647 h 48"/>
              <a:gd name="T14" fmla="*/ 0 w 119"/>
              <a:gd name="T15" fmla="*/ 2147483647 h 48"/>
              <a:gd name="T16" fmla="*/ 2147483647 w 119"/>
              <a:gd name="T17" fmla="*/ 2147483647 h 48"/>
              <a:gd name="T18" fmla="*/ 2147483647 w 119"/>
              <a:gd name="T19" fmla="*/ 2147483647 h 48"/>
              <a:gd name="T20" fmla="*/ 2147483647 w 119"/>
              <a:gd name="T21" fmla="*/ 2147483647 h 48"/>
              <a:gd name="T22" fmla="*/ 2147483647 w 119"/>
              <a:gd name="T23" fmla="*/ 2147483647 h 48"/>
              <a:gd name="T24" fmla="*/ 2147483647 w 119"/>
              <a:gd name="T25" fmla="*/ 2147483647 h 48"/>
              <a:gd name="T26" fmla="*/ 2147483647 w 119"/>
              <a:gd name="T27" fmla="*/ 2147483647 h 48"/>
              <a:gd name="T28" fmla="*/ 2147483647 w 119"/>
              <a:gd name="T29" fmla="*/ 2147483647 h 48"/>
              <a:gd name="T30" fmla="*/ 2147483647 w 119"/>
              <a:gd name="T31" fmla="*/ 2147483647 h 48"/>
              <a:gd name="T32" fmla="*/ 2147483647 w 119"/>
              <a:gd name="T33" fmla="*/ 2147483647 h 48"/>
              <a:gd name="T34" fmla="*/ 2147483647 w 119"/>
              <a:gd name="T35" fmla="*/ 0 h 48"/>
              <a:gd name="T36" fmla="*/ 2147483647 w 119"/>
              <a:gd name="T37" fmla="*/ 2147483647 h 48"/>
              <a:gd name="T38" fmla="*/ 2147483647 w 119"/>
              <a:gd name="T39" fmla="*/ 2147483647 h 48"/>
              <a:gd name="T40" fmla="*/ 2147483647 w 119"/>
              <a:gd name="T41" fmla="*/ 2147483647 h 48"/>
              <a:gd name="T42" fmla="*/ 2147483647 w 119"/>
              <a:gd name="T43" fmla="*/ 2147483647 h 48"/>
              <a:gd name="T44" fmla="*/ 2147483647 w 119"/>
              <a:gd name="T45" fmla="*/ 2147483647 h 48"/>
              <a:gd name="T46" fmla="*/ 2147483647 w 119"/>
              <a:gd name="T47" fmla="*/ 2147483647 h 48"/>
              <a:gd name="T48" fmla="*/ 2147483647 w 119"/>
              <a:gd name="T49" fmla="*/ 2147483647 h 48"/>
              <a:gd name="T50" fmla="*/ 2147483647 w 119"/>
              <a:gd name="T51" fmla="*/ 2147483647 h 48"/>
              <a:gd name="T52" fmla="*/ 2147483647 w 119"/>
              <a:gd name="T53" fmla="*/ 2147483647 h 4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19"/>
              <a:gd name="T82" fmla="*/ 0 h 48"/>
              <a:gd name="T83" fmla="*/ 119 w 119"/>
              <a:gd name="T84" fmla="*/ 48 h 4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19" h="48">
                <a:moveTo>
                  <a:pt x="41" y="39"/>
                </a:moveTo>
                <a:lnTo>
                  <a:pt x="24" y="41"/>
                </a:lnTo>
                <a:lnTo>
                  <a:pt x="15" y="40"/>
                </a:lnTo>
                <a:lnTo>
                  <a:pt x="2" y="36"/>
                </a:lnTo>
                <a:lnTo>
                  <a:pt x="1" y="36"/>
                </a:lnTo>
                <a:lnTo>
                  <a:pt x="1" y="35"/>
                </a:lnTo>
                <a:lnTo>
                  <a:pt x="0" y="33"/>
                </a:lnTo>
                <a:lnTo>
                  <a:pt x="0" y="27"/>
                </a:lnTo>
                <a:lnTo>
                  <a:pt x="11" y="29"/>
                </a:lnTo>
                <a:lnTo>
                  <a:pt x="14" y="30"/>
                </a:lnTo>
                <a:lnTo>
                  <a:pt x="18" y="27"/>
                </a:lnTo>
                <a:lnTo>
                  <a:pt x="31" y="26"/>
                </a:lnTo>
                <a:lnTo>
                  <a:pt x="50" y="26"/>
                </a:lnTo>
                <a:lnTo>
                  <a:pt x="55" y="24"/>
                </a:lnTo>
                <a:lnTo>
                  <a:pt x="52" y="14"/>
                </a:lnTo>
                <a:lnTo>
                  <a:pt x="65" y="3"/>
                </a:lnTo>
                <a:lnTo>
                  <a:pt x="74" y="6"/>
                </a:lnTo>
                <a:lnTo>
                  <a:pt x="84" y="0"/>
                </a:lnTo>
                <a:lnTo>
                  <a:pt x="109" y="3"/>
                </a:lnTo>
                <a:lnTo>
                  <a:pt x="119" y="17"/>
                </a:lnTo>
                <a:lnTo>
                  <a:pt x="113" y="24"/>
                </a:lnTo>
                <a:lnTo>
                  <a:pt x="111" y="25"/>
                </a:lnTo>
                <a:lnTo>
                  <a:pt x="105" y="38"/>
                </a:lnTo>
                <a:lnTo>
                  <a:pt x="104" y="40"/>
                </a:lnTo>
                <a:lnTo>
                  <a:pt x="73" y="48"/>
                </a:lnTo>
                <a:lnTo>
                  <a:pt x="66" y="47"/>
                </a:lnTo>
                <a:lnTo>
                  <a:pt x="41" y="39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651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33" name="Freeform 423"/>
          <p:cNvSpPr>
            <a:spLocks/>
          </p:cNvSpPr>
          <p:nvPr/>
        </p:nvSpPr>
        <p:spPr bwMode="auto">
          <a:xfrm>
            <a:off x="4622346" y="2946389"/>
            <a:ext cx="101600" cy="84138"/>
          </a:xfrm>
          <a:custGeom>
            <a:avLst/>
            <a:gdLst>
              <a:gd name="T0" fmla="*/ 2147483647 w 64"/>
              <a:gd name="T1" fmla="*/ 2147483647 h 53"/>
              <a:gd name="T2" fmla="*/ 2147483647 w 64"/>
              <a:gd name="T3" fmla="*/ 2147483647 h 53"/>
              <a:gd name="T4" fmla="*/ 2147483647 w 64"/>
              <a:gd name="T5" fmla="*/ 2147483647 h 53"/>
              <a:gd name="T6" fmla="*/ 2147483647 w 64"/>
              <a:gd name="T7" fmla="*/ 2147483647 h 53"/>
              <a:gd name="T8" fmla="*/ 2147483647 w 64"/>
              <a:gd name="T9" fmla="*/ 2147483647 h 53"/>
              <a:gd name="T10" fmla="*/ 2147483647 w 64"/>
              <a:gd name="T11" fmla="*/ 2147483647 h 53"/>
              <a:gd name="T12" fmla="*/ 2147483647 w 64"/>
              <a:gd name="T13" fmla="*/ 2147483647 h 53"/>
              <a:gd name="T14" fmla="*/ 2147483647 w 64"/>
              <a:gd name="T15" fmla="*/ 2147483647 h 53"/>
              <a:gd name="T16" fmla="*/ 2147483647 w 64"/>
              <a:gd name="T17" fmla="*/ 2147483647 h 53"/>
              <a:gd name="T18" fmla="*/ 2147483647 w 64"/>
              <a:gd name="T19" fmla="*/ 2147483647 h 53"/>
              <a:gd name="T20" fmla="*/ 2147483647 w 64"/>
              <a:gd name="T21" fmla="*/ 2147483647 h 53"/>
              <a:gd name="T22" fmla="*/ 2147483647 w 64"/>
              <a:gd name="T23" fmla="*/ 2147483647 h 53"/>
              <a:gd name="T24" fmla="*/ 2147483647 w 64"/>
              <a:gd name="T25" fmla="*/ 2147483647 h 53"/>
              <a:gd name="T26" fmla="*/ 2147483647 w 64"/>
              <a:gd name="T27" fmla="*/ 2147483647 h 53"/>
              <a:gd name="T28" fmla="*/ 2147483647 w 64"/>
              <a:gd name="T29" fmla="*/ 2147483647 h 53"/>
              <a:gd name="T30" fmla="*/ 2147483647 w 64"/>
              <a:gd name="T31" fmla="*/ 2147483647 h 53"/>
              <a:gd name="T32" fmla="*/ 2147483647 w 64"/>
              <a:gd name="T33" fmla="*/ 2147483647 h 53"/>
              <a:gd name="T34" fmla="*/ 2147483647 w 64"/>
              <a:gd name="T35" fmla="*/ 2147483647 h 53"/>
              <a:gd name="T36" fmla="*/ 2147483647 w 64"/>
              <a:gd name="T37" fmla="*/ 2147483647 h 53"/>
              <a:gd name="T38" fmla="*/ 2147483647 w 64"/>
              <a:gd name="T39" fmla="*/ 2147483647 h 53"/>
              <a:gd name="T40" fmla="*/ 2147483647 w 64"/>
              <a:gd name="T41" fmla="*/ 2147483647 h 53"/>
              <a:gd name="T42" fmla="*/ 2147483647 w 64"/>
              <a:gd name="T43" fmla="*/ 2147483647 h 53"/>
              <a:gd name="T44" fmla="*/ 2147483647 w 64"/>
              <a:gd name="T45" fmla="*/ 2147483647 h 53"/>
              <a:gd name="T46" fmla="*/ 2147483647 w 64"/>
              <a:gd name="T47" fmla="*/ 2147483647 h 53"/>
              <a:gd name="T48" fmla="*/ 2147483647 w 64"/>
              <a:gd name="T49" fmla="*/ 2147483647 h 53"/>
              <a:gd name="T50" fmla="*/ 2147483647 w 64"/>
              <a:gd name="T51" fmla="*/ 2147483647 h 53"/>
              <a:gd name="T52" fmla="*/ 2147483647 w 64"/>
              <a:gd name="T53" fmla="*/ 2147483647 h 53"/>
              <a:gd name="T54" fmla="*/ 2147483647 w 64"/>
              <a:gd name="T55" fmla="*/ 2147483647 h 53"/>
              <a:gd name="T56" fmla="*/ 2147483647 w 64"/>
              <a:gd name="T57" fmla="*/ 2147483647 h 53"/>
              <a:gd name="T58" fmla="*/ 2147483647 w 64"/>
              <a:gd name="T59" fmla="*/ 2147483647 h 53"/>
              <a:gd name="T60" fmla="*/ 0 w 64"/>
              <a:gd name="T61" fmla="*/ 2147483647 h 53"/>
              <a:gd name="T62" fmla="*/ 2147483647 w 64"/>
              <a:gd name="T63" fmla="*/ 2147483647 h 53"/>
              <a:gd name="T64" fmla="*/ 2147483647 w 64"/>
              <a:gd name="T65" fmla="*/ 2147483647 h 53"/>
              <a:gd name="T66" fmla="*/ 2147483647 w 64"/>
              <a:gd name="T67" fmla="*/ 0 h 53"/>
              <a:gd name="T68" fmla="*/ 2147483647 w 64"/>
              <a:gd name="T69" fmla="*/ 0 h 53"/>
              <a:gd name="T70" fmla="*/ 2147483647 w 64"/>
              <a:gd name="T71" fmla="*/ 2147483647 h 53"/>
              <a:gd name="T72" fmla="*/ 2147483647 w 64"/>
              <a:gd name="T73" fmla="*/ 2147483647 h 53"/>
              <a:gd name="T74" fmla="*/ 2147483647 w 64"/>
              <a:gd name="T75" fmla="*/ 2147483647 h 53"/>
              <a:gd name="T76" fmla="*/ 2147483647 w 64"/>
              <a:gd name="T77" fmla="*/ 2147483647 h 53"/>
              <a:gd name="T78" fmla="*/ 2147483647 w 64"/>
              <a:gd name="T79" fmla="*/ 2147483647 h 53"/>
              <a:gd name="T80" fmla="*/ 2147483647 w 64"/>
              <a:gd name="T81" fmla="*/ 2147483647 h 53"/>
              <a:gd name="T82" fmla="*/ 2147483647 w 64"/>
              <a:gd name="T83" fmla="*/ 2147483647 h 53"/>
              <a:gd name="T84" fmla="*/ 2147483647 w 64"/>
              <a:gd name="T85" fmla="*/ 2147483647 h 53"/>
              <a:gd name="T86" fmla="*/ 2147483647 w 64"/>
              <a:gd name="T87" fmla="*/ 2147483647 h 53"/>
              <a:gd name="T88" fmla="*/ 2147483647 w 64"/>
              <a:gd name="T89" fmla="*/ 2147483647 h 5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64"/>
              <a:gd name="T136" fmla="*/ 0 h 53"/>
              <a:gd name="T137" fmla="*/ 64 w 64"/>
              <a:gd name="T138" fmla="*/ 53 h 5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64" h="53">
                <a:moveTo>
                  <a:pt x="58" y="6"/>
                </a:moveTo>
                <a:lnTo>
                  <a:pt x="58" y="10"/>
                </a:lnTo>
                <a:lnTo>
                  <a:pt x="57" y="13"/>
                </a:lnTo>
                <a:lnTo>
                  <a:pt x="55" y="16"/>
                </a:lnTo>
                <a:lnTo>
                  <a:pt x="55" y="17"/>
                </a:lnTo>
                <a:lnTo>
                  <a:pt x="58" y="19"/>
                </a:lnTo>
                <a:lnTo>
                  <a:pt x="64" y="24"/>
                </a:lnTo>
                <a:lnTo>
                  <a:pt x="59" y="27"/>
                </a:lnTo>
                <a:lnTo>
                  <a:pt x="62" y="29"/>
                </a:lnTo>
                <a:lnTo>
                  <a:pt x="63" y="34"/>
                </a:lnTo>
                <a:lnTo>
                  <a:pt x="53" y="36"/>
                </a:lnTo>
                <a:lnTo>
                  <a:pt x="58" y="39"/>
                </a:lnTo>
                <a:lnTo>
                  <a:pt x="56" y="41"/>
                </a:lnTo>
                <a:lnTo>
                  <a:pt x="52" y="39"/>
                </a:lnTo>
                <a:lnTo>
                  <a:pt x="49" y="44"/>
                </a:lnTo>
                <a:lnTo>
                  <a:pt x="47" y="46"/>
                </a:lnTo>
                <a:lnTo>
                  <a:pt x="50" y="52"/>
                </a:lnTo>
                <a:lnTo>
                  <a:pt x="47" y="53"/>
                </a:lnTo>
                <a:lnTo>
                  <a:pt x="44" y="52"/>
                </a:lnTo>
                <a:lnTo>
                  <a:pt x="38" y="48"/>
                </a:lnTo>
                <a:lnTo>
                  <a:pt x="34" y="46"/>
                </a:lnTo>
                <a:lnTo>
                  <a:pt x="34" y="44"/>
                </a:lnTo>
                <a:lnTo>
                  <a:pt x="27" y="39"/>
                </a:lnTo>
                <a:lnTo>
                  <a:pt x="26" y="36"/>
                </a:lnTo>
                <a:lnTo>
                  <a:pt x="23" y="34"/>
                </a:lnTo>
                <a:lnTo>
                  <a:pt x="10" y="23"/>
                </a:lnTo>
                <a:lnTo>
                  <a:pt x="10" y="22"/>
                </a:lnTo>
                <a:lnTo>
                  <a:pt x="8" y="20"/>
                </a:lnTo>
                <a:lnTo>
                  <a:pt x="4" y="12"/>
                </a:lnTo>
                <a:lnTo>
                  <a:pt x="1" y="10"/>
                </a:lnTo>
                <a:lnTo>
                  <a:pt x="0" y="1"/>
                </a:lnTo>
                <a:lnTo>
                  <a:pt x="4" y="1"/>
                </a:lnTo>
                <a:lnTo>
                  <a:pt x="9" y="5"/>
                </a:lnTo>
                <a:lnTo>
                  <a:pt x="12" y="0"/>
                </a:lnTo>
                <a:lnTo>
                  <a:pt x="18" y="0"/>
                </a:lnTo>
                <a:lnTo>
                  <a:pt x="22" y="2"/>
                </a:lnTo>
                <a:lnTo>
                  <a:pt x="34" y="3"/>
                </a:lnTo>
                <a:lnTo>
                  <a:pt x="35" y="2"/>
                </a:lnTo>
                <a:lnTo>
                  <a:pt x="38" y="3"/>
                </a:lnTo>
                <a:lnTo>
                  <a:pt x="39" y="2"/>
                </a:lnTo>
                <a:lnTo>
                  <a:pt x="44" y="3"/>
                </a:lnTo>
                <a:lnTo>
                  <a:pt x="46" y="3"/>
                </a:lnTo>
                <a:lnTo>
                  <a:pt x="49" y="6"/>
                </a:lnTo>
                <a:lnTo>
                  <a:pt x="52" y="7"/>
                </a:lnTo>
                <a:lnTo>
                  <a:pt x="58" y="6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34" name="Freeform 424"/>
          <p:cNvSpPr>
            <a:spLocks/>
          </p:cNvSpPr>
          <p:nvPr/>
        </p:nvSpPr>
        <p:spPr bwMode="auto">
          <a:xfrm>
            <a:off x="4568371" y="2905114"/>
            <a:ext cx="147638" cy="114300"/>
          </a:xfrm>
          <a:custGeom>
            <a:avLst/>
            <a:gdLst>
              <a:gd name="T0" fmla="*/ 2147483647 w 93"/>
              <a:gd name="T1" fmla="*/ 2147483647 h 72"/>
              <a:gd name="T2" fmla="*/ 2147483647 w 93"/>
              <a:gd name="T3" fmla="*/ 2147483647 h 72"/>
              <a:gd name="T4" fmla="*/ 2147483647 w 93"/>
              <a:gd name="T5" fmla="*/ 2147483647 h 72"/>
              <a:gd name="T6" fmla="*/ 2147483647 w 93"/>
              <a:gd name="T7" fmla="*/ 2147483647 h 72"/>
              <a:gd name="T8" fmla="*/ 2147483647 w 93"/>
              <a:gd name="T9" fmla="*/ 2147483647 h 72"/>
              <a:gd name="T10" fmla="*/ 2147483647 w 93"/>
              <a:gd name="T11" fmla="*/ 0 h 72"/>
              <a:gd name="T12" fmla="*/ 2147483647 w 93"/>
              <a:gd name="T13" fmla="*/ 2147483647 h 72"/>
              <a:gd name="T14" fmla="*/ 2147483647 w 93"/>
              <a:gd name="T15" fmla="*/ 2147483647 h 72"/>
              <a:gd name="T16" fmla="*/ 2147483647 w 93"/>
              <a:gd name="T17" fmla="*/ 2147483647 h 72"/>
              <a:gd name="T18" fmla="*/ 2147483647 w 93"/>
              <a:gd name="T19" fmla="*/ 2147483647 h 72"/>
              <a:gd name="T20" fmla="*/ 2147483647 w 93"/>
              <a:gd name="T21" fmla="*/ 2147483647 h 72"/>
              <a:gd name="T22" fmla="*/ 2147483647 w 93"/>
              <a:gd name="T23" fmla="*/ 2147483647 h 72"/>
              <a:gd name="T24" fmla="*/ 2147483647 w 93"/>
              <a:gd name="T25" fmla="*/ 2147483647 h 72"/>
              <a:gd name="T26" fmla="*/ 2147483647 w 93"/>
              <a:gd name="T27" fmla="*/ 2147483647 h 72"/>
              <a:gd name="T28" fmla="*/ 2147483647 w 93"/>
              <a:gd name="T29" fmla="*/ 2147483647 h 72"/>
              <a:gd name="T30" fmla="*/ 2147483647 w 93"/>
              <a:gd name="T31" fmla="*/ 2147483647 h 72"/>
              <a:gd name="T32" fmla="*/ 2147483647 w 93"/>
              <a:gd name="T33" fmla="*/ 2147483647 h 72"/>
              <a:gd name="T34" fmla="*/ 2147483647 w 93"/>
              <a:gd name="T35" fmla="*/ 2147483647 h 72"/>
              <a:gd name="T36" fmla="*/ 2147483647 w 93"/>
              <a:gd name="T37" fmla="*/ 2147483647 h 72"/>
              <a:gd name="T38" fmla="*/ 2147483647 w 93"/>
              <a:gd name="T39" fmla="*/ 2147483647 h 72"/>
              <a:gd name="T40" fmla="*/ 2147483647 w 93"/>
              <a:gd name="T41" fmla="*/ 2147483647 h 72"/>
              <a:gd name="T42" fmla="*/ 2147483647 w 93"/>
              <a:gd name="T43" fmla="*/ 2147483647 h 72"/>
              <a:gd name="T44" fmla="*/ 2147483647 w 93"/>
              <a:gd name="T45" fmla="*/ 2147483647 h 72"/>
              <a:gd name="T46" fmla="*/ 2147483647 w 93"/>
              <a:gd name="T47" fmla="*/ 2147483647 h 72"/>
              <a:gd name="T48" fmla="*/ 2147483647 w 93"/>
              <a:gd name="T49" fmla="*/ 2147483647 h 72"/>
              <a:gd name="T50" fmla="*/ 2147483647 w 93"/>
              <a:gd name="T51" fmla="*/ 2147483647 h 72"/>
              <a:gd name="T52" fmla="*/ 2147483647 w 93"/>
              <a:gd name="T53" fmla="*/ 2147483647 h 72"/>
              <a:gd name="T54" fmla="*/ 2147483647 w 93"/>
              <a:gd name="T55" fmla="*/ 2147483647 h 72"/>
              <a:gd name="T56" fmla="*/ 2147483647 w 93"/>
              <a:gd name="T57" fmla="*/ 2147483647 h 72"/>
              <a:gd name="T58" fmla="*/ 2147483647 w 93"/>
              <a:gd name="T59" fmla="*/ 2147483647 h 72"/>
              <a:gd name="T60" fmla="*/ 2147483647 w 93"/>
              <a:gd name="T61" fmla="*/ 2147483647 h 72"/>
              <a:gd name="T62" fmla="*/ 2147483647 w 93"/>
              <a:gd name="T63" fmla="*/ 2147483647 h 7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93"/>
              <a:gd name="T97" fmla="*/ 0 h 72"/>
              <a:gd name="T98" fmla="*/ 93 w 93"/>
              <a:gd name="T99" fmla="*/ 72 h 7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93" h="72">
                <a:moveTo>
                  <a:pt x="83" y="32"/>
                </a:moveTo>
                <a:lnTo>
                  <a:pt x="86" y="33"/>
                </a:lnTo>
                <a:lnTo>
                  <a:pt x="89" y="28"/>
                </a:lnTo>
                <a:lnTo>
                  <a:pt x="93" y="27"/>
                </a:lnTo>
                <a:lnTo>
                  <a:pt x="93" y="26"/>
                </a:lnTo>
                <a:lnTo>
                  <a:pt x="87" y="25"/>
                </a:lnTo>
                <a:lnTo>
                  <a:pt x="85" y="23"/>
                </a:lnTo>
                <a:lnTo>
                  <a:pt x="87" y="21"/>
                </a:lnTo>
                <a:lnTo>
                  <a:pt x="85" y="20"/>
                </a:lnTo>
                <a:lnTo>
                  <a:pt x="81" y="14"/>
                </a:lnTo>
                <a:lnTo>
                  <a:pt x="58" y="12"/>
                </a:lnTo>
                <a:lnTo>
                  <a:pt x="44" y="0"/>
                </a:lnTo>
                <a:lnTo>
                  <a:pt x="43" y="1"/>
                </a:lnTo>
                <a:lnTo>
                  <a:pt x="41" y="1"/>
                </a:lnTo>
                <a:lnTo>
                  <a:pt x="41" y="3"/>
                </a:lnTo>
                <a:lnTo>
                  <a:pt x="36" y="3"/>
                </a:lnTo>
                <a:lnTo>
                  <a:pt x="35" y="5"/>
                </a:lnTo>
                <a:lnTo>
                  <a:pt x="30" y="6"/>
                </a:lnTo>
                <a:lnTo>
                  <a:pt x="31" y="9"/>
                </a:lnTo>
                <a:lnTo>
                  <a:pt x="31" y="12"/>
                </a:lnTo>
                <a:lnTo>
                  <a:pt x="33" y="15"/>
                </a:lnTo>
                <a:lnTo>
                  <a:pt x="30" y="15"/>
                </a:lnTo>
                <a:lnTo>
                  <a:pt x="25" y="17"/>
                </a:lnTo>
                <a:lnTo>
                  <a:pt x="25" y="18"/>
                </a:lnTo>
                <a:lnTo>
                  <a:pt x="26" y="21"/>
                </a:lnTo>
                <a:lnTo>
                  <a:pt x="22" y="21"/>
                </a:lnTo>
                <a:lnTo>
                  <a:pt x="19" y="20"/>
                </a:lnTo>
                <a:lnTo>
                  <a:pt x="18" y="20"/>
                </a:lnTo>
                <a:lnTo>
                  <a:pt x="17" y="20"/>
                </a:lnTo>
                <a:lnTo>
                  <a:pt x="14" y="18"/>
                </a:lnTo>
                <a:lnTo>
                  <a:pt x="12" y="21"/>
                </a:lnTo>
                <a:lnTo>
                  <a:pt x="5" y="21"/>
                </a:lnTo>
                <a:lnTo>
                  <a:pt x="0" y="20"/>
                </a:lnTo>
                <a:lnTo>
                  <a:pt x="4" y="26"/>
                </a:lnTo>
                <a:lnTo>
                  <a:pt x="8" y="32"/>
                </a:lnTo>
                <a:lnTo>
                  <a:pt x="11" y="28"/>
                </a:lnTo>
                <a:lnTo>
                  <a:pt x="24" y="46"/>
                </a:lnTo>
                <a:lnTo>
                  <a:pt x="29" y="52"/>
                </a:lnTo>
                <a:lnTo>
                  <a:pt x="44" y="61"/>
                </a:lnTo>
                <a:lnTo>
                  <a:pt x="63" y="72"/>
                </a:lnTo>
                <a:lnTo>
                  <a:pt x="67" y="72"/>
                </a:lnTo>
                <a:lnTo>
                  <a:pt x="68" y="72"/>
                </a:lnTo>
                <a:lnTo>
                  <a:pt x="68" y="70"/>
                </a:lnTo>
                <a:lnTo>
                  <a:pt x="61" y="65"/>
                </a:lnTo>
                <a:lnTo>
                  <a:pt x="60" y="62"/>
                </a:lnTo>
                <a:lnTo>
                  <a:pt x="57" y="60"/>
                </a:lnTo>
                <a:lnTo>
                  <a:pt x="44" y="49"/>
                </a:lnTo>
                <a:lnTo>
                  <a:pt x="44" y="48"/>
                </a:lnTo>
                <a:lnTo>
                  <a:pt x="42" y="46"/>
                </a:lnTo>
                <a:lnTo>
                  <a:pt x="38" y="38"/>
                </a:lnTo>
                <a:lnTo>
                  <a:pt x="35" y="36"/>
                </a:lnTo>
                <a:lnTo>
                  <a:pt x="34" y="27"/>
                </a:lnTo>
                <a:lnTo>
                  <a:pt x="38" y="27"/>
                </a:lnTo>
                <a:lnTo>
                  <a:pt x="43" y="31"/>
                </a:lnTo>
                <a:lnTo>
                  <a:pt x="46" y="26"/>
                </a:lnTo>
                <a:lnTo>
                  <a:pt x="52" y="26"/>
                </a:lnTo>
                <a:lnTo>
                  <a:pt x="56" y="28"/>
                </a:lnTo>
                <a:lnTo>
                  <a:pt x="68" y="29"/>
                </a:lnTo>
                <a:lnTo>
                  <a:pt x="69" y="28"/>
                </a:lnTo>
                <a:lnTo>
                  <a:pt x="72" y="29"/>
                </a:lnTo>
                <a:lnTo>
                  <a:pt x="73" y="28"/>
                </a:lnTo>
                <a:lnTo>
                  <a:pt x="78" y="29"/>
                </a:lnTo>
                <a:lnTo>
                  <a:pt x="80" y="29"/>
                </a:lnTo>
                <a:lnTo>
                  <a:pt x="83" y="32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35" name="Freeform 425"/>
          <p:cNvSpPr>
            <a:spLocks/>
          </p:cNvSpPr>
          <p:nvPr/>
        </p:nvSpPr>
        <p:spPr bwMode="auto">
          <a:xfrm>
            <a:off x="4657271" y="3019414"/>
            <a:ext cx="39688" cy="15875"/>
          </a:xfrm>
          <a:custGeom>
            <a:avLst/>
            <a:gdLst>
              <a:gd name="T0" fmla="*/ 2147483647 w 25"/>
              <a:gd name="T1" fmla="*/ 2147483647 h 10"/>
              <a:gd name="T2" fmla="*/ 2147483647 w 25"/>
              <a:gd name="T3" fmla="*/ 2147483647 h 10"/>
              <a:gd name="T4" fmla="*/ 2147483647 w 25"/>
              <a:gd name="T5" fmla="*/ 2147483647 h 10"/>
              <a:gd name="T6" fmla="*/ 2147483647 w 25"/>
              <a:gd name="T7" fmla="*/ 2147483647 h 10"/>
              <a:gd name="T8" fmla="*/ 2147483647 w 25"/>
              <a:gd name="T9" fmla="*/ 0 h 10"/>
              <a:gd name="T10" fmla="*/ 2147483647 w 25"/>
              <a:gd name="T11" fmla="*/ 2147483647 h 10"/>
              <a:gd name="T12" fmla="*/ 0 w 25"/>
              <a:gd name="T13" fmla="*/ 0 h 10"/>
              <a:gd name="T14" fmla="*/ 2147483647 w 25"/>
              <a:gd name="T15" fmla="*/ 2147483647 h 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5"/>
              <a:gd name="T25" fmla="*/ 0 h 10"/>
              <a:gd name="T26" fmla="*/ 25 w 25"/>
              <a:gd name="T27" fmla="*/ 10 h 1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5" h="10">
                <a:moveTo>
                  <a:pt x="25" y="10"/>
                </a:moveTo>
                <a:lnTo>
                  <a:pt x="25" y="7"/>
                </a:lnTo>
                <a:lnTo>
                  <a:pt x="22" y="6"/>
                </a:lnTo>
                <a:lnTo>
                  <a:pt x="16" y="2"/>
                </a:lnTo>
                <a:lnTo>
                  <a:pt x="12" y="0"/>
                </a:lnTo>
                <a:lnTo>
                  <a:pt x="11" y="1"/>
                </a:lnTo>
                <a:lnTo>
                  <a:pt x="0" y="0"/>
                </a:lnTo>
                <a:lnTo>
                  <a:pt x="25" y="10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36" name="Freeform 426"/>
          <p:cNvSpPr>
            <a:spLocks/>
          </p:cNvSpPr>
          <p:nvPr/>
        </p:nvSpPr>
        <p:spPr bwMode="auto">
          <a:xfrm>
            <a:off x="4103234" y="2763827"/>
            <a:ext cx="320675" cy="271462"/>
          </a:xfrm>
          <a:custGeom>
            <a:avLst/>
            <a:gdLst>
              <a:gd name="T0" fmla="*/ 2147483647 w 202"/>
              <a:gd name="T1" fmla="*/ 2147483647 h 171"/>
              <a:gd name="T2" fmla="*/ 2147483647 w 202"/>
              <a:gd name="T3" fmla="*/ 2147483647 h 171"/>
              <a:gd name="T4" fmla="*/ 2147483647 w 202"/>
              <a:gd name="T5" fmla="*/ 2147483647 h 171"/>
              <a:gd name="T6" fmla="*/ 2147483647 w 202"/>
              <a:gd name="T7" fmla="*/ 2147483647 h 171"/>
              <a:gd name="T8" fmla="*/ 2147483647 w 202"/>
              <a:gd name="T9" fmla="*/ 2147483647 h 171"/>
              <a:gd name="T10" fmla="*/ 2147483647 w 202"/>
              <a:gd name="T11" fmla="*/ 2147483647 h 171"/>
              <a:gd name="T12" fmla="*/ 2147483647 w 202"/>
              <a:gd name="T13" fmla="*/ 2147483647 h 171"/>
              <a:gd name="T14" fmla="*/ 2147483647 w 202"/>
              <a:gd name="T15" fmla="*/ 2147483647 h 171"/>
              <a:gd name="T16" fmla="*/ 2147483647 w 202"/>
              <a:gd name="T17" fmla="*/ 2147483647 h 171"/>
              <a:gd name="T18" fmla="*/ 2147483647 w 202"/>
              <a:gd name="T19" fmla="*/ 2147483647 h 171"/>
              <a:gd name="T20" fmla="*/ 2147483647 w 202"/>
              <a:gd name="T21" fmla="*/ 2147483647 h 171"/>
              <a:gd name="T22" fmla="*/ 2147483647 w 202"/>
              <a:gd name="T23" fmla="*/ 2147483647 h 171"/>
              <a:gd name="T24" fmla="*/ 2147483647 w 202"/>
              <a:gd name="T25" fmla="*/ 2147483647 h 171"/>
              <a:gd name="T26" fmla="*/ 2147483647 w 202"/>
              <a:gd name="T27" fmla="*/ 2147483647 h 171"/>
              <a:gd name="T28" fmla="*/ 2147483647 w 202"/>
              <a:gd name="T29" fmla="*/ 2147483647 h 171"/>
              <a:gd name="T30" fmla="*/ 2147483647 w 202"/>
              <a:gd name="T31" fmla="*/ 2147483647 h 171"/>
              <a:gd name="T32" fmla="*/ 2147483647 w 202"/>
              <a:gd name="T33" fmla="*/ 2147483647 h 171"/>
              <a:gd name="T34" fmla="*/ 2147483647 w 202"/>
              <a:gd name="T35" fmla="*/ 2147483647 h 171"/>
              <a:gd name="T36" fmla="*/ 2147483647 w 202"/>
              <a:gd name="T37" fmla="*/ 2147483647 h 171"/>
              <a:gd name="T38" fmla="*/ 2147483647 w 202"/>
              <a:gd name="T39" fmla="*/ 2147483647 h 171"/>
              <a:gd name="T40" fmla="*/ 2147483647 w 202"/>
              <a:gd name="T41" fmla="*/ 2147483647 h 171"/>
              <a:gd name="T42" fmla="*/ 2147483647 w 202"/>
              <a:gd name="T43" fmla="*/ 0 h 171"/>
              <a:gd name="T44" fmla="*/ 2147483647 w 202"/>
              <a:gd name="T45" fmla="*/ 2147483647 h 171"/>
              <a:gd name="T46" fmla="*/ 2147483647 w 202"/>
              <a:gd name="T47" fmla="*/ 2147483647 h 171"/>
              <a:gd name="T48" fmla="*/ 2147483647 w 202"/>
              <a:gd name="T49" fmla="*/ 2147483647 h 171"/>
              <a:gd name="T50" fmla="*/ 2147483647 w 202"/>
              <a:gd name="T51" fmla="*/ 2147483647 h 171"/>
              <a:gd name="T52" fmla="*/ 2147483647 w 202"/>
              <a:gd name="T53" fmla="*/ 2147483647 h 171"/>
              <a:gd name="T54" fmla="*/ 2147483647 w 202"/>
              <a:gd name="T55" fmla="*/ 2147483647 h 171"/>
              <a:gd name="T56" fmla="*/ 2147483647 w 202"/>
              <a:gd name="T57" fmla="*/ 2147483647 h 171"/>
              <a:gd name="T58" fmla="*/ 2147483647 w 202"/>
              <a:gd name="T59" fmla="*/ 2147483647 h 171"/>
              <a:gd name="T60" fmla="*/ 2147483647 w 202"/>
              <a:gd name="T61" fmla="*/ 2147483647 h 171"/>
              <a:gd name="T62" fmla="*/ 2147483647 w 202"/>
              <a:gd name="T63" fmla="*/ 2147483647 h 17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02"/>
              <a:gd name="T97" fmla="*/ 0 h 171"/>
              <a:gd name="T98" fmla="*/ 202 w 202"/>
              <a:gd name="T99" fmla="*/ 171 h 17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02" h="171">
                <a:moveTo>
                  <a:pt x="196" y="137"/>
                </a:moveTo>
                <a:lnTo>
                  <a:pt x="196" y="144"/>
                </a:lnTo>
                <a:lnTo>
                  <a:pt x="195" y="145"/>
                </a:lnTo>
                <a:lnTo>
                  <a:pt x="195" y="144"/>
                </a:lnTo>
                <a:lnTo>
                  <a:pt x="194" y="145"/>
                </a:lnTo>
                <a:lnTo>
                  <a:pt x="178" y="158"/>
                </a:lnTo>
                <a:lnTo>
                  <a:pt x="157" y="152"/>
                </a:lnTo>
                <a:lnTo>
                  <a:pt x="152" y="150"/>
                </a:lnTo>
                <a:lnTo>
                  <a:pt x="150" y="151"/>
                </a:lnTo>
                <a:lnTo>
                  <a:pt x="136" y="151"/>
                </a:lnTo>
                <a:lnTo>
                  <a:pt x="127" y="158"/>
                </a:lnTo>
                <a:lnTo>
                  <a:pt x="128" y="171"/>
                </a:lnTo>
                <a:lnTo>
                  <a:pt x="104" y="169"/>
                </a:lnTo>
                <a:lnTo>
                  <a:pt x="105" y="167"/>
                </a:lnTo>
                <a:lnTo>
                  <a:pt x="99" y="168"/>
                </a:lnTo>
                <a:lnTo>
                  <a:pt x="55" y="158"/>
                </a:lnTo>
                <a:lnTo>
                  <a:pt x="47" y="152"/>
                </a:lnTo>
                <a:lnTo>
                  <a:pt x="54" y="142"/>
                </a:lnTo>
                <a:lnTo>
                  <a:pt x="55" y="126"/>
                </a:lnTo>
                <a:lnTo>
                  <a:pt x="57" y="110"/>
                </a:lnTo>
                <a:lnTo>
                  <a:pt x="65" y="119"/>
                </a:lnTo>
                <a:lnTo>
                  <a:pt x="57" y="104"/>
                </a:lnTo>
                <a:lnTo>
                  <a:pt x="58" y="98"/>
                </a:lnTo>
                <a:lnTo>
                  <a:pt x="49" y="92"/>
                </a:lnTo>
                <a:lnTo>
                  <a:pt x="43" y="79"/>
                </a:lnTo>
                <a:lnTo>
                  <a:pt x="45" y="76"/>
                </a:lnTo>
                <a:lnTo>
                  <a:pt x="36" y="72"/>
                </a:lnTo>
                <a:lnTo>
                  <a:pt x="26" y="69"/>
                </a:lnTo>
                <a:lnTo>
                  <a:pt x="13" y="64"/>
                </a:lnTo>
                <a:lnTo>
                  <a:pt x="5" y="60"/>
                </a:lnTo>
                <a:lnTo>
                  <a:pt x="6" y="56"/>
                </a:lnTo>
                <a:lnTo>
                  <a:pt x="8" y="55"/>
                </a:lnTo>
                <a:lnTo>
                  <a:pt x="0" y="54"/>
                </a:lnTo>
                <a:lnTo>
                  <a:pt x="20" y="46"/>
                </a:lnTo>
                <a:lnTo>
                  <a:pt x="32" y="48"/>
                </a:lnTo>
                <a:lnTo>
                  <a:pt x="50" y="48"/>
                </a:lnTo>
                <a:lnTo>
                  <a:pt x="47" y="30"/>
                </a:lnTo>
                <a:lnTo>
                  <a:pt x="52" y="28"/>
                </a:lnTo>
                <a:lnTo>
                  <a:pt x="57" y="33"/>
                </a:lnTo>
                <a:lnTo>
                  <a:pt x="82" y="32"/>
                </a:lnTo>
                <a:lnTo>
                  <a:pt x="77" y="31"/>
                </a:lnTo>
                <a:lnTo>
                  <a:pt x="97" y="20"/>
                </a:lnTo>
                <a:lnTo>
                  <a:pt x="101" y="6"/>
                </a:lnTo>
                <a:lnTo>
                  <a:pt x="115" y="0"/>
                </a:lnTo>
                <a:lnTo>
                  <a:pt x="120" y="7"/>
                </a:lnTo>
                <a:lnTo>
                  <a:pt x="141" y="20"/>
                </a:lnTo>
                <a:lnTo>
                  <a:pt x="148" y="20"/>
                </a:lnTo>
                <a:lnTo>
                  <a:pt x="150" y="22"/>
                </a:lnTo>
                <a:lnTo>
                  <a:pt x="165" y="30"/>
                </a:lnTo>
                <a:lnTo>
                  <a:pt x="166" y="30"/>
                </a:lnTo>
                <a:lnTo>
                  <a:pt x="175" y="32"/>
                </a:lnTo>
                <a:lnTo>
                  <a:pt x="177" y="33"/>
                </a:lnTo>
                <a:lnTo>
                  <a:pt x="202" y="42"/>
                </a:lnTo>
                <a:lnTo>
                  <a:pt x="194" y="69"/>
                </a:lnTo>
                <a:lnTo>
                  <a:pt x="189" y="72"/>
                </a:lnTo>
                <a:lnTo>
                  <a:pt x="186" y="74"/>
                </a:lnTo>
                <a:lnTo>
                  <a:pt x="172" y="95"/>
                </a:lnTo>
                <a:lnTo>
                  <a:pt x="178" y="91"/>
                </a:lnTo>
                <a:lnTo>
                  <a:pt x="188" y="102"/>
                </a:lnTo>
                <a:lnTo>
                  <a:pt x="187" y="109"/>
                </a:lnTo>
                <a:lnTo>
                  <a:pt x="184" y="117"/>
                </a:lnTo>
                <a:lnTo>
                  <a:pt x="186" y="122"/>
                </a:lnTo>
                <a:lnTo>
                  <a:pt x="186" y="130"/>
                </a:lnTo>
                <a:lnTo>
                  <a:pt x="196" y="137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37" name="Freeform 427"/>
          <p:cNvSpPr>
            <a:spLocks/>
          </p:cNvSpPr>
          <p:nvPr/>
        </p:nvSpPr>
        <p:spPr bwMode="auto">
          <a:xfrm>
            <a:off x="4446134" y="3022589"/>
            <a:ext cx="23812" cy="42863"/>
          </a:xfrm>
          <a:custGeom>
            <a:avLst/>
            <a:gdLst>
              <a:gd name="T0" fmla="*/ 2147483647 w 15"/>
              <a:gd name="T1" fmla="*/ 2147483647 h 27"/>
              <a:gd name="T2" fmla="*/ 2147483647 w 15"/>
              <a:gd name="T3" fmla="*/ 2147483647 h 27"/>
              <a:gd name="T4" fmla="*/ 0 w 15"/>
              <a:gd name="T5" fmla="*/ 2147483647 h 27"/>
              <a:gd name="T6" fmla="*/ 2147483647 w 15"/>
              <a:gd name="T7" fmla="*/ 0 h 27"/>
              <a:gd name="T8" fmla="*/ 2147483647 w 15"/>
              <a:gd name="T9" fmla="*/ 2147483647 h 27"/>
              <a:gd name="T10" fmla="*/ 2147483647 w 15"/>
              <a:gd name="T11" fmla="*/ 2147483647 h 2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"/>
              <a:gd name="T19" fmla="*/ 0 h 27"/>
              <a:gd name="T20" fmla="*/ 15 w 15"/>
              <a:gd name="T21" fmla="*/ 27 h 2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" h="27">
                <a:moveTo>
                  <a:pt x="11" y="27"/>
                </a:moveTo>
                <a:lnTo>
                  <a:pt x="3" y="23"/>
                </a:lnTo>
                <a:lnTo>
                  <a:pt x="0" y="11"/>
                </a:lnTo>
                <a:lnTo>
                  <a:pt x="11" y="0"/>
                </a:lnTo>
                <a:lnTo>
                  <a:pt x="15" y="12"/>
                </a:lnTo>
                <a:lnTo>
                  <a:pt x="11" y="27"/>
                </a:lnTo>
                <a:close/>
              </a:path>
            </a:pathLst>
          </a:custGeom>
          <a:solidFill>
            <a:srgbClr val="002060"/>
          </a:solid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38" name="Freeform 428"/>
          <p:cNvSpPr>
            <a:spLocks/>
          </p:cNvSpPr>
          <p:nvPr/>
        </p:nvSpPr>
        <p:spPr bwMode="auto">
          <a:xfrm>
            <a:off x="4627109" y="2847964"/>
            <a:ext cx="166687" cy="79375"/>
          </a:xfrm>
          <a:custGeom>
            <a:avLst/>
            <a:gdLst>
              <a:gd name="T0" fmla="*/ 2147483647 w 105"/>
              <a:gd name="T1" fmla="*/ 2147483647 h 50"/>
              <a:gd name="T2" fmla="*/ 2147483647 w 105"/>
              <a:gd name="T3" fmla="*/ 2147483647 h 50"/>
              <a:gd name="T4" fmla="*/ 2147483647 w 105"/>
              <a:gd name="T5" fmla="*/ 2147483647 h 50"/>
              <a:gd name="T6" fmla="*/ 2147483647 w 105"/>
              <a:gd name="T7" fmla="*/ 2147483647 h 50"/>
              <a:gd name="T8" fmla="*/ 0 w 105"/>
              <a:gd name="T9" fmla="*/ 2147483647 h 50"/>
              <a:gd name="T10" fmla="*/ 2147483647 w 105"/>
              <a:gd name="T11" fmla="*/ 2147483647 h 50"/>
              <a:gd name="T12" fmla="*/ 2147483647 w 105"/>
              <a:gd name="T13" fmla="*/ 2147483647 h 50"/>
              <a:gd name="T14" fmla="*/ 2147483647 w 105"/>
              <a:gd name="T15" fmla="*/ 2147483647 h 50"/>
              <a:gd name="T16" fmla="*/ 2147483647 w 105"/>
              <a:gd name="T17" fmla="*/ 2147483647 h 50"/>
              <a:gd name="T18" fmla="*/ 2147483647 w 105"/>
              <a:gd name="T19" fmla="*/ 2147483647 h 50"/>
              <a:gd name="T20" fmla="*/ 2147483647 w 105"/>
              <a:gd name="T21" fmla="*/ 2147483647 h 50"/>
              <a:gd name="T22" fmla="*/ 2147483647 w 105"/>
              <a:gd name="T23" fmla="*/ 0 h 50"/>
              <a:gd name="T24" fmla="*/ 2147483647 w 105"/>
              <a:gd name="T25" fmla="*/ 0 h 50"/>
              <a:gd name="T26" fmla="*/ 2147483647 w 105"/>
              <a:gd name="T27" fmla="*/ 2147483647 h 50"/>
              <a:gd name="T28" fmla="*/ 2147483647 w 105"/>
              <a:gd name="T29" fmla="*/ 2147483647 h 50"/>
              <a:gd name="T30" fmla="*/ 2147483647 w 105"/>
              <a:gd name="T31" fmla="*/ 2147483647 h 50"/>
              <a:gd name="T32" fmla="*/ 2147483647 w 105"/>
              <a:gd name="T33" fmla="*/ 2147483647 h 50"/>
              <a:gd name="T34" fmla="*/ 2147483647 w 105"/>
              <a:gd name="T35" fmla="*/ 2147483647 h 5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5"/>
              <a:gd name="T55" fmla="*/ 0 h 50"/>
              <a:gd name="T56" fmla="*/ 105 w 105"/>
              <a:gd name="T57" fmla="*/ 50 h 5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5" h="50">
                <a:moveTo>
                  <a:pt x="44" y="50"/>
                </a:moveTo>
                <a:lnTo>
                  <a:pt x="21" y="48"/>
                </a:lnTo>
                <a:lnTo>
                  <a:pt x="7" y="36"/>
                </a:lnTo>
                <a:lnTo>
                  <a:pt x="1" y="32"/>
                </a:lnTo>
                <a:lnTo>
                  <a:pt x="0" y="30"/>
                </a:lnTo>
                <a:lnTo>
                  <a:pt x="1" y="28"/>
                </a:lnTo>
                <a:lnTo>
                  <a:pt x="7" y="15"/>
                </a:lnTo>
                <a:lnTo>
                  <a:pt x="9" y="14"/>
                </a:lnTo>
                <a:lnTo>
                  <a:pt x="15" y="7"/>
                </a:lnTo>
                <a:lnTo>
                  <a:pt x="20" y="11"/>
                </a:lnTo>
                <a:lnTo>
                  <a:pt x="40" y="11"/>
                </a:lnTo>
                <a:lnTo>
                  <a:pt x="65" y="0"/>
                </a:lnTo>
                <a:lnTo>
                  <a:pt x="92" y="0"/>
                </a:lnTo>
                <a:lnTo>
                  <a:pt x="105" y="8"/>
                </a:lnTo>
                <a:lnTo>
                  <a:pt x="89" y="25"/>
                </a:lnTo>
                <a:lnTo>
                  <a:pt x="77" y="42"/>
                </a:lnTo>
                <a:lnTo>
                  <a:pt x="67" y="45"/>
                </a:lnTo>
                <a:lnTo>
                  <a:pt x="44" y="50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39" name="Freeform 429"/>
          <p:cNvSpPr>
            <a:spLocks/>
          </p:cNvSpPr>
          <p:nvPr/>
        </p:nvSpPr>
        <p:spPr bwMode="auto">
          <a:xfrm>
            <a:off x="4816490" y="2023370"/>
            <a:ext cx="3360738" cy="1036638"/>
          </a:xfrm>
          <a:custGeom>
            <a:avLst/>
            <a:gdLst>
              <a:gd name="T0" fmla="*/ 2147483647 w 2117"/>
              <a:gd name="T1" fmla="*/ 2147483647 h 653"/>
              <a:gd name="T2" fmla="*/ 2147483647 w 2117"/>
              <a:gd name="T3" fmla="*/ 2147483647 h 653"/>
              <a:gd name="T4" fmla="*/ 2147483647 w 2117"/>
              <a:gd name="T5" fmla="*/ 2147483647 h 653"/>
              <a:gd name="T6" fmla="*/ 2147483647 w 2117"/>
              <a:gd name="T7" fmla="*/ 2147483647 h 653"/>
              <a:gd name="T8" fmla="*/ 2147483647 w 2117"/>
              <a:gd name="T9" fmla="*/ 2147483647 h 653"/>
              <a:gd name="T10" fmla="*/ 2147483647 w 2117"/>
              <a:gd name="T11" fmla="*/ 2147483647 h 653"/>
              <a:gd name="T12" fmla="*/ 2147483647 w 2117"/>
              <a:gd name="T13" fmla="*/ 2147483647 h 653"/>
              <a:gd name="T14" fmla="*/ 2147483647 w 2117"/>
              <a:gd name="T15" fmla="*/ 2147483647 h 653"/>
              <a:gd name="T16" fmla="*/ 2147483647 w 2117"/>
              <a:gd name="T17" fmla="*/ 2147483647 h 653"/>
              <a:gd name="T18" fmla="*/ 2147483647 w 2117"/>
              <a:gd name="T19" fmla="*/ 2147483647 h 653"/>
              <a:gd name="T20" fmla="*/ 2147483647 w 2117"/>
              <a:gd name="T21" fmla="*/ 2147483647 h 653"/>
              <a:gd name="T22" fmla="*/ 2147483647 w 2117"/>
              <a:gd name="T23" fmla="*/ 2147483647 h 653"/>
              <a:gd name="T24" fmla="*/ 2147483647 w 2117"/>
              <a:gd name="T25" fmla="*/ 2147483647 h 653"/>
              <a:gd name="T26" fmla="*/ 2147483647 w 2117"/>
              <a:gd name="T27" fmla="*/ 2147483647 h 653"/>
              <a:gd name="T28" fmla="*/ 2147483647 w 2117"/>
              <a:gd name="T29" fmla="*/ 2147483647 h 653"/>
              <a:gd name="T30" fmla="*/ 2147483647 w 2117"/>
              <a:gd name="T31" fmla="*/ 2147483647 h 653"/>
              <a:gd name="T32" fmla="*/ 2147483647 w 2117"/>
              <a:gd name="T33" fmla="*/ 2147483647 h 653"/>
              <a:gd name="T34" fmla="*/ 2147483647 w 2117"/>
              <a:gd name="T35" fmla="*/ 2147483647 h 653"/>
              <a:gd name="T36" fmla="*/ 2147483647 w 2117"/>
              <a:gd name="T37" fmla="*/ 2147483647 h 653"/>
              <a:gd name="T38" fmla="*/ 2147483647 w 2117"/>
              <a:gd name="T39" fmla="*/ 2147483647 h 653"/>
              <a:gd name="T40" fmla="*/ 2147483647 w 2117"/>
              <a:gd name="T41" fmla="*/ 2147483647 h 653"/>
              <a:gd name="T42" fmla="*/ 2147483647 w 2117"/>
              <a:gd name="T43" fmla="*/ 2147483647 h 653"/>
              <a:gd name="T44" fmla="*/ 2147483647 w 2117"/>
              <a:gd name="T45" fmla="*/ 2147483647 h 653"/>
              <a:gd name="T46" fmla="*/ 2147483647 w 2117"/>
              <a:gd name="T47" fmla="*/ 2147483647 h 653"/>
              <a:gd name="T48" fmla="*/ 2147483647 w 2117"/>
              <a:gd name="T49" fmla="*/ 2147483647 h 653"/>
              <a:gd name="T50" fmla="*/ 2147483647 w 2117"/>
              <a:gd name="T51" fmla="*/ 2147483647 h 653"/>
              <a:gd name="T52" fmla="*/ 2147483647 w 2117"/>
              <a:gd name="T53" fmla="*/ 2147483647 h 653"/>
              <a:gd name="T54" fmla="*/ 2147483647 w 2117"/>
              <a:gd name="T55" fmla="*/ 2147483647 h 653"/>
              <a:gd name="T56" fmla="*/ 2147483647 w 2117"/>
              <a:gd name="T57" fmla="*/ 2147483647 h 653"/>
              <a:gd name="T58" fmla="*/ 2147483647 w 2117"/>
              <a:gd name="T59" fmla="*/ 2147483647 h 653"/>
              <a:gd name="T60" fmla="*/ 2147483647 w 2117"/>
              <a:gd name="T61" fmla="*/ 2147483647 h 653"/>
              <a:gd name="T62" fmla="*/ 2147483647 w 2117"/>
              <a:gd name="T63" fmla="*/ 2147483647 h 653"/>
              <a:gd name="T64" fmla="*/ 2147483647 w 2117"/>
              <a:gd name="T65" fmla="*/ 2147483647 h 653"/>
              <a:gd name="T66" fmla="*/ 2147483647 w 2117"/>
              <a:gd name="T67" fmla="*/ 2147483647 h 653"/>
              <a:gd name="T68" fmla="*/ 2147483647 w 2117"/>
              <a:gd name="T69" fmla="*/ 2147483647 h 653"/>
              <a:gd name="T70" fmla="*/ 2147483647 w 2117"/>
              <a:gd name="T71" fmla="*/ 2147483647 h 653"/>
              <a:gd name="T72" fmla="*/ 2147483647 w 2117"/>
              <a:gd name="T73" fmla="*/ 2147483647 h 653"/>
              <a:gd name="T74" fmla="*/ 2147483647 w 2117"/>
              <a:gd name="T75" fmla="*/ 2147483647 h 653"/>
              <a:gd name="T76" fmla="*/ 2147483647 w 2117"/>
              <a:gd name="T77" fmla="*/ 2147483647 h 653"/>
              <a:gd name="T78" fmla="*/ 2147483647 w 2117"/>
              <a:gd name="T79" fmla="*/ 2147483647 h 653"/>
              <a:gd name="T80" fmla="*/ 2147483647 w 2117"/>
              <a:gd name="T81" fmla="*/ 2147483647 h 653"/>
              <a:gd name="T82" fmla="*/ 2147483647 w 2117"/>
              <a:gd name="T83" fmla="*/ 2147483647 h 653"/>
              <a:gd name="T84" fmla="*/ 2147483647 w 2117"/>
              <a:gd name="T85" fmla="*/ 2147483647 h 653"/>
              <a:gd name="T86" fmla="*/ 2147483647 w 2117"/>
              <a:gd name="T87" fmla="*/ 2147483647 h 653"/>
              <a:gd name="T88" fmla="*/ 2147483647 w 2117"/>
              <a:gd name="T89" fmla="*/ 2147483647 h 653"/>
              <a:gd name="T90" fmla="*/ 2147483647 w 2117"/>
              <a:gd name="T91" fmla="*/ 2147483647 h 653"/>
              <a:gd name="T92" fmla="*/ 2147483647 w 2117"/>
              <a:gd name="T93" fmla="*/ 2147483647 h 653"/>
              <a:gd name="T94" fmla="*/ 2147483647 w 2117"/>
              <a:gd name="T95" fmla="*/ 2147483647 h 653"/>
              <a:gd name="T96" fmla="*/ 2147483647 w 2117"/>
              <a:gd name="T97" fmla="*/ 2147483647 h 653"/>
              <a:gd name="T98" fmla="*/ 2147483647 w 2117"/>
              <a:gd name="T99" fmla="*/ 2147483647 h 653"/>
              <a:gd name="T100" fmla="*/ 2147483647 w 2117"/>
              <a:gd name="T101" fmla="*/ 2147483647 h 653"/>
              <a:gd name="T102" fmla="*/ 2147483647 w 2117"/>
              <a:gd name="T103" fmla="*/ 2147483647 h 653"/>
              <a:gd name="T104" fmla="*/ 2147483647 w 2117"/>
              <a:gd name="T105" fmla="*/ 2147483647 h 653"/>
              <a:gd name="T106" fmla="*/ 2147483647 w 2117"/>
              <a:gd name="T107" fmla="*/ 2147483647 h 653"/>
              <a:gd name="T108" fmla="*/ 2147483647 w 2117"/>
              <a:gd name="T109" fmla="*/ 2147483647 h 653"/>
              <a:gd name="T110" fmla="*/ 2147483647 w 2117"/>
              <a:gd name="T111" fmla="*/ 2147483647 h 653"/>
              <a:gd name="T112" fmla="*/ 2147483647 w 2117"/>
              <a:gd name="T113" fmla="*/ 2147483647 h 653"/>
              <a:gd name="T114" fmla="*/ 2147483647 w 2117"/>
              <a:gd name="T115" fmla="*/ 2147483647 h 653"/>
              <a:gd name="T116" fmla="*/ 2147483647 w 2117"/>
              <a:gd name="T117" fmla="*/ 2147483647 h 653"/>
              <a:gd name="T118" fmla="*/ 2147483647 w 2117"/>
              <a:gd name="T119" fmla="*/ 2147483647 h 653"/>
              <a:gd name="T120" fmla="*/ 2147483647 w 2117"/>
              <a:gd name="T121" fmla="*/ 2147483647 h 65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117"/>
              <a:gd name="T184" fmla="*/ 0 h 653"/>
              <a:gd name="T185" fmla="*/ 2117 w 2117"/>
              <a:gd name="T186" fmla="*/ 653 h 65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117" h="653">
                <a:moveTo>
                  <a:pt x="1958" y="138"/>
                </a:moveTo>
                <a:lnTo>
                  <a:pt x="1918" y="131"/>
                </a:lnTo>
                <a:lnTo>
                  <a:pt x="1878" y="123"/>
                </a:lnTo>
                <a:lnTo>
                  <a:pt x="1843" y="122"/>
                </a:lnTo>
                <a:lnTo>
                  <a:pt x="1810" y="120"/>
                </a:lnTo>
                <a:lnTo>
                  <a:pt x="1822" y="128"/>
                </a:lnTo>
                <a:lnTo>
                  <a:pt x="1842" y="138"/>
                </a:lnTo>
                <a:lnTo>
                  <a:pt x="1839" y="142"/>
                </a:lnTo>
                <a:lnTo>
                  <a:pt x="1827" y="141"/>
                </a:lnTo>
                <a:lnTo>
                  <a:pt x="1808" y="135"/>
                </a:lnTo>
                <a:lnTo>
                  <a:pt x="1802" y="134"/>
                </a:lnTo>
                <a:lnTo>
                  <a:pt x="1781" y="124"/>
                </a:lnTo>
                <a:lnTo>
                  <a:pt x="1767" y="129"/>
                </a:lnTo>
                <a:lnTo>
                  <a:pt x="1713" y="126"/>
                </a:lnTo>
                <a:lnTo>
                  <a:pt x="1712" y="134"/>
                </a:lnTo>
                <a:lnTo>
                  <a:pt x="1695" y="126"/>
                </a:lnTo>
                <a:lnTo>
                  <a:pt x="1674" y="122"/>
                </a:lnTo>
                <a:lnTo>
                  <a:pt x="1654" y="110"/>
                </a:lnTo>
                <a:lnTo>
                  <a:pt x="1623" y="104"/>
                </a:lnTo>
                <a:lnTo>
                  <a:pt x="1591" y="106"/>
                </a:lnTo>
                <a:lnTo>
                  <a:pt x="1560" y="107"/>
                </a:lnTo>
                <a:lnTo>
                  <a:pt x="1551" y="105"/>
                </a:lnTo>
                <a:lnTo>
                  <a:pt x="1527" y="98"/>
                </a:lnTo>
                <a:lnTo>
                  <a:pt x="1518" y="101"/>
                </a:lnTo>
                <a:lnTo>
                  <a:pt x="1519" y="96"/>
                </a:lnTo>
                <a:lnTo>
                  <a:pt x="1511" y="95"/>
                </a:lnTo>
                <a:lnTo>
                  <a:pt x="1494" y="92"/>
                </a:lnTo>
                <a:lnTo>
                  <a:pt x="1503" y="91"/>
                </a:lnTo>
                <a:lnTo>
                  <a:pt x="1474" y="83"/>
                </a:lnTo>
                <a:lnTo>
                  <a:pt x="1455" y="87"/>
                </a:lnTo>
                <a:lnTo>
                  <a:pt x="1451" y="87"/>
                </a:lnTo>
                <a:lnTo>
                  <a:pt x="1454" y="83"/>
                </a:lnTo>
                <a:lnTo>
                  <a:pt x="1452" y="83"/>
                </a:lnTo>
                <a:lnTo>
                  <a:pt x="1408" y="79"/>
                </a:lnTo>
                <a:lnTo>
                  <a:pt x="1365" y="75"/>
                </a:lnTo>
                <a:lnTo>
                  <a:pt x="1376" y="79"/>
                </a:lnTo>
                <a:lnTo>
                  <a:pt x="1357" y="83"/>
                </a:lnTo>
                <a:lnTo>
                  <a:pt x="1364" y="84"/>
                </a:lnTo>
                <a:lnTo>
                  <a:pt x="1369" y="85"/>
                </a:lnTo>
                <a:lnTo>
                  <a:pt x="1375" y="91"/>
                </a:lnTo>
                <a:lnTo>
                  <a:pt x="1383" y="97"/>
                </a:lnTo>
                <a:lnTo>
                  <a:pt x="1360" y="95"/>
                </a:lnTo>
                <a:lnTo>
                  <a:pt x="1365" y="99"/>
                </a:lnTo>
                <a:lnTo>
                  <a:pt x="1367" y="102"/>
                </a:lnTo>
                <a:lnTo>
                  <a:pt x="1331" y="94"/>
                </a:lnTo>
                <a:lnTo>
                  <a:pt x="1319" y="98"/>
                </a:lnTo>
                <a:lnTo>
                  <a:pt x="1289" y="92"/>
                </a:lnTo>
                <a:lnTo>
                  <a:pt x="1284" y="91"/>
                </a:lnTo>
                <a:lnTo>
                  <a:pt x="1291" y="100"/>
                </a:lnTo>
                <a:lnTo>
                  <a:pt x="1287" y="109"/>
                </a:lnTo>
                <a:lnTo>
                  <a:pt x="1268" y="102"/>
                </a:lnTo>
                <a:lnTo>
                  <a:pt x="1243" y="93"/>
                </a:lnTo>
                <a:lnTo>
                  <a:pt x="1213" y="83"/>
                </a:lnTo>
                <a:lnTo>
                  <a:pt x="1206" y="84"/>
                </a:lnTo>
                <a:lnTo>
                  <a:pt x="1228" y="98"/>
                </a:lnTo>
                <a:lnTo>
                  <a:pt x="1197" y="83"/>
                </a:lnTo>
                <a:lnTo>
                  <a:pt x="1150" y="77"/>
                </a:lnTo>
                <a:lnTo>
                  <a:pt x="1103" y="72"/>
                </a:lnTo>
                <a:lnTo>
                  <a:pt x="1077" y="65"/>
                </a:lnTo>
                <a:lnTo>
                  <a:pt x="1080" y="63"/>
                </a:lnTo>
                <a:lnTo>
                  <a:pt x="1061" y="62"/>
                </a:lnTo>
                <a:lnTo>
                  <a:pt x="1016" y="63"/>
                </a:lnTo>
                <a:lnTo>
                  <a:pt x="1002" y="58"/>
                </a:lnTo>
                <a:lnTo>
                  <a:pt x="982" y="58"/>
                </a:lnTo>
                <a:lnTo>
                  <a:pt x="982" y="55"/>
                </a:lnTo>
                <a:lnTo>
                  <a:pt x="962" y="59"/>
                </a:lnTo>
                <a:lnTo>
                  <a:pt x="981" y="61"/>
                </a:lnTo>
                <a:lnTo>
                  <a:pt x="957" y="68"/>
                </a:lnTo>
                <a:lnTo>
                  <a:pt x="933" y="70"/>
                </a:lnTo>
                <a:lnTo>
                  <a:pt x="935" y="67"/>
                </a:lnTo>
                <a:lnTo>
                  <a:pt x="959" y="50"/>
                </a:lnTo>
                <a:lnTo>
                  <a:pt x="982" y="34"/>
                </a:lnTo>
                <a:lnTo>
                  <a:pt x="972" y="31"/>
                </a:lnTo>
                <a:lnTo>
                  <a:pt x="961" y="27"/>
                </a:lnTo>
                <a:lnTo>
                  <a:pt x="978" y="31"/>
                </a:lnTo>
                <a:lnTo>
                  <a:pt x="963" y="22"/>
                </a:lnTo>
                <a:lnTo>
                  <a:pt x="960" y="23"/>
                </a:lnTo>
                <a:lnTo>
                  <a:pt x="951" y="21"/>
                </a:lnTo>
                <a:lnTo>
                  <a:pt x="930" y="15"/>
                </a:lnTo>
                <a:lnTo>
                  <a:pt x="890" y="15"/>
                </a:lnTo>
                <a:lnTo>
                  <a:pt x="875" y="16"/>
                </a:lnTo>
                <a:lnTo>
                  <a:pt x="874" y="10"/>
                </a:lnTo>
                <a:lnTo>
                  <a:pt x="856" y="8"/>
                </a:lnTo>
                <a:lnTo>
                  <a:pt x="835" y="8"/>
                </a:lnTo>
                <a:lnTo>
                  <a:pt x="852" y="3"/>
                </a:lnTo>
                <a:lnTo>
                  <a:pt x="820" y="0"/>
                </a:lnTo>
                <a:lnTo>
                  <a:pt x="801" y="10"/>
                </a:lnTo>
                <a:lnTo>
                  <a:pt x="808" y="16"/>
                </a:lnTo>
                <a:lnTo>
                  <a:pt x="820" y="18"/>
                </a:lnTo>
                <a:lnTo>
                  <a:pt x="791" y="19"/>
                </a:lnTo>
                <a:lnTo>
                  <a:pt x="801" y="22"/>
                </a:lnTo>
                <a:lnTo>
                  <a:pt x="780" y="24"/>
                </a:lnTo>
                <a:lnTo>
                  <a:pt x="761" y="25"/>
                </a:lnTo>
                <a:lnTo>
                  <a:pt x="724" y="25"/>
                </a:lnTo>
                <a:lnTo>
                  <a:pt x="740" y="25"/>
                </a:lnTo>
                <a:lnTo>
                  <a:pt x="711" y="31"/>
                </a:lnTo>
                <a:lnTo>
                  <a:pt x="683" y="36"/>
                </a:lnTo>
                <a:lnTo>
                  <a:pt x="672" y="38"/>
                </a:lnTo>
                <a:lnTo>
                  <a:pt x="672" y="46"/>
                </a:lnTo>
                <a:lnTo>
                  <a:pt x="661" y="45"/>
                </a:lnTo>
                <a:lnTo>
                  <a:pt x="680" y="50"/>
                </a:lnTo>
                <a:lnTo>
                  <a:pt x="668" y="51"/>
                </a:lnTo>
                <a:lnTo>
                  <a:pt x="683" y="55"/>
                </a:lnTo>
                <a:lnTo>
                  <a:pt x="683" y="57"/>
                </a:lnTo>
                <a:lnTo>
                  <a:pt x="649" y="60"/>
                </a:lnTo>
                <a:lnTo>
                  <a:pt x="614" y="63"/>
                </a:lnTo>
                <a:lnTo>
                  <a:pt x="620" y="71"/>
                </a:lnTo>
                <a:lnTo>
                  <a:pt x="635" y="83"/>
                </a:lnTo>
                <a:lnTo>
                  <a:pt x="652" y="86"/>
                </a:lnTo>
                <a:lnTo>
                  <a:pt x="676" y="95"/>
                </a:lnTo>
                <a:lnTo>
                  <a:pt x="688" y="109"/>
                </a:lnTo>
                <a:lnTo>
                  <a:pt x="692" y="116"/>
                </a:lnTo>
                <a:lnTo>
                  <a:pt x="685" y="116"/>
                </a:lnTo>
                <a:lnTo>
                  <a:pt x="673" y="105"/>
                </a:lnTo>
                <a:lnTo>
                  <a:pt x="671" y="111"/>
                </a:lnTo>
                <a:lnTo>
                  <a:pt x="663" y="100"/>
                </a:lnTo>
                <a:lnTo>
                  <a:pt x="671" y="94"/>
                </a:lnTo>
                <a:lnTo>
                  <a:pt x="643" y="91"/>
                </a:lnTo>
                <a:lnTo>
                  <a:pt x="614" y="82"/>
                </a:lnTo>
                <a:lnTo>
                  <a:pt x="591" y="85"/>
                </a:lnTo>
                <a:lnTo>
                  <a:pt x="603" y="91"/>
                </a:lnTo>
                <a:lnTo>
                  <a:pt x="576" y="89"/>
                </a:lnTo>
                <a:lnTo>
                  <a:pt x="584" y="95"/>
                </a:lnTo>
                <a:lnTo>
                  <a:pt x="614" y="101"/>
                </a:lnTo>
                <a:lnTo>
                  <a:pt x="621" y="105"/>
                </a:lnTo>
                <a:lnTo>
                  <a:pt x="575" y="97"/>
                </a:lnTo>
                <a:lnTo>
                  <a:pt x="560" y="76"/>
                </a:lnTo>
                <a:lnTo>
                  <a:pt x="550" y="75"/>
                </a:lnTo>
                <a:lnTo>
                  <a:pt x="561" y="86"/>
                </a:lnTo>
                <a:lnTo>
                  <a:pt x="548" y="94"/>
                </a:lnTo>
                <a:lnTo>
                  <a:pt x="553" y="100"/>
                </a:lnTo>
                <a:lnTo>
                  <a:pt x="572" y="112"/>
                </a:lnTo>
                <a:lnTo>
                  <a:pt x="571" y="125"/>
                </a:lnTo>
                <a:lnTo>
                  <a:pt x="584" y="137"/>
                </a:lnTo>
                <a:lnTo>
                  <a:pt x="618" y="135"/>
                </a:lnTo>
                <a:lnTo>
                  <a:pt x="635" y="141"/>
                </a:lnTo>
                <a:lnTo>
                  <a:pt x="643" y="152"/>
                </a:lnTo>
                <a:lnTo>
                  <a:pt x="648" y="159"/>
                </a:lnTo>
                <a:lnTo>
                  <a:pt x="668" y="162"/>
                </a:lnTo>
                <a:lnTo>
                  <a:pt x="639" y="159"/>
                </a:lnTo>
                <a:lnTo>
                  <a:pt x="629" y="144"/>
                </a:lnTo>
                <a:lnTo>
                  <a:pt x="619" y="138"/>
                </a:lnTo>
                <a:lnTo>
                  <a:pt x="595" y="143"/>
                </a:lnTo>
                <a:lnTo>
                  <a:pt x="609" y="161"/>
                </a:lnTo>
                <a:lnTo>
                  <a:pt x="597" y="179"/>
                </a:lnTo>
                <a:lnTo>
                  <a:pt x="591" y="181"/>
                </a:lnTo>
                <a:lnTo>
                  <a:pt x="584" y="184"/>
                </a:lnTo>
                <a:lnTo>
                  <a:pt x="547" y="180"/>
                </a:lnTo>
                <a:lnTo>
                  <a:pt x="542" y="177"/>
                </a:lnTo>
                <a:lnTo>
                  <a:pt x="566" y="178"/>
                </a:lnTo>
                <a:lnTo>
                  <a:pt x="562" y="180"/>
                </a:lnTo>
                <a:lnTo>
                  <a:pt x="578" y="178"/>
                </a:lnTo>
                <a:lnTo>
                  <a:pt x="576" y="174"/>
                </a:lnTo>
                <a:lnTo>
                  <a:pt x="586" y="156"/>
                </a:lnTo>
                <a:lnTo>
                  <a:pt x="586" y="148"/>
                </a:lnTo>
                <a:lnTo>
                  <a:pt x="564" y="134"/>
                </a:lnTo>
                <a:lnTo>
                  <a:pt x="554" y="118"/>
                </a:lnTo>
                <a:lnTo>
                  <a:pt x="544" y="102"/>
                </a:lnTo>
                <a:lnTo>
                  <a:pt x="529" y="95"/>
                </a:lnTo>
                <a:lnTo>
                  <a:pt x="530" y="80"/>
                </a:lnTo>
                <a:lnTo>
                  <a:pt x="509" y="73"/>
                </a:lnTo>
                <a:lnTo>
                  <a:pt x="483" y="75"/>
                </a:lnTo>
                <a:lnTo>
                  <a:pt x="479" y="96"/>
                </a:lnTo>
                <a:lnTo>
                  <a:pt x="469" y="105"/>
                </a:lnTo>
                <a:lnTo>
                  <a:pt x="473" y="108"/>
                </a:lnTo>
                <a:lnTo>
                  <a:pt x="480" y="109"/>
                </a:lnTo>
                <a:lnTo>
                  <a:pt x="484" y="120"/>
                </a:lnTo>
                <a:lnTo>
                  <a:pt x="488" y="126"/>
                </a:lnTo>
                <a:lnTo>
                  <a:pt x="505" y="132"/>
                </a:lnTo>
                <a:lnTo>
                  <a:pt x="517" y="140"/>
                </a:lnTo>
                <a:lnTo>
                  <a:pt x="524" y="141"/>
                </a:lnTo>
                <a:lnTo>
                  <a:pt x="517" y="152"/>
                </a:lnTo>
                <a:lnTo>
                  <a:pt x="498" y="141"/>
                </a:lnTo>
                <a:lnTo>
                  <a:pt x="465" y="133"/>
                </a:lnTo>
                <a:lnTo>
                  <a:pt x="436" y="128"/>
                </a:lnTo>
                <a:lnTo>
                  <a:pt x="406" y="123"/>
                </a:lnTo>
                <a:lnTo>
                  <a:pt x="401" y="129"/>
                </a:lnTo>
                <a:lnTo>
                  <a:pt x="416" y="140"/>
                </a:lnTo>
                <a:lnTo>
                  <a:pt x="405" y="145"/>
                </a:lnTo>
                <a:lnTo>
                  <a:pt x="405" y="149"/>
                </a:lnTo>
                <a:lnTo>
                  <a:pt x="397" y="148"/>
                </a:lnTo>
                <a:lnTo>
                  <a:pt x="393" y="140"/>
                </a:lnTo>
                <a:lnTo>
                  <a:pt x="375" y="143"/>
                </a:lnTo>
                <a:lnTo>
                  <a:pt x="359" y="145"/>
                </a:lnTo>
                <a:lnTo>
                  <a:pt x="344" y="150"/>
                </a:lnTo>
                <a:lnTo>
                  <a:pt x="322" y="149"/>
                </a:lnTo>
                <a:lnTo>
                  <a:pt x="329" y="147"/>
                </a:lnTo>
                <a:lnTo>
                  <a:pt x="324" y="141"/>
                </a:lnTo>
                <a:lnTo>
                  <a:pt x="333" y="138"/>
                </a:lnTo>
                <a:lnTo>
                  <a:pt x="309" y="145"/>
                </a:lnTo>
                <a:lnTo>
                  <a:pt x="308" y="147"/>
                </a:lnTo>
                <a:lnTo>
                  <a:pt x="282" y="154"/>
                </a:lnTo>
                <a:lnTo>
                  <a:pt x="267" y="158"/>
                </a:lnTo>
                <a:lnTo>
                  <a:pt x="268" y="161"/>
                </a:lnTo>
                <a:lnTo>
                  <a:pt x="256" y="162"/>
                </a:lnTo>
                <a:lnTo>
                  <a:pt x="255" y="174"/>
                </a:lnTo>
                <a:lnTo>
                  <a:pt x="234" y="174"/>
                </a:lnTo>
                <a:lnTo>
                  <a:pt x="219" y="165"/>
                </a:lnTo>
                <a:lnTo>
                  <a:pt x="240" y="157"/>
                </a:lnTo>
                <a:lnTo>
                  <a:pt x="216" y="146"/>
                </a:lnTo>
                <a:lnTo>
                  <a:pt x="190" y="144"/>
                </a:lnTo>
                <a:lnTo>
                  <a:pt x="204" y="150"/>
                </a:lnTo>
                <a:lnTo>
                  <a:pt x="210" y="170"/>
                </a:lnTo>
                <a:lnTo>
                  <a:pt x="217" y="182"/>
                </a:lnTo>
                <a:lnTo>
                  <a:pt x="216" y="190"/>
                </a:lnTo>
                <a:lnTo>
                  <a:pt x="209" y="190"/>
                </a:lnTo>
                <a:lnTo>
                  <a:pt x="204" y="183"/>
                </a:lnTo>
                <a:lnTo>
                  <a:pt x="188" y="181"/>
                </a:lnTo>
                <a:lnTo>
                  <a:pt x="175" y="191"/>
                </a:lnTo>
                <a:lnTo>
                  <a:pt x="162" y="201"/>
                </a:lnTo>
                <a:lnTo>
                  <a:pt x="175" y="215"/>
                </a:lnTo>
                <a:lnTo>
                  <a:pt x="145" y="211"/>
                </a:lnTo>
                <a:lnTo>
                  <a:pt x="124" y="205"/>
                </a:lnTo>
                <a:lnTo>
                  <a:pt x="125" y="213"/>
                </a:lnTo>
                <a:lnTo>
                  <a:pt x="139" y="219"/>
                </a:lnTo>
                <a:lnTo>
                  <a:pt x="147" y="226"/>
                </a:lnTo>
                <a:lnTo>
                  <a:pt x="129" y="227"/>
                </a:lnTo>
                <a:lnTo>
                  <a:pt x="101" y="214"/>
                </a:lnTo>
                <a:lnTo>
                  <a:pt x="93" y="199"/>
                </a:lnTo>
                <a:lnTo>
                  <a:pt x="93" y="194"/>
                </a:lnTo>
                <a:lnTo>
                  <a:pt x="94" y="193"/>
                </a:lnTo>
                <a:lnTo>
                  <a:pt x="75" y="184"/>
                </a:lnTo>
                <a:lnTo>
                  <a:pt x="68" y="180"/>
                </a:lnTo>
                <a:lnTo>
                  <a:pt x="51" y="170"/>
                </a:lnTo>
                <a:lnTo>
                  <a:pt x="61" y="173"/>
                </a:lnTo>
                <a:lnTo>
                  <a:pt x="98" y="181"/>
                </a:lnTo>
                <a:lnTo>
                  <a:pt x="135" y="189"/>
                </a:lnTo>
                <a:lnTo>
                  <a:pt x="169" y="181"/>
                </a:lnTo>
                <a:lnTo>
                  <a:pt x="172" y="169"/>
                </a:lnTo>
                <a:lnTo>
                  <a:pt x="159" y="159"/>
                </a:lnTo>
                <a:lnTo>
                  <a:pt x="121" y="147"/>
                </a:lnTo>
                <a:lnTo>
                  <a:pt x="83" y="134"/>
                </a:lnTo>
                <a:lnTo>
                  <a:pt x="60" y="135"/>
                </a:lnTo>
                <a:lnTo>
                  <a:pt x="55" y="137"/>
                </a:lnTo>
                <a:lnTo>
                  <a:pt x="59" y="131"/>
                </a:lnTo>
                <a:lnTo>
                  <a:pt x="50" y="132"/>
                </a:lnTo>
                <a:lnTo>
                  <a:pt x="39" y="126"/>
                </a:lnTo>
                <a:lnTo>
                  <a:pt x="51" y="125"/>
                </a:lnTo>
                <a:lnTo>
                  <a:pt x="36" y="122"/>
                </a:lnTo>
                <a:lnTo>
                  <a:pt x="31" y="125"/>
                </a:lnTo>
                <a:lnTo>
                  <a:pt x="23" y="124"/>
                </a:lnTo>
                <a:lnTo>
                  <a:pt x="23" y="129"/>
                </a:lnTo>
                <a:lnTo>
                  <a:pt x="14" y="130"/>
                </a:lnTo>
                <a:lnTo>
                  <a:pt x="1" y="137"/>
                </a:lnTo>
                <a:lnTo>
                  <a:pt x="0" y="141"/>
                </a:lnTo>
                <a:lnTo>
                  <a:pt x="2" y="152"/>
                </a:lnTo>
                <a:lnTo>
                  <a:pt x="21" y="162"/>
                </a:lnTo>
                <a:lnTo>
                  <a:pt x="13" y="175"/>
                </a:lnTo>
                <a:lnTo>
                  <a:pt x="29" y="195"/>
                </a:lnTo>
                <a:lnTo>
                  <a:pt x="31" y="211"/>
                </a:lnTo>
                <a:lnTo>
                  <a:pt x="36" y="217"/>
                </a:lnTo>
                <a:lnTo>
                  <a:pt x="45" y="226"/>
                </a:lnTo>
                <a:lnTo>
                  <a:pt x="38" y="230"/>
                </a:lnTo>
                <a:lnTo>
                  <a:pt x="63" y="245"/>
                </a:lnTo>
                <a:lnTo>
                  <a:pt x="53" y="256"/>
                </a:lnTo>
                <a:lnTo>
                  <a:pt x="43" y="267"/>
                </a:lnTo>
                <a:lnTo>
                  <a:pt x="32" y="277"/>
                </a:lnTo>
                <a:lnTo>
                  <a:pt x="21" y="288"/>
                </a:lnTo>
                <a:lnTo>
                  <a:pt x="32" y="288"/>
                </a:lnTo>
                <a:lnTo>
                  <a:pt x="29" y="288"/>
                </a:lnTo>
                <a:lnTo>
                  <a:pt x="32" y="291"/>
                </a:lnTo>
                <a:lnTo>
                  <a:pt x="58" y="299"/>
                </a:lnTo>
                <a:lnTo>
                  <a:pt x="43" y="299"/>
                </a:lnTo>
                <a:lnTo>
                  <a:pt x="29" y="304"/>
                </a:lnTo>
                <a:lnTo>
                  <a:pt x="25" y="309"/>
                </a:lnTo>
                <a:lnTo>
                  <a:pt x="29" y="327"/>
                </a:lnTo>
                <a:lnTo>
                  <a:pt x="23" y="338"/>
                </a:lnTo>
                <a:lnTo>
                  <a:pt x="33" y="352"/>
                </a:lnTo>
                <a:lnTo>
                  <a:pt x="43" y="374"/>
                </a:lnTo>
                <a:lnTo>
                  <a:pt x="67" y="377"/>
                </a:lnTo>
                <a:lnTo>
                  <a:pt x="90" y="381"/>
                </a:lnTo>
                <a:lnTo>
                  <a:pt x="94" y="403"/>
                </a:lnTo>
                <a:lnTo>
                  <a:pt x="113" y="421"/>
                </a:lnTo>
                <a:lnTo>
                  <a:pt x="108" y="426"/>
                </a:lnTo>
                <a:lnTo>
                  <a:pt x="112" y="443"/>
                </a:lnTo>
                <a:lnTo>
                  <a:pt x="124" y="440"/>
                </a:lnTo>
                <a:lnTo>
                  <a:pt x="149" y="442"/>
                </a:lnTo>
                <a:lnTo>
                  <a:pt x="153" y="449"/>
                </a:lnTo>
                <a:lnTo>
                  <a:pt x="172" y="466"/>
                </a:lnTo>
                <a:lnTo>
                  <a:pt x="193" y="484"/>
                </a:lnTo>
                <a:lnTo>
                  <a:pt x="203" y="482"/>
                </a:lnTo>
                <a:lnTo>
                  <a:pt x="227" y="489"/>
                </a:lnTo>
                <a:lnTo>
                  <a:pt x="249" y="497"/>
                </a:lnTo>
                <a:lnTo>
                  <a:pt x="260" y="525"/>
                </a:lnTo>
                <a:lnTo>
                  <a:pt x="247" y="531"/>
                </a:lnTo>
                <a:lnTo>
                  <a:pt x="242" y="541"/>
                </a:lnTo>
                <a:lnTo>
                  <a:pt x="245" y="546"/>
                </a:lnTo>
                <a:lnTo>
                  <a:pt x="233" y="552"/>
                </a:lnTo>
                <a:lnTo>
                  <a:pt x="226" y="555"/>
                </a:lnTo>
                <a:lnTo>
                  <a:pt x="239" y="565"/>
                </a:lnTo>
                <a:lnTo>
                  <a:pt x="233" y="564"/>
                </a:lnTo>
                <a:lnTo>
                  <a:pt x="231" y="571"/>
                </a:lnTo>
                <a:lnTo>
                  <a:pt x="229" y="567"/>
                </a:lnTo>
                <a:lnTo>
                  <a:pt x="228" y="579"/>
                </a:lnTo>
                <a:lnTo>
                  <a:pt x="214" y="580"/>
                </a:lnTo>
                <a:lnTo>
                  <a:pt x="210" y="583"/>
                </a:lnTo>
                <a:lnTo>
                  <a:pt x="234" y="596"/>
                </a:lnTo>
                <a:lnTo>
                  <a:pt x="258" y="609"/>
                </a:lnTo>
                <a:lnTo>
                  <a:pt x="260" y="607"/>
                </a:lnTo>
                <a:lnTo>
                  <a:pt x="278" y="608"/>
                </a:lnTo>
                <a:lnTo>
                  <a:pt x="296" y="609"/>
                </a:lnTo>
                <a:lnTo>
                  <a:pt x="320" y="619"/>
                </a:lnTo>
                <a:lnTo>
                  <a:pt x="344" y="629"/>
                </a:lnTo>
                <a:lnTo>
                  <a:pt x="369" y="638"/>
                </a:lnTo>
                <a:lnTo>
                  <a:pt x="393" y="648"/>
                </a:lnTo>
                <a:lnTo>
                  <a:pt x="420" y="653"/>
                </a:lnTo>
                <a:lnTo>
                  <a:pt x="406" y="638"/>
                </a:lnTo>
                <a:lnTo>
                  <a:pt x="393" y="623"/>
                </a:lnTo>
                <a:lnTo>
                  <a:pt x="391" y="609"/>
                </a:lnTo>
                <a:lnTo>
                  <a:pt x="390" y="614"/>
                </a:lnTo>
                <a:lnTo>
                  <a:pt x="380" y="599"/>
                </a:lnTo>
                <a:lnTo>
                  <a:pt x="375" y="594"/>
                </a:lnTo>
                <a:lnTo>
                  <a:pt x="383" y="574"/>
                </a:lnTo>
                <a:lnTo>
                  <a:pt x="400" y="567"/>
                </a:lnTo>
                <a:lnTo>
                  <a:pt x="407" y="562"/>
                </a:lnTo>
                <a:lnTo>
                  <a:pt x="406" y="558"/>
                </a:lnTo>
                <a:lnTo>
                  <a:pt x="394" y="538"/>
                </a:lnTo>
                <a:lnTo>
                  <a:pt x="375" y="524"/>
                </a:lnTo>
                <a:lnTo>
                  <a:pt x="356" y="509"/>
                </a:lnTo>
                <a:lnTo>
                  <a:pt x="359" y="487"/>
                </a:lnTo>
                <a:lnTo>
                  <a:pt x="361" y="465"/>
                </a:lnTo>
                <a:lnTo>
                  <a:pt x="380" y="474"/>
                </a:lnTo>
                <a:lnTo>
                  <a:pt x="383" y="465"/>
                </a:lnTo>
                <a:lnTo>
                  <a:pt x="394" y="457"/>
                </a:lnTo>
                <a:lnTo>
                  <a:pt x="406" y="448"/>
                </a:lnTo>
                <a:lnTo>
                  <a:pt x="429" y="448"/>
                </a:lnTo>
                <a:lnTo>
                  <a:pt x="450" y="457"/>
                </a:lnTo>
                <a:lnTo>
                  <a:pt x="472" y="466"/>
                </a:lnTo>
                <a:lnTo>
                  <a:pt x="495" y="465"/>
                </a:lnTo>
                <a:lnTo>
                  <a:pt x="525" y="464"/>
                </a:lnTo>
                <a:lnTo>
                  <a:pt x="556" y="470"/>
                </a:lnTo>
                <a:lnTo>
                  <a:pt x="559" y="464"/>
                </a:lnTo>
                <a:lnTo>
                  <a:pt x="541" y="445"/>
                </a:lnTo>
                <a:lnTo>
                  <a:pt x="549" y="422"/>
                </a:lnTo>
                <a:lnTo>
                  <a:pt x="563" y="423"/>
                </a:lnTo>
                <a:lnTo>
                  <a:pt x="545" y="413"/>
                </a:lnTo>
                <a:lnTo>
                  <a:pt x="564" y="410"/>
                </a:lnTo>
                <a:lnTo>
                  <a:pt x="585" y="406"/>
                </a:lnTo>
                <a:lnTo>
                  <a:pt x="603" y="401"/>
                </a:lnTo>
                <a:lnTo>
                  <a:pt x="622" y="396"/>
                </a:lnTo>
                <a:lnTo>
                  <a:pt x="640" y="390"/>
                </a:lnTo>
                <a:lnTo>
                  <a:pt x="659" y="386"/>
                </a:lnTo>
                <a:lnTo>
                  <a:pt x="673" y="384"/>
                </a:lnTo>
                <a:lnTo>
                  <a:pt x="685" y="397"/>
                </a:lnTo>
                <a:lnTo>
                  <a:pt x="715" y="406"/>
                </a:lnTo>
                <a:lnTo>
                  <a:pt x="727" y="413"/>
                </a:lnTo>
                <a:lnTo>
                  <a:pt x="739" y="415"/>
                </a:lnTo>
                <a:lnTo>
                  <a:pt x="758" y="407"/>
                </a:lnTo>
                <a:lnTo>
                  <a:pt x="779" y="400"/>
                </a:lnTo>
                <a:lnTo>
                  <a:pt x="782" y="403"/>
                </a:lnTo>
                <a:lnTo>
                  <a:pt x="779" y="412"/>
                </a:lnTo>
                <a:lnTo>
                  <a:pt x="801" y="426"/>
                </a:lnTo>
                <a:lnTo>
                  <a:pt x="821" y="441"/>
                </a:lnTo>
                <a:lnTo>
                  <a:pt x="843" y="455"/>
                </a:lnTo>
                <a:lnTo>
                  <a:pt x="864" y="470"/>
                </a:lnTo>
                <a:lnTo>
                  <a:pt x="868" y="465"/>
                </a:lnTo>
                <a:lnTo>
                  <a:pt x="880" y="470"/>
                </a:lnTo>
                <a:lnTo>
                  <a:pt x="900" y="466"/>
                </a:lnTo>
                <a:lnTo>
                  <a:pt x="920" y="479"/>
                </a:lnTo>
                <a:lnTo>
                  <a:pt x="942" y="492"/>
                </a:lnTo>
                <a:lnTo>
                  <a:pt x="963" y="487"/>
                </a:lnTo>
                <a:lnTo>
                  <a:pt x="981" y="507"/>
                </a:lnTo>
                <a:lnTo>
                  <a:pt x="993" y="504"/>
                </a:lnTo>
                <a:lnTo>
                  <a:pt x="1001" y="499"/>
                </a:lnTo>
                <a:lnTo>
                  <a:pt x="1015" y="492"/>
                </a:lnTo>
                <a:lnTo>
                  <a:pt x="1031" y="483"/>
                </a:lnTo>
                <a:lnTo>
                  <a:pt x="1047" y="474"/>
                </a:lnTo>
                <a:lnTo>
                  <a:pt x="1079" y="477"/>
                </a:lnTo>
                <a:lnTo>
                  <a:pt x="1085" y="484"/>
                </a:lnTo>
                <a:lnTo>
                  <a:pt x="1108" y="488"/>
                </a:lnTo>
                <a:lnTo>
                  <a:pt x="1132" y="492"/>
                </a:lnTo>
                <a:lnTo>
                  <a:pt x="1144" y="483"/>
                </a:lnTo>
                <a:lnTo>
                  <a:pt x="1128" y="470"/>
                </a:lnTo>
                <a:lnTo>
                  <a:pt x="1133" y="449"/>
                </a:lnTo>
                <a:lnTo>
                  <a:pt x="1160" y="455"/>
                </a:lnTo>
                <a:lnTo>
                  <a:pt x="1187" y="461"/>
                </a:lnTo>
                <a:lnTo>
                  <a:pt x="1198" y="473"/>
                </a:lnTo>
                <a:lnTo>
                  <a:pt x="1223" y="485"/>
                </a:lnTo>
                <a:lnTo>
                  <a:pt x="1249" y="479"/>
                </a:lnTo>
                <a:lnTo>
                  <a:pt x="1272" y="484"/>
                </a:lnTo>
                <a:lnTo>
                  <a:pt x="1294" y="489"/>
                </a:lnTo>
                <a:lnTo>
                  <a:pt x="1303" y="496"/>
                </a:lnTo>
                <a:lnTo>
                  <a:pt x="1335" y="504"/>
                </a:lnTo>
                <a:lnTo>
                  <a:pt x="1354" y="501"/>
                </a:lnTo>
                <a:lnTo>
                  <a:pt x="1372" y="498"/>
                </a:lnTo>
                <a:lnTo>
                  <a:pt x="1390" y="484"/>
                </a:lnTo>
                <a:lnTo>
                  <a:pt x="1419" y="490"/>
                </a:lnTo>
                <a:lnTo>
                  <a:pt x="1434" y="491"/>
                </a:lnTo>
                <a:lnTo>
                  <a:pt x="1457" y="497"/>
                </a:lnTo>
                <a:lnTo>
                  <a:pt x="1469" y="484"/>
                </a:lnTo>
                <a:lnTo>
                  <a:pt x="1464" y="470"/>
                </a:lnTo>
                <a:lnTo>
                  <a:pt x="1464" y="446"/>
                </a:lnTo>
                <a:lnTo>
                  <a:pt x="1452" y="438"/>
                </a:lnTo>
                <a:lnTo>
                  <a:pt x="1444" y="435"/>
                </a:lnTo>
                <a:lnTo>
                  <a:pt x="1456" y="425"/>
                </a:lnTo>
                <a:lnTo>
                  <a:pt x="1476" y="424"/>
                </a:lnTo>
                <a:lnTo>
                  <a:pt x="1495" y="423"/>
                </a:lnTo>
                <a:lnTo>
                  <a:pt x="1536" y="436"/>
                </a:lnTo>
                <a:lnTo>
                  <a:pt x="1552" y="449"/>
                </a:lnTo>
                <a:lnTo>
                  <a:pt x="1568" y="463"/>
                </a:lnTo>
                <a:lnTo>
                  <a:pt x="1585" y="476"/>
                </a:lnTo>
                <a:lnTo>
                  <a:pt x="1601" y="490"/>
                </a:lnTo>
                <a:lnTo>
                  <a:pt x="1619" y="498"/>
                </a:lnTo>
                <a:lnTo>
                  <a:pt x="1647" y="506"/>
                </a:lnTo>
                <a:lnTo>
                  <a:pt x="1663" y="512"/>
                </a:lnTo>
                <a:lnTo>
                  <a:pt x="1684" y="534"/>
                </a:lnTo>
                <a:lnTo>
                  <a:pt x="1708" y="531"/>
                </a:lnTo>
                <a:lnTo>
                  <a:pt x="1733" y="522"/>
                </a:lnTo>
                <a:lnTo>
                  <a:pt x="1742" y="539"/>
                </a:lnTo>
                <a:lnTo>
                  <a:pt x="1745" y="562"/>
                </a:lnTo>
                <a:lnTo>
                  <a:pt x="1748" y="586"/>
                </a:lnTo>
                <a:lnTo>
                  <a:pt x="1727" y="583"/>
                </a:lnTo>
                <a:lnTo>
                  <a:pt x="1724" y="593"/>
                </a:lnTo>
                <a:lnTo>
                  <a:pt x="1735" y="611"/>
                </a:lnTo>
                <a:lnTo>
                  <a:pt x="1746" y="629"/>
                </a:lnTo>
                <a:lnTo>
                  <a:pt x="1739" y="633"/>
                </a:lnTo>
                <a:lnTo>
                  <a:pt x="1744" y="638"/>
                </a:lnTo>
                <a:lnTo>
                  <a:pt x="1747" y="641"/>
                </a:lnTo>
                <a:lnTo>
                  <a:pt x="1744" y="635"/>
                </a:lnTo>
                <a:lnTo>
                  <a:pt x="1747" y="635"/>
                </a:lnTo>
                <a:lnTo>
                  <a:pt x="1756" y="623"/>
                </a:lnTo>
                <a:lnTo>
                  <a:pt x="1760" y="621"/>
                </a:lnTo>
                <a:lnTo>
                  <a:pt x="1767" y="630"/>
                </a:lnTo>
                <a:lnTo>
                  <a:pt x="1778" y="631"/>
                </a:lnTo>
                <a:lnTo>
                  <a:pt x="1796" y="624"/>
                </a:lnTo>
                <a:lnTo>
                  <a:pt x="1803" y="610"/>
                </a:lnTo>
                <a:lnTo>
                  <a:pt x="1808" y="597"/>
                </a:lnTo>
                <a:lnTo>
                  <a:pt x="1811" y="577"/>
                </a:lnTo>
                <a:lnTo>
                  <a:pt x="1812" y="559"/>
                </a:lnTo>
                <a:lnTo>
                  <a:pt x="1815" y="540"/>
                </a:lnTo>
                <a:lnTo>
                  <a:pt x="1816" y="522"/>
                </a:lnTo>
                <a:lnTo>
                  <a:pt x="1808" y="506"/>
                </a:lnTo>
                <a:lnTo>
                  <a:pt x="1800" y="489"/>
                </a:lnTo>
                <a:lnTo>
                  <a:pt x="1791" y="478"/>
                </a:lnTo>
                <a:lnTo>
                  <a:pt x="1786" y="465"/>
                </a:lnTo>
                <a:lnTo>
                  <a:pt x="1781" y="452"/>
                </a:lnTo>
                <a:lnTo>
                  <a:pt x="1770" y="439"/>
                </a:lnTo>
                <a:lnTo>
                  <a:pt x="1752" y="428"/>
                </a:lnTo>
                <a:lnTo>
                  <a:pt x="1762" y="429"/>
                </a:lnTo>
                <a:lnTo>
                  <a:pt x="1722" y="407"/>
                </a:lnTo>
                <a:lnTo>
                  <a:pt x="1702" y="405"/>
                </a:lnTo>
                <a:lnTo>
                  <a:pt x="1708" y="414"/>
                </a:lnTo>
                <a:lnTo>
                  <a:pt x="1694" y="421"/>
                </a:lnTo>
                <a:lnTo>
                  <a:pt x="1695" y="413"/>
                </a:lnTo>
                <a:lnTo>
                  <a:pt x="1686" y="411"/>
                </a:lnTo>
                <a:lnTo>
                  <a:pt x="1684" y="414"/>
                </a:lnTo>
                <a:lnTo>
                  <a:pt x="1671" y="401"/>
                </a:lnTo>
                <a:lnTo>
                  <a:pt x="1645" y="398"/>
                </a:lnTo>
                <a:lnTo>
                  <a:pt x="1650" y="380"/>
                </a:lnTo>
                <a:lnTo>
                  <a:pt x="1656" y="364"/>
                </a:lnTo>
                <a:lnTo>
                  <a:pt x="1661" y="352"/>
                </a:lnTo>
                <a:lnTo>
                  <a:pt x="1665" y="340"/>
                </a:lnTo>
                <a:lnTo>
                  <a:pt x="1662" y="331"/>
                </a:lnTo>
                <a:lnTo>
                  <a:pt x="1668" y="315"/>
                </a:lnTo>
                <a:lnTo>
                  <a:pt x="1687" y="312"/>
                </a:lnTo>
                <a:lnTo>
                  <a:pt x="1706" y="309"/>
                </a:lnTo>
                <a:lnTo>
                  <a:pt x="1711" y="309"/>
                </a:lnTo>
                <a:lnTo>
                  <a:pt x="1719" y="313"/>
                </a:lnTo>
                <a:lnTo>
                  <a:pt x="1721" y="309"/>
                </a:lnTo>
                <a:lnTo>
                  <a:pt x="1758" y="312"/>
                </a:lnTo>
                <a:lnTo>
                  <a:pt x="1758" y="308"/>
                </a:lnTo>
                <a:lnTo>
                  <a:pt x="1756" y="305"/>
                </a:lnTo>
                <a:lnTo>
                  <a:pt x="1783" y="306"/>
                </a:lnTo>
                <a:lnTo>
                  <a:pt x="1806" y="312"/>
                </a:lnTo>
                <a:lnTo>
                  <a:pt x="1798" y="314"/>
                </a:lnTo>
                <a:lnTo>
                  <a:pt x="1804" y="320"/>
                </a:lnTo>
                <a:lnTo>
                  <a:pt x="1819" y="318"/>
                </a:lnTo>
                <a:lnTo>
                  <a:pt x="1831" y="314"/>
                </a:lnTo>
                <a:lnTo>
                  <a:pt x="1853" y="314"/>
                </a:lnTo>
                <a:lnTo>
                  <a:pt x="1848" y="309"/>
                </a:lnTo>
                <a:lnTo>
                  <a:pt x="1834" y="308"/>
                </a:lnTo>
                <a:lnTo>
                  <a:pt x="1828" y="303"/>
                </a:lnTo>
                <a:lnTo>
                  <a:pt x="1828" y="285"/>
                </a:lnTo>
                <a:lnTo>
                  <a:pt x="1827" y="267"/>
                </a:lnTo>
                <a:lnTo>
                  <a:pt x="1857" y="266"/>
                </a:lnTo>
                <a:lnTo>
                  <a:pt x="1865" y="264"/>
                </a:lnTo>
                <a:lnTo>
                  <a:pt x="1881" y="281"/>
                </a:lnTo>
                <a:lnTo>
                  <a:pt x="1883" y="279"/>
                </a:lnTo>
                <a:lnTo>
                  <a:pt x="1893" y="288"/>
                </a:lnTo>
                <a:lnTo>
                  <a:pt x="1902" y="269"/>
                </a:lnTo>
                <a:lnTo>
                  <a:pt x="1910" y="269"/>
                </a:lnTo>
                <a:lnTo>
                  <a:pt x="1894" y="254"/>
                </a:lnTo>
                <a:lnTo>
                  <a:pt x="1898" y="251"/>
                </a:lnTo>
                <a:lnTo>
                  <a:pt x="1923" y="253"/>
                </a:lnTo>
                <a:lnTo>
                  <a:pt x="1927" y="256"/>
                </a:lnTo>
                <a:lnTo>
                  <a:pt x="1913" y="255"/>
                </a:lnTo>
                <a:lnTo>
                  <a:pt x="1925" y="268"/>
                </a:lnTo>
                <a:lnTo>
                  <a:pt x="1937" y="281"/>
                </a:lnTo>
                <a:lnTo>
                  <a:pt x="1928" y="288"/>
                </a:lnTo>
                <a:lnTo>
                  <a:pt x="1926" y="302"/>
                </a:lnTo>
                <a:lnTo>
                  <a:pt x="1921" y="316"/>
                </a:lnTo>
                <a:lnTo>
                  <a:pt x="1919" y="335"/>
                </a:lnTo>
                <a:lnTo>
                  <a:pt x="1905" y="339"/>
                </a:lnTo>
                <a:lnTo>
                  <a:pt x="1912" y="344"/>
                </a:lnTo>
                <a:lnTo>
                  <a:pt x="1914" y="357"/>
                </a:lnTo>
                <a:lnTo>
                  <a:pt x="1927" y="374"/>
                </a:lnTo>
                <a:lnTo>
                  <a:pt x="1940" y="389"/>
                </a:lnTo>
                <a:lnTo>
                  <a:pt x="1963" y="410"/>
                </a:lnTo>
                <a:lnTo>
                  <a:pt x="1987" y="429"/>
                </a:lnTo>
                <a:lnTo>
                  <a:pt x="2011" y="449"/>
                </a:lnTo>
                <a:lnTo>
                  <a:pt x="2033" y="470"/>
                </a:lnTo>
                <a:lnTo>
                  <a:pt x="2040" y="457"/>
                </a:lnTo>
                <a:lnTo>
                  <a:pt x="2026" y="430"/>
                </a:lnTo>
                <a:lnTo>
                  <a:pt x="2031" y="427"/>
                </a:lnTo>
                <a:lnTo>
                  <a:pt x="2043" y="428"/>
                </a:lnTo>
                <a:lnTo>
                  <a:pt x="2040" y="425"/>
                </a:lnTo>
                <a:lnTo>
                  <a:pt x="2026" y="406"/>
                </a:lnTo>
                <a:lnTo>
                  <a:pt x="2044" y="399"/>
                </a:lnTo>
                <a:lnTo>
                  <a:pt x="2020" y="378"/>
                </a:lnTo>
                <a:lnTo>
                  <a:pt x="2019" y="368"/>
                </a:lnTo>
                <a:lnTo>
                  <a:pt x="2022" y="365"/>
                </a:lnTo>
                <a:lnTo>
                  <a:pt x="2020" y="368"/>
                </a:lnTo>
                <a:lnTo>
                  <a:pt x="2031" y="373"/>
                </a:lnTo>
                <a:lnTo>
                  <a:pt x="2019" y="360"/>
                </a:lnTo>
                <a:lnTo>
                  <a:pt x="2012" y="358"/>
                </a:lnTo>
                <a:lnTo>
                  <a:pt x="1995" y="339"/>
                </a:lnTo>
                <a:lnTo>
                  <a:pt x="1987" y="340"/>
                </a:lnTo>
                <a:lnTo>
                  <a:pt x="1972" y="335"/>
                </a:lnTo>
                <a:lnTo>
                  <a:pt x="1965" y="314"/>
                </a:lnTo>
                <a:lnTo>
                  <a:pt x="1956" y="302"/>
                </a:lnTo>
                <a:lnTo>
                  <a:pt x="1966" y="297"/>
                </a:lnTo>
                <a:lnTo>
                  <a:pt x="1978" y="302"/>
                </a:lnTo>
                <a:lnTo>
                  <a:pt x="1975" y="296"/>
                </a:lnTo>
                <a:lnTo>
                  <a:pt x="1982" y="289"/>
                </a:lnTo>
                <a:lnTo>
                  <a:pt x="1995" y="302"/>
                </a:lnTo>
                <a:lnTo>
                  <a:pt x="1996" y="293"/>
                </a:lnTo>
                <a:lnTo>
                  <a:pt x="2022" y="288"/>
                </a:lnTo>
                <a:lnTo>
                  <a:pt x="2048" y="297"/>
                </a:lnTo>
                <a:lnTo>
                  <a:pt x="2048" y="293"/>
                </a:lnTo>
                <a:lnTo>
                  <a:pt x="2055" y="280"/>
                </a:lnTo>
                <a:lnTo>
                  <a:pt x="2056" y="278"/>
                </a:lnTo>
                <a:lnTo>
                  <a:pt x="2055" y="274"/>
                </a:lnTo>
                <a:lnTo>
                  <a:pt x="2057" y="270"/>
                </a:lnTo>
                <a:lnTo>
                  <a:pt x="2073" y="262"/>
                </a:lnTo>
                <a:lnTo>
                  <a:pt x="2087" y="252"/>
                </a:lnTo>
                <a:lnTo>
                  <a:pt x="2079" y="250"/>
                </a:lnTo>
                <a:lnTo>
                  <a:pt x="2084" y="248"/>
                </a:lnTo>
                <a:lnTo>
                  <a:pt x="2116" y="255"/>
                </a:lnTo>
                <a:lnTo>
                  <a:pt x="2117" y="252"/>
                </a:lnTo>
                <a:lnTo>
                  <a:pt x="2103" y="243"/>
                </a:lnTo>
                <a:lnTo>
                  <a:pt x="2088" y="235"/>
                </a:lnTo>
                <a:lnTo>
                  <a:pt x="2079" y="233"/>
                </a:lnTo>
                <a:lnTo>
                  <a:pt x="2055" y="218"/>
                </a:lnTo>
                <a:lnTo>
                  <a:pt x="2053" y="221"/>
                </a:lnTo>
                <a:lnTo>
                  <a:pt x="2037" y="211"/>
                </a:lnTo>
                <a:lnTo>
                  <a:pt x="2047" y="214"/>
                </a:lnTo>
                <a:lnTo>
                  <a:pt x="2062" y="210"/>
                </a:lnTo>
                <a:lnTo>
                  <a:pt x="2037" y="193"/>
                </a:lnTo>
                <a:lnTo>
                  <a:pt x="2011" y="174"/>
                </a:lnTo>
                <a:lnTo>
                  <a:pt x="1984" y="156"/>
                </a:lnTo>
                <a:lnTo>
                  <a:pt x="1958" y="138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40" name="Freeform 430"/>
          <p:cNvSpPr>
            <a:spLocks/>
          </p:cNvSpPr>
          <p:nvPr/>
        </p:nvSpPr>
        <p:spPr bwMode="auto">
          <a:xfrm>
            <a:off x="372609" y="2244714"/>
            <a:ext cx="244475" cy="128588"/>
          </a:xfrm>
          <a:custGeom>
            <a:avLst/>
            <a:gdLst>
              <a:gd name="T0" fmla="*/ 2147483647 w 154"/>
              <a:gd name="T1" fmla="*/ 2147483647 h 81"/>
              <a:gd name="T2" fmla="*/ 2147483647 w 154"/>
              <a:gd name="T3" fmla="*/ 2147483647 h 81"/>
              <a:gd name="T4" fmla="*/ 2147483647 w 154"/>
              <a:gd name="T5" fmla="*/ 2147483647 h 81"/>
              <a:gd name="T6" fmla="*/ 2147483647 w 154"/>
              <a:gd name="T7" fmla="*/ 2147483647 h 81"/>
              <a:gd name="T8" fmla="*/ 2147483647 w 154"/>
              <a:gd name="T9" fmla="*/ 2147483647 h 81"/>
              <a:gd name="T10" fmla="*/ 2147483647 w 154"/>
              <a:gd name="T11" fmla="*/ 2147483647 h 81"/>
              <a:gd name="T12" fmla="*/ 2147483647 w 154"/>
              <a:gd name="T13" fmla="*/ 2147483647 h 81"/>
              <a:gd name="T14" fmla="*/ 2147483647 w 154"/>
              <a:gd name="T15" fmla="*/ 2147483647 h 81"/>
              <a:gd name="T16" fmla="*/ 2147483647 w 154"/>
              <a:gd name="T17" fmla="*/ 2147483647 h 81"/>
              <a:gd name="T18" fmla="*/ 2147483647 w 154"/>
              <a:gd name="T19" fmla="*/ 2147483647 h 81"/>
              <a:gd name="T20" fmla="*/ 2147483647 w 154"/>
              <a:gd name="T21" fmla="*/ 2147483647 h 81"/>
              <a:gd name="T22" fmla="*/ 2147483647 w 154"/>
              <a:gd name="T23" fmla="*/ 2147483647 h 81"/>
              <a:gd name="T24" fmla="*/ 2147483647 w 154"/>
              <a:gd name="T25" fmla="*/ 2147483647 h 81"/>
              <a:gd name="T26" fmla="*/ 2147483647 w 154"/>
              <a:gd name="T27" fmla="*/ 2147483647 h 81"/>
              <a:gd name="T28" fmla="*/ 2147483647 w 154"/>
              <a:gd name="T29" fmla="*/ 2147483647 h 81"/>
              <a:gd name="T30" fmla="*/ 2147483647 w 154"/>
              <a:gd name="T31" fmla="*/ 0 h 81"/>
              <a:gd name="T32" fmla="*/ 2147483647 w 154"/>
              <a:gd name="T33" fmla="*/ 2147483647 h 81"/>
              <a:gd name="T34" fmla="*/ 2147483647 w 154"/>
              <a:gd name="T35" fmla="*/ 2147483647 h 81"/>
              <a:gd name="T36" fmla="*/ 2147483647 w 154"/>
              <a:gd name="T37" fmla="*/ 2147483647 h 81"/>
              <a:gd name="T38" fmla="*/ 0 w 154"/>
              <a:gd name="T39" fmla="*/ 2147483647 h 81"/>
              <a:gd name="T40" fmla="*/ 2147483647 w 154"/>
              <a:gd name="T41" fmla="*/ 2147483647 h 81"/>
              <a:gd name="T42" fmla="*/ 2147483647 w 154"/>
              <a:gd name="T43" fmla="*/ 2147483647 h 81"/>
              <a:gd name="T44" fmla="*/ 2147483647 w 154"/>
              <a:gd name="T45" fmla="*/ 2147483647 h 81"/>
              <a:gd name="T46" fmla="*/ 2147483647 w 154"/>
              <a:gd name="T47" fmla="*/ 2147483647 h 81"/>
              <a:gd name="T48" fmla="*/ 2147483647 w 154"/>
              <a:gd name="T49" fmla="*/ 2147483647 h 81"/>
              <a:gd name="T50" fmla="*/ 2147483647 w 154"/>
              <a:gd name="T51" fmla="*/ 2147483647 h 81"/>
              <a:gd name="T52" fmla="*/ 2147483647 w 154"/>
              <a:gd name="T53" fmla="*/ 2147483647 h 81"/>
              <a:gd name="T54" fmla="*/ 2147483647 w 154"/>
              <a:gd name="T55" fmla="*/ 2147483647 h 81"/>
              <a:gd name="T56" fmla="*/ 2147483647 w 154"/>
              <a:gd name="T57" fmla="*/ 2147483647 h 81"/>
              <a:gd name="T58" fmla="*/ 2147483647 w 154"/>
              <a:gd name="T59" fmla="*/ 2147483647 h 81"/>
              <a:gd name="T60" fmla="*/ 2147483647 w 154"/>
              <a:gd name="T61" fmla="*/ 2147483647 h 81"/>
              <a:gd name="T62" fmla="*/ 2147483647 w 154"/>
              <a:gd name="T63" fmla="*/ 2147483647 h 81"/>
              <a:gd name="T64" fmla="*/ 2147483647 w 154"/>
              <a:gd name="T65" fmla="*/ 2147483647 h 81"/>
              <a:gd name="T66" fmla="*/ 2147483647 w 154"/>
              <a:gd name="T67" fmla="*/ 2147483647 h 81"/>
              <a:gd name="T68" fmla="*/ 2147483647 w 154"/>
              <a:gd name="T69" fmla="*/ 2147483647 h 81"/>
              <a:gd name="T70" fmla="*/ 2147483647 w 154"/>
              <a:gd name="T71" fmla="*/ 2147483647 h 81"/>
              <a:gd name="T72" fmla="*/ 2147483647 w 154"/>
              <a:gd name="T73" fmla="*/ 2147483647 h 81"/>
              <a:gd name="T74" fmla="*/ 2147483647 w 154"/>
              <a:gd name="T75" fmla="*/ 2147483647 h 81"/>
              <a:gd name="T76" fmla="*/ 2147483647 w 154"/>
              <a:gd name="T77" fmla="*/ 2147483647 h 81"/>
              <a:gd name="T78" fmla="*/ 2147483647 w 154"/>
              <a:gd name="T79" fmla="*/ 2147483647 h 81"/>
              <a:gd name="T80" fmla="*/ 2147483647 w 154"/>
              <a:gd name="T81" fmla="*/ 2147483647 h 81"/>
              <a:gd name="T82" fmla="*/ 2147483647 w 154"/>
              <a:gd name="T83" fmla="*/ 2147483647 h 81"/>
              <a:gd name="T84" fmla="*/ 2147483647 w 154"/>
              <a:gd name="T85" fmla="*/ 2147483647 h 81"/>
              <a:gd name="T86" fmla="*/ 2147483647 w 154"/>
              <a:gd name="T87" fmla="*/ 2147483647 h 8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54"/>
              <a:gd name="T133" fmla="*/ 0 h 81"/>
              <a:gd name="T134" fmla="*/ 154 w 154"/>
              <a:gd name="T135" fmla="*/ 81 h 8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54" h="81">
                <a:moveTo>
                  <a:pt x="154" y="49"/>
                </a:moveTo>
                <a:lnTo>
                  <a:pt x="149" y="42"/>
                </a:lnTo>
                <a:lnTo>
                  <a:pt x="142" y="33"/>
                </a:lnTo>
                <a:lnTo>
                  <a:pt x="133" y="32"/>
                </a:lnTo>
                <a:lnTo>
                  <a:pt x="134" y="34"/>
                </a:lnTo>
                <a:lnTo>
                  <a:pt x="130" y="32"/>
                </a:lnTo>
                <a:lnTo>
                  <a:pt x="115" y="33"/>
                </a:lnTo>
                <a:lnTo>
                  <a:pt x="106" y="41"/>
                </a:lnTo>
                <a:lnTo>
                  <a:pt x="105" y="44"/>
                </a:lnTo>
                <a:lnTo>
                  <a:pt x="98" y="44"/>
                </a:lnTo>
                <a:lnTo>
                  <a:pt x="103" y="38"/>
                </a:lnTo>
                <a:lnTo>
                  <a:pt x="114" y="27"/>
                </a:lnTo>
                <a:lnTo>
                  <a:pt x="114" y="17"/>
                </a:lnTo>
                <a:lnTo>
                  <a:pt x="102" y="6"/>
                </a:lnTo>
                <a:lnTo>
                  <a:pt x="102" y="9"/>
                </a:lnTo>
                <a:lnTo>
                  <a:pt x="94" y="0"/>
                </a:lnTo>
                <a:lnTo>
                  <a:pt x="71" y="16"/>
                </a:lnTo>
                <a:lnTo>
                  <a:pt x="47" y="31"/>
                </a:lnTo>
                <a:lnTo>
                  <a:pt x="24" y="47"/>
                </a:lnTo>
                <a:lnTo>
                  <a:pt x="0" y="63"/>
                </a:lnTo>
                <a:lnTo>
                  <a:pt x="12" y="54"/>
                </a:lnTo>
                <a:lnTo>
                  <a:pt x="22" y="49"/>
                </a:lnTo>
                <a:lnTo>
                  <a:pt x="29" y="46"/>
                </a:lnTo>
                <a:lnTo>
                  <a:pt x="36" y="43"/>
                </a:lnTo>
                <a:lnTo>
                  <a:pt x="36" y="46"/>
                </a:lnTo>
                <a:lnTo>
                  <a:pt x="40" y="46"/>
                </a:lnTo>
                <a:lnTo>
                  <a:pt x="26" y="52"/>
                </a:lnTo>
                <a:lnTo>
                  <a:pt x="25" y="59"/>
                </a:lnTo>
                <a:lnTo>
                  <a:pt x="53" y="59"/>
                </a:lnTo>
                <a:lnTo>
                  <a:pt x="45" y="71"/>
                </a:lnTo>
                <a:lnTo>
                  <a:pt x="57" y="76"/>
                </a:lnTo>
                <a:lnTo>
                  <a:pt x="65" y="77"/>
                </a:lnTo>
                <a:lnTo>
                  <a:pt x="62" y="81"/>
                </a:lnTo>
                <a:lnTo>
                  <a:pt x="72" y="78"/>
                </a:lnTo>
                <a:lnTo>
                  <a:pt x="78" y="76"/>
                </a:lnTo>
                <a:lnTo>
                  <a:pt x="77" y="73"/>
                </a:lnTo>
                <a:lnTo>
                  <a:pt x="97" y="64"/>
                </a:lnTo>
                <a:lnTo>
                  <a:pt x="103" y="59"/>
                </a:lnTo>
                <a:lnTo>
                  <a:pt x="106" y="55"/>
                </a:lnTo>
                <a:lnTo>
                  <a:pt x="107" y="59"/>
                </a:lnTo>
                <a:lnTo>
                  <a:pt x="118" y="58"/>
                </a:lnTo>
                <a:lnTo>
                  <a:pt x="123" y="55"/>
                </a:lnTo>
                <a:lnTo>
                  <a:pt x="134" y="55"/>
                </a:lnTo>
                <a:lnTo>
                  <a:pt x="154" y="49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41" name="Freeform 431"/>
          <p:cNvSpPr>
            <a:spLocks/>
          </p:cNvSpPr>
          <p:nvPr/>
        </p:nvSpPr>
        <p:spPr bwMode="auto">
          <a:xfrm>
            <a:off x="7603671" y="2662227"/>
            <a:ext cx="234950" cy="260350"/>
          </a:xfrm>
          <a:custGeom>
            <a:avLst/>
            <a:gdLst>
              <a:gd name="T0" fmla="*/ 2147483647 w 148"/>
              <a:gd name="T1" fmla="*/ 2147483647 h 164"/>
              <a:gd name="T2" fmla="*/ 2147483647 w 148"/>
              <a:gd name="T3" fmla="*/ 2147483647 h 164"/>
              <a:gd name="T4" fmla="*/ 2147483647 w 148"/>
              <a:gd name="T5" fmla="*/ 2147483647 h 164"/>
              <a:gd name="T6" fmla="*/ 2147483647 w 148"/>
              <a:gd name="T7" fmla="*/ 2147483647 h 164"/>
              <a:gd name="T8" fmla="*/ 2147483647 w 148"/>
              <a:gd name="T9" fmla="*/ 2147483647 h 164"/>
              <a:gd name="T10" fmla="*/ 2147483647 w 148"/>
              <a:gd name="T11" fmla="*/ 2147483647 h 164"/>
              <a:gd name="T12" fmla="*/ 2147483647 w 148"/>
              <a:gd name="T13" fmla="*/ 2147483647 h 164"/>
              <a:gd name="T14" fmla="*/ 2147483647 w 148"/>
              <a:gd name="T15" fmla="*/ 0 h 164"/>
              <a:gd name="T16" fmla="*/ 0 w 148"/>
              <a:gd name="T17" fmla="*/ 2147483647 h 164"/>
              <a:gd name="T18" fmla="*/ 2147483647 w 148"/>
              <a:gd name="T19" fmla="*/ 2147483647 h 164"/>
              <a:gd name="T20" fmla="*/ 2147483647 w 148"/>
              <a:gd name="T21" fmla="*/ 2147483647 h 164"/>
              <a:gd name="T22" fmla="*/ 2147483647 w 148"/>
              <a:gd name="T23" fmla="*/ 2147483647 h 164"/>
              <a:gd name="T24" fmla="*/ 2147483647 w 148"/>
              <a:gd name="T25" fmla="*/ 2147483647 h 164"/>
              <a:gd name="T26" fmla="*/ 2147483647 w 148"/>
              <a:gd name="T27" fmla="*/ 2147483647 h 164"/>
              <a:gd name="T28" fmla="*/ 2147483647 w 148"/>
              <a:gd name="T29" fmla="*/ 2147483647 h 164"/>
              <a:gd name="T30" fmla="*/ 2147483647 w 148"/>
              <a:gd name="T31" fmla="*/ 2147483647 h 164"/>
              <a:gd name="T32" fmla="*/ 2147483647 w 148"/>
              <a:gd name="T33" fmla="*/ 2147483647 h 164"/>
              <a:gd name="T34" fmla="*/ 2147483647 w 148"/>
              <a:gd name="T35" fmla="*/ 2147483647 h 164"/>
              <a:gd name="T36" fmla="*/ 2147483647 w 148"/>
              <a:gd name="T37" fmla="*/ 2147483647 h 164"/>
              <a:gd name="T38" fmla="*/ 2147483647 w 148"/>
              <a:gd name="T39" fmla="*/ 2147483647 h 164"/>
              <a:gd name="T40" fmla="*/ 2147483647 w 148"/>
              <a:gd name="T41" fmla="*/ 2147483647 h 164"/>
              <a:gd name="T42" fmla="*/ 2147483647 w 148"/>
              <a:gd name="T43" fmla="*/ 2147483647 h 164"/>
              <a:gd name="T44" fmla="*/ 2147483647 w 148"/>
              <a:gd name="T45" fmla="*/ 2147483647 h 164"/>
              <a:gd name="T46" fmla="*/ 2147483647 w 148"/>
              <a:gd name="T47" fmla="*/ 2147483647 h 164"/>
              <a:gd name="T48" fmla="*/ 2147483647 w 148"/>
              <a:gd name="T49" fmla="*/ 2147483647 h 164"/>
              <a:gd name="T50" fmla="*/ 2147483647 w 148"/>
              <a:gd name="T51" fmla="*/ 2147483647 h 164"/>
              <a:gd name="T52" fmla="*/ 2147483647 w 148"/>
              <a:gd name="T53" fmla="*/ 2147483647 h 164"/>
              <a:gd name="T54" fmla="*/ 2147483647 w 148"/>
              <a:gd name="T55" fmla="*/ 2147483647 h 164"/>
              <a:gd name="T56" fmla="*/ 2147483647 w 148"/>
              <a:gd name="T57" fmla="*/ 2147483647 h 164"/>
              <a:gd name="T58" fmla="*/ 2147483647 w 148"/>
              <a:gd name="T59" fmla="*/ 2147483647 h 16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48"/>
              <a:gd name="T91" fmla="*/ 0 h 164"/>
              <a:gd name="T92" fmla="*/ 148 w 148"/>
              <a:gd name="T93" fmla="*/ 164 h 164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48" h="164">
                <a:moveTo>
                  <a:pt x="130" y="112"/>
                </a:moveTo>
                <a:lnTo>
                  <a:pt x="111" y="95"/>
                </a:lnTo>
                <a:lnTo>
                  <a:pt x="91" y="79"/>
                </a:lnTo>
                <a:lnTo>
                  <a:pt x="71" y="61"/>
                </a:lnTo>
                <a:lnTo>
                  <a:pt x="50" y="45"/>
                </a:lnTo>
                <a:lnTo>
                  <a:pt x="46" y="38"/>
                </a:lnTo>
                <a:lnTo>
                  <a:pt x="25" y="19"/>
                </a:lnTo>
                <a:lnTo>
                  <a:pt x="4" y="0"/>
                </a:lnTo>
                <a:lnTo>
                  <a:pt x="0" y="2"/>
                </a:lnTo>
                <a:lnTo>
                  <a:pt x="16" y="13"/>
                </a:lnTo>
                <a:lnTo>
                  <a:pt x="15" y="20"/>
                </a:lnTo>
                <a:lnTo>
                  <a:pt x="8" y="21"/>
                </a:lnTo>
                <a:lnTo>
                  <a:pt x="24" y="38"/>
                </a:lnTo>
                <a:lnTo>
                  <a:pt x="40" y="56"/>
                </a:lnTo>
                <a:lnTo>
                  <a:pt x="56" y="71"/>
                </a:lnTo>
                <a:lnTo>
                  <a:pt x="71" y="91"/>
                </a:lnTo>
                <a:lnTo>
                  <a:pt x="84" y="110"/>
                </a:lnTo>
                <a:lnTo>
                  <a:pt x="97" y="126"/>
                </a:lnTo>
                <a:lnTo>
                  <a:pt x="111" y="143"/>
                </a:lnTo>
                <a:lnTo>
                  <a:pt x="124" y="164"/>
                </a:lnTo>
                <a:lnTo>
                  <a:pt x="127" y="164"/>
                </a:lnTo>
                <a:lnTo>
                  <a:pt x="125" y="149"/>
                </a:lnTo>
                <a:lnTo>
                  <a:pt x="140" y="157"/>
                </a:lnTo>
                <a:lnTo>
                  <a:pt x="148" y="164"/>
                </a:lnTo>
                <a:lnTo>
                  <a:pt x="135" y="148"/>
                </a:lnTo>
                <a:lnTo>
                  <a:pt x="104" y="124"/>
                </a:lnTo>
                <a:lnTo>
                  <a:pt x="98" y="100"/>
                </a:lnTo>
                <a:lnTo>
                  <a:pt x="103" y="99"/>
                </a:lnTo>
                <a:lnTo>
                  <a:pt x="123" y="107"/>
                </a:lnTo>
                <a:lnTo>
                  <a:pt x="130" y="112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42" name="Freeform 432"/>
          <p:cNvSpPr>
            <a:spLocks/>
          </p:cNvSpPr>
          <p:nvPr/>
        </p:nvSpPr>
        <p:spPr bwMode="auto">
          <a:xfrm>
            <a:off x="5262109" y="2038339"/>
            <a:ext cx="242887" cy="90488"/>
          </a:xfrm>
          <a:custGeom>
            <a:avLst/>
            <a:gdLst>
              <a:gd name="T0" fmla="*/ 2147483647 w 153"/>
              <a:gd name="T1" fmla="*/ 2147483647 h 57"/>
              <a:gd name="T2" fmla="*/ 2147483647 w 153"/>
              <a:gd name="T3" fmla="*/ 2147483647 h 57"/>
              <a:gd name="T4" fmla="*/ 2147483647 w 153"/>
              <a:gd name="T5" fmla="*/ 2147483647 h 57"/>
              <a:gd name="T6" fmla="*/ 2147483647 w 153"/>
              <a:gd name="T7" fmla="*/ 2147483647 h 57"/>
              <a:gd name="T8" fmla="*/ 2147483647 w 153"/>
              <a:gd name="T9" fmla="*/ 2147483647 h 57"/>
              <a:gd name="T10" fmla="*/ 2147483647 w 153"/>
              <a:gd name="T11" fmla="*/ 2147483647 h 57"/>
              <a:gd name="T12" fmla="*/ 2147483647 w 153"/>
              <a:gd name="T13" fmla="*/ 2147483647 h 57"/>
              <a:gd name="T14" fmla="*/ 2147483647 w 153"/>
              <a:gd name="T15" fmla="*/ 2147483647 h 57"/>
              <a:gd name="T16" fmla="*/ 2147483647 w 153"/>
              <a:gd name="T17" fmla="*/ 2147483647 h 57"/>
              <a:gd name="T18" fmla="*/ 2147483647 w 153"/>
              <a:gd name="T19" fmla="*/ 2147483647 h 57"/>
              <a:gd name="T20" fmla="*/ 2147483647 w 153"/>
              <a:gd name="T21" fmla="*/ 2147483647 h 57"/>
              <a:gd name="T22" fmla="*/ 2147483647 w 153"/>
              <a:gd name="T23" fmla="*/ 2147483647 h 57"/>
              <a:gd name="T24" fmla="*/ 2147483647 w 153"/>
              <a:gd name="T25" fmla="*/ 2147483647 h 57"/>
              <a:gd name="T26" fmla="*/ 2147483647 w 153"/>
              <a:gd name="T27" fmla="*/ 2147483647 h 57"/>
              <a:gd name="T28" fmla="*/ 2147483647 w 153"/>
              <a:gd name="T29" fmla="*/ 2147483647 h 57"/>
              <a:gd name="T30" fmla="*/ 2147483647 w 153"/>
              <a:gd name="T31" fmla="*/ 2147483647 h 57"/>
              <a:gd name="T32" fmla="*/ 2147483647 w 153"/>
              <a:gd name="T33" fmla="*/ 2147483647 h 57"/>
              <a:gd name="T34" fmla="*/ 2147483647 w 153"/>
              <a:gd name="T35" fmla="*/ 2147483647 h 57"/>
              <a:gd name="T36" fmla="*/ 2147483647 w 153"/>
              <a:gd name="T37" fmla="*/ 2147483647 h 57"/>
              <a:gd name="T38" fmla="*/ 0 w 153"/>
              <a:gd name="T39" fmla="*/ 2147483647 h 57"/>
              <a:gd name="T40" fmla="*/ 2147483647 w 153"/>
              <a:gd name="T41" fmla="*/ 2147483647 h 57"/>
              <a:gd name="T42" fmla="*/ 2147483647 w 153"/>
              <a:gd name="T43" fmla="*/ 2147483647 h 57"/>
              <a:gd name="T44" fmla="*/ 2147483647 w 153"/>
              <a:gd name="T45" fmla="*/ 2147483647 h 57"/>
              <a:gd name="T46" fmla="*/ 2147483647 w 153"/>
              <a:gd name="T47" fmla="*/ 2147483647 h 57"/>
              <a:gd name="T48" fmla="*/ 2147483647 w 153"/>
              <a:gd name="T49" fmla="*/ 2147483647 h 57"/>
              <a:gd name="T50" fmla="*/ 2147483647 w 153"/>
              <a:gd name="T51" fmla="*/ 2147483647 h 57"/>
              <a:gd name="T52" fmla="*/ 2147483647 w 153"/>
              <a:gd name="T53" fmla="*/ 2147483647 h 57"/>
              <a:gd name="T54" fmla="*/ 2147483647 w 153"/>
              <a:gd name="T55" fmla="*/ 2147483647 h 57"/>
              <a:gd name="T56" fmla="*/ 2147483647 w 153"/>
              <a:gd name="T57" fmla="*/ 2147483647 h 57"/>
              <a:gd name="T58" fmla="*/ 2147483647 w 153"/>
              <a:gd name="T59" fmla="*/ 2147483647 h 57"/>
              <a:gd name="T60" fmla="*/ 2147483647 w 153"/>
              <a:gd name="T61" fmla="*/ 2147483647 h 57"/>
              <a:gd name="T62" fmla="*/ 2147483647 w 153"/>
              <a:gd name="T63" fmla="*/ 2147483647 h 57"/>
              <a:gd name="T64" fmla="*/ 2147483647 w 153"/>
              <a:gd name="T65" fmla="*/ 2147483647 h 57"/>
              <a:gd name="T66" fmla="*/ 2147483647 w 153"/>
              <a:gd name="T67" fmla="*/ 0 h 57"/>
              <a:gd name="T68" fmla="*/ 2147483647 w 153"/>
              <a:gd name="T69" fmla="*/ 2147483647 h 5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53"/>
              <a:gd name="T106" fmla="*/ 0 h 57"/>
              <a:gd name="T107" fmla="*/ 153 w 153"/>
              <a:gd name="T108" fmla="*/ 57 h 5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53" h="57">
                <a:moveTo>
                  <a:pt x="153" y="4"/>
                </a:moveTo>
                <a:lnTo>
                  <a:pt x="141" y="12"/>
                </a:lnTo>
                <a:lnTo>
                  <a:pt x="107" y="20"/>
                </a:lnTo>
                <a:lnTo>
                  <a:pt x="73" y="28"/>
                </a:lnTo>
                <a:lnTo>
                  <a:pt x="64" y="29"/>
                </a:lnTo>
                <a:lnTo>
                  <a:pt x="70" y="31"/>
                </a:lnTo>
                <a:lnTo>
                  <a:pt x="68" y="35"/>
                </a:lnTo>
                <a:lnTo>
                  <a:pt x="60" y="36"/>
                </a:lnTo>
                <a:lnTo>
                  <a:pt x="61" y="38"/>
                </a:lnTo>
                <a:lnTo>
                  <a:pt x="48" y="37"/>
                </a:lnTo>
                <a:lnTo>
                  <a:pt x="52" y="42"/>
                </a:lnTo>
                <a:lnTo>
                  <a:pt x="47" y="45"/>
                </a:lnTo>
                <a:lnTo>
                  <a:pt x="50" y="50"/>
                </a:lnTo>
                <a:lnTo>
                  <a:pt x="35" y="48"/>
                </a:lnTo>
                <a:lnTo>
                  <a:pt x="50" y="52"/>
                </a:lnTo>
                <a:lnTo>
                  <a:pt x="41" y="52"/>
                </a:lnTo>
                <a:lnTo>
                  <a:pt x="44" y="57"/>
                </a:lnTo>
                <a:lnTo>
                  <a:pt x="9" y="54"/>
                </a:lnTo>
                <a:lnTo>
                  <a:pt x="15" y="50"/>
                </a:lnTo>
                <a:lnTo>
                  <a:pt x="0" y="50"/>
                </a:lnTo>
                <a:lnTo>
                  <a:pt x="15" y="42"/>
                </a:lnTo>
                <a:lnTo>
                  <a:pt x="20" y="42"/>
                </a:lnTo>
                <a:lnTo>
                  <a:pt x="14" y="39"/>
                </a:lnTo>
                <a:lnTo>
                  <a:pt x="17" y="36"/>
                </a:lnTo>
                <a:lnTo>
                  <a:pt x="25" y="33"/>
                </a:lnTo>
                <a:lnTo>
                  <a:pt x="20" y="31"/>
                </a:lnTo>
                <a:lnTo>
                  <a:pt x="22" y="29"/>
                </a:lnTo>
                <a:lnTo>
                  <a:pt x="13" y="28"/>
                </a:lnTo>
                <a:lnTo>
                  <a:pt x="23" y="25"/>
                </a:lnTo>
                <a:lnTo>
                  <a:pt x="32" y="23"/>
                </a:lnTo>
                <a:lnTo>
                  <a:pt x="60" y="14"/>
                </a:lnTo>
                <a:lnTo>
                  <a:pt x="64" y="11"/>
                </a:lnTo>
                <a:lnTo>
                  <a:pt x="117" y="5"/>
                </a:lnTo>
                <a:lnTo>
                  <a:pt x="138" y="0"/>
                </a:lnTo>
                <a:lnTo>
                  <a:pt x="153" y="4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43" name="Freeform 433"/>
          <p:cNvSpPr>
            <a:spLocks/>
          </p:cNvSpPr>
          <p:nvPr/>
        </p:nvSpPr>
        <p:spPr bwMode="auto">
          <a:xfrm>
            <a:off x="5243059" y="2128827"/>
            <a:ext cx="141287" cy="68262"/>
          </a:xfrm>
          <a:custGeom>
            <a:avLst/>
            <a:gdLst>
              <a:gd name="T0" fmla="*/ 2147483647 w 89"/>
              <a:gd name="T1" fmla="*/ 2147483647 h 43"/>
              <a:gd name="T2" fmla="*/ 2147483647 w 89"/>
              <a:gd name="T3" fmla="*/ 2147483647 h 43"/>
              <a:gd name="T4" fmla="*/ 2147483647 w 89"/>
              <a:gd name="T5" fmla="*/ 2147483647 h 43"/>
              <a:gd name="T6" fmla="*/ 2147483647 w 89"/>
              <a:gd name="T7" fmla="*/ 2147483647 h 43"/>
              <a:gd name="T8" fmla="*/ 2147483647 w 89"/>
              <a:gd name="T9" fmla="*/ 2147483647 h 43"/>
              <a:gd name="T10" fmla="*/ 2147483647 w 89"/>
              <a:gd name="T11" fmla="*/ 2147483647 h 43"/>
              <a:gd name="T12" fmla="*/ 2147483647 w 89"/>
              <a:gd name="T13" fmla="*/ 0 h 43"/>
              <a:gd name="T14" fmla="*/ 2147483647 w 89"/>
              <a:gd name="T15" fmla="*/ 2147483647 h 43"/>
              <a:gd name="T16" fmla="*/ 2147483647 w 89"/>
              <a:gd name="T17" fmla="*/ 2147483647 h 43"/>
              <a:gd name="T18" fmla="*/ 2147483647 w 89"/>
              <a:gd name="T19" fmla="*/ 2147483647 h 43"/>
              <a:gd name="T20" fmla="*/ 2147483647 w 89"/>
              <a:gd name="T21" fmla="*/ 2147483647 h 43"/>
              <a:gd name="T22" fmla="*/ 0 w 89"/>
              <a:gd name="T23" fmla="*/ 2147483647 h 43"/>
              <a:gd name="T24" fmla="*/ 2147483647 w 89"/>
              <a:gd name="T25" fmla="*/ 2147483647 h 43"/>
              <a:gd name="T26" fmla="*/ 2147483647 w 89"/>
              <a:gd name="T27" fmla="*/ 2147483647 h 43"/>
              <a:gd name="T28" fmla="*/ 2147483647 w 89"/>
              <a:gd name="T29" fmla="*/ 2147483647 h 43"/>
              <a:gd name="T30" fmla="*/ 2147483647 w 89"/>
              <a:gd name="T31" fmla="*/ 2147483647 h 43"/>
              <a:gd name="T32" fmla="*/ 2147483647 w 89"/>
              <a:gd name="T33" fmla="*/ 2147483647 h 43"/>
              <a:gd name="T34" fmla="*/ 2147483647 w 89"/>
              <a:gd name="T35" fmla="*/ 2147483647 h 43"/>
              <a:gd name="T36" fmla="*/ 2147483647 w 89"/>
              <a:gd name="T37" fmla="*/ 2147483647 h 43"/>
              <a:gd name="T38" fmla="*/ 2147483647 w 89"/>
              <a:gd name="T39" fmla="*/ 2147483647 h 43"/>
              <a:gd name="T40" fmla="*/ 2147483647 w 89"/>
              <a:gd name="T41" fmla="*/ 2147483647 h 43"/>
              <a:gd name="T42" fmla="*/ 2147483647 w 89"/>
              <a:gd name="T43" fmla="*/ 2147483647 h 43"/>
              <a:gd name="T44" fmla="*/ 2147483647 w 89"/>
              <a:gd name="T45" fmla="*/ 2147483647 h 43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89"/>
              <a:gd name="T70" fmla="*/ 0 h 43"/>
              <a:gd name="T71" fmla="*/ 89 w 89"/>
              <a:gd name="T72" fmla="*/ 43 h 43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89" h="43">
                <a:moveTo>
                  <a:pt x="89" y="42"/>
                </a:moveTo>
                <a:lnTo>
                  <a:pt x="57" y="28"/>
                </a:lnTo>
                <a:lnTo>
                  <a:pt x="47" y="12"/>
                </a:lnTo>
                <a:lnTo>
                  <a:pt x="47" y="8"/>
                </a:lnTo>
                <a:lnTo>
                  <a:pt x="48" y="6"/>
                </a:lnTo>
                <a:lnTo>
                  <a:pt x="51" y="1"/>
                </a:lnTo>
                <a:lnTo>
                  <a:pt x="18" y="0"/>
                </a:lnTo>
                <a:lnTo>
                  <a:pt x="13" y="5"/>
                </a:lnTo>
                <a:lnTo>
                  <a:pt x="8" y="10"/>
                </a:lnTo>
                <a:lnTo>
                  <a:pt x="13" y="13"/>
                </a:lnTo>
                <a:lnTo>
                  <a:pt x="7" y="20"/>
                </a:lnTo>
                <a:lnTo>
                  <a:pt x="0" y="22"/>
                </a:lnTo>
                <a:lnTo>
                  <a:pt x="9" y="30"/>
                </a:lnTo>
                <a:lnTo>
                  <a:pt x="20" y="30"/>
                </a:lnTo>
                <a:lnTo>
                  <a:pt x="27" y="30"/>
                </a:lnTo>
                <a:lnTo>
                  <a:pt x="34" y="31"/>
                </a:lnTo>
                <a:lnTo>
                  <a:pt x="39" y="37"/>
                </a:lnTo>
                <a:lnTo>
                  <a:pt x="38" y="39"/>
                </a:lnTo>
                <a:lnTo>
                  <a:pt x="50" y="41"/>
                </a:lnTo>
                <a:lnTo>
                  <a:pt x="60" y="42"/>
                </a:lnTo>
                <a:lnTo>
                  <a:pt x="73" y="43"/>
                </a:lnTo>
                <a:lnTo>
                  <a:pt x="84" y="43"/>
                </a:lnTo>
                <a:lnTo>
                  <a:pt x="89" y="42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44" name="Freeform 434"/>
          <p:cNvSpPr>
            <a:spLocks/>
          </p:cNvSpPr>
          <p:nvPr/>
        </p:nvSpPr>
        <p:spPr bwMode="auto">
          <a:xfrm>
            <a:off x="6805159" y="2057389"/>
            <a:ext cx="165100" cy="36513"/>
          </a:xfrm>
          <a:custGeom>
            <a:avLst/>
            <a:gdLst>
              <a:gd name="T0" fmla="*/ 2147483647 w 104"/>
              <a:gd name="T1" fmla="*/ 2147483647 h 23"/>
              <a:gd name="T2" fmla="*/ 2147483647 w 104"/>
              <a:gd name="T3" fmla="*/ 0 h 23"/>
              <a:gd name="T4" fmla="*/ 2147483647 w 104"/>
              <a:gd name="T5" fmla="*/ 2147483647 h 23"/>
              <a:gd name="T6" fmla="*/ 2147483647 w 104"/>
              <a:gd name="T7" fmla="*/ 2147483647 h 23"/>
              <a:gd name="T8" fmla="*/ 2147483647 w 104"/>
              <a:gd name="T9" fmla="*/ 2147483647 h 23"/>
              <a:gd name="T10" fmla="*/ 2147483647 w 104"/>
              <a:gd name="T11" fmla="*/ 2147483647 h 23"/>
              <a:gd name="T12" fmla="*/ 2147483647 w 104"/>
              <a:gd name="T13" fmla="*/ 2147483647 h 23"/>
              <a:gd name="T14" fmla="*/ 0 w 104"/>
              <a:gd name="T15" fmla="*/ 2147483647 h 23"/>
              <a:gd name="T16" fmla="*/ 2147483647 w 104"/>
              <a:gd name="T17" fmla="*/ 2147483647 h 23"/>
              <a:gd name="T18" fmla="*/ 2147483647 w 104"/>
              <a:gd name="T19" fmla="*/ 2147483647 h 23"/>
              <a:gd name="T20" fmla="*/ 2147483647 w 104"/>
              <a:gd name="T21" fmla="*/ 2147483647 h 23"/>
              <a:gd name="T22" fmla="*/ 2147483647 w 104"/>
              <a:gd name="T23" fmla="*/ 2147483647 h 23"/>
              <a:gd name="T24" fmla="*/ 2147483647 w 104"/>
              <a:gd name="T25" fmla="*/ 2147483647 h 23"/>
              <a:gd name="T26" fmla="*/ 2147483647 w 104"/>
              <a:gd name="T27" fmla="*/ 2147483647 h 23"/>
              <a:gd name="T28" fmla="*/ 2147483647 w 104"/>
              <a:gd name="T29" fmla="*/ 2147483647 h 23"/>
              <a:gd name="T30" fmla="*/ 2147483647 w 104"/>
              <a:gd name="T31" fmla="*/ 2147483647 h 23"/>
              <a:gd name="T32" fmla="*/ 2147483647 w 104"/>
              <a:gd name="T33" fmla="*/ 2147483647 h 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4"/>
              <a:gd name="T52" fmla="*/ 0 h 23"/>
              <a:gd name="T53" fmla="*/ 104 w 104"/>
              <a:gd name="T54" fmla="*/ 23 h 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4" h="23">
                <a:moveTo>
                  <a:pt x="104" y="10"/>
                </a:moveTo>
                <a:lnTo>
                  <a:pt x="39" y="0"/>
                </a:lnTo>
                <a:lnTo>
                  <a:pt x="46" y="2"/>
                </a:lnTo>
                <a:lnTo>
                  <a:pt x="39" y="2"/>
                </a:lnTo>
                <a:lnTo>
                  <a:pt x="45" y="6"/>
                </a:lnTo>
                <a:lnTo>
                  <a:pt x="13" y="1"/>
                </a:lnTo>
                <a:lnTo>
                  <a:pt x="1" y="4"/>
                </a:lnTo>
                <a:lnTo>
                  <a:pt x="0" y="5"/>
                </a:lnTo>
                <a:lnTo>
                  <a:pt x="6" y="10"/>
                </a:lnTo>
                <a:lnTo>
                  <a:pt x="10" y="13"/>
                </a:lnTo>
                <a:lnTo>
                  <a:pt x="51" y="23"/>
                </a:lnTo>
                <a:lnTo>
                  <a:pt x="52" y="19"/>
                </a:lnTo>
                <a:lnTo>
                  <a:pt x="83" y="18"/>
                </a:lnTo>
                <a:lnTo>
                  <a:pt x="100" y="18"/>
                </a:lnTo>
                <a:lnTo>
                  <a:pt x="92" y="16"/>
                </a:lnTo>
                <a:lnTo>
                  <a:pt x="104" y="14"/>
                </a:lnTo>
                <a:lnTo>
                  <a:pt x="104" y="10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45" name="Freeform 435"/>
          <p:cNvSpPr>
            <a:spLocks/>
          </p:cNvSpPr>
          <p:nvPr/>
        </p:nvSpPr>
        <p:spPr bwMode="auto">
          <a:xfrm>
            <a:off x="5879646" y="1963727"/>
            <a:ext cx="127000" cy="31750"/>
          </a:xfrm>
          <a:custGeom>
            <a:avLst/>
            <a:gdLst>
              <a:gd name="T0" fmla="*/ 2147483647 w 80"/>
              <a:gd name="T1" fmla="*/ 2147483647 h 20"/>
              <a:gd name="T2" fmla="*/ 2147483647 w 80"/>
              <a:gd name="T3" fmla="*/ 2147483647 h 20"/>
              <a:gd name="T4" fmla="*/ 2147483647 w 80"/>
              <a:gd name="T5" fmla="*/ 2147483647 h 20"/>
              <a:gd name="T6" fmla="*/ 2147483647 w 80"/>
              <a:gd name="T7" fmla="*/ 0 h 20"/>
              <a:gd name="T8" fmla="*/ 2147483647 w 80"/>
              <a:gd name="T9" fmla="*/ 2147483647 h 20"/>
              <a:gd name="T10" fmla="*/ 0 w 80"/>
              <a:gd name="T11" fmla="*/ 2147483647 h 20"/>
              <a:gd name="T12" fmla="*/ 2147483647 w 80"/>
              <a:gd name="T13" fmla="*/ 2147483647 h 20"/>
              <a:gd name="T14" fmla="*/ 2147483647 w 80"/>
              <a:gd name="T15" fmla="*/ 2147483647 h 20"/>
              <a:gd name="T16" fmla="*/ 2147483647 w 80"/>
              <a:gd name="T17" fmla="*/ 2147483647 h 20"/>
              <a:gd name="T18" fmla="*/ 2147483647 w 80"/>
              <a:gd name="T19" fmla="*/ 2147483647 h 20"/>
              <a:gd name="T20" fmla="*/ 2147483647 w 80"/>
              <a:gd name="T21" fmla="*/ 2147483647 h 2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0"/>
              <a:gd name="T34" fmla="*/ 0 h 20"/>
              <a:gd name="T35" fmla="*/ 80 w 80"/>
              <a:gd name="T36" fmla="*/ 20 h 2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0" h="20">
                <a:moveTo>
                  <a:pt x="70" y="6"/>
                </a:moveTo>
                <a:lnTo>
                  <a:pt x="49" y="2"/>
                </a:lnTo>
                <a:lnTo>
                  <a:pt x="40" y="4"/>
                </a:lnTo>
                <a:lnTo>
                  <a:pt x="34" y="0"/>
                </a:lnTo>
                <a:lnTo>
                  <a:pt x="3" y="3"/>
                </a:lnTo>
                <a:lnTo>
                  <a:pt x="0" y="9"/>
                </a:lnTo>
                <a:lnTo>
                  <a:pt x="11" y="10"/>
                </a:lnTo>
                <a:lnTo>
                  <a:pt x="26" y="16"/>
                </a:lnTo>
                <a:lnTo>
                  <a:pt x="80" y="20"/>
                </a:lnTo>
                <a:lnTo>
                  <a:pt x="75" y="14"/>
                </a:lnTo>
                <a:lnTo>
                  <a:pt x="70" y="6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46" name="Freeform 436"/>
          <p:cNvSpPr>
            <a:spLocks/>
          </p:cNvSpPr>
          <p:nvPr/>
        </p:nvSpPr>
        <p:spPr bwMode="auto">
          <a:xfrm>
            <a:off x="6025696" y="1981189"/>
            <a:ext cx="95250" cy="33338"/>
          </a:xfrm>
          <a:custGeom>
            <a:avLst/>
            <a:gdLst>
              <a:gd name="T0" fmla="*/ 2147483647 w 60"/>
              <a:gd name="T1" fmla="*/ 2147483647 h 21"/>
              <a:gd name="T2" fmla="*/ 2147483647 w 60"/>
              <a:gd name="T3" fmla="*/ 2147483647 h 21"/>
              <a:gd name="T4" fmla="*/ 2147483647 w 60"/>
              <a:gd name="T5" fmla="*/ 2147483647 h 21"/>
              <a:gd name="T6" fmla="*/ 2147483647 w 60"/>
              <a:gd name="T7" fmla="*/ 0 h 21"/>
              <a:gd name="T8" fmla="*/ 2147483647 w 60"/>
              <a:gd name="T9" fmla="*/ 0 h 21"/>
              <a:gd name="T10" fmla="*/ 2147483647 w 60"/>
              <a:gd name="T11" fmla="*/ 2147483647 h 21"/>
              <a:gd name="T12" fmla="*/ 0 w 60"/>
              <a:gd name="T13" fmla="*/ 2147483647 h 21"/>
              <a:gd name="T14" fmla="*/ 2147483647 w 60"/>
              <a:gd name="T15" fmla="*/ 2147483647 h 21"/>
              <a:gd name="T16" fmla="*/ 2147483647 w 60"/>
              <a:gd name="T17" fmla="*/ 2147483647 h 21"/>
              <a:gd name="T18" fmla="*/ 2147483647 w 60"/>
              <a:gd name="T19" fmla="*/ 2147483647 h 21"/>
              <a:gd name="T20" fmla="*/ 2147483647 w 60"/>
              <a:gd name="T21" fmla="*/ 2147483647 h 21"/>
              <a:gd name="T22" fmla="*/ 2147483647 w 60"/>
              <a:gd name="T23" fmla="*/ 2147483647 h 21"/>
              <a:gd name="T24" fmla="*/ 2147483647 w 60"/>
              <a:gd name="T25" fmla="*/ 2147483647 h 2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0"/>
              <a:gd name="T40" fmla="*/ 0 h 21"/>
              <a:gd name="T41" fmla="*/ 60 w 60"/>
              <a:gd name="T42" fmla="*/ 21 h 2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0" h="21">
                <a:moveTo>
                  <a:pt x="59" y="12"/>
                </a:moveTo>
                <a:lnTo>
                  <a:pt x="29" y="3"/>
                </a:lnTo>
                <a:lnTo>
                  <a:pt x="21" y="9"/>
                </a:lnTo>
                <a:lnTo>
                  <a:pt x="16" y="0"/>
                </a:lnTo>
                <a:lnTo>
                  <a:pt x="8" y="0"/>
                </a:lnTo>
                <a:lnTo>
                  <a:pt x="11" y="2"/>
                </a:lnTo>
                <a:lnTo>
                  <a:pt x="0" y="3"/>
                </a:lnTo>
                <a:lnTo>
                  <a:pt x="3" y="5"/>
                </a:lnTo>
                <a:lnTo>
                  <a:pt x="8" y="10"/>
                </a:lnTo>
                <a:lnTo>
                  <a:pt x="2" y="12"/>
                </a:lnTo>
                <a:lnTo>
                  <a:pt x="6" y="21"/>
                </a:lnTo>
                <a:lnTo>
                  <a:pt x="60" y="13"/>
                </a:lnTo>
                <a:lnTo>
                  <a:pt x="59" y="12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47" name="Freeform 437"/>
          <p:cNvSpPr>
            <a:spLocks/>
          </p:cNvSpPr>
          <p:nvPr/>
        </p:nvSpPr>
        <p:spPr bwMode="auto">
          <a:xfrm>
            <a:off x="5825671" y="1943089"/>
            <a:ext cx="100013" cy="20638"/>
          </a:xfrm>
          <a:custGeom>
            <a:avLst/>
            <a:gdLst>
              <a:gd name="T0" fmla="*/ 2147483647 w 63"/>
              <a:gd name="T1" fmla="*/ 2147483647 h 13"/>
              <a:gd name="T2" fmla="*/ 2147483647 w 63"/>
              <a:gd name="T3" fmla="*/ 0 h 13"/>
              <a:gd name="T4" fmla="*/ 2147483647 w 63"/>
              <a:gd name="T5" fmla="*/ 2147483647 h 13"/>
              <a:gd name="T6" fmla="*/ 2147483647 w 63"/>
              <a:gd name="T7" fmla="*/ 2147483647 h 13"/>
              <a:gd name="T8" fmla="*/ 2147483647 w 63"/>
              <a:gd name="T9" fmla="*/ 2147483647 h 13"/>
              <a:gd name="T10" fmla="*/ 0 w 63"/>
              <a:gd name="T11" fmla="*/ 2147483647 h 13"/>
              <a:gd name="T12" fmla="*/ 2147483647 w 63"/>
              <a:gd name="T13" fmla="*/ 2147483647 h 13"/>
              <a:gd name="T14" fmla="*/ 2147483647 w 63"/>
              <a:gd name="T15" fmla="*/ 2147483647 h 13"/>
              <a:gd name="T16" fmla="*/ 2147483647 w 63"/>
              <a:gd name="T17" fmla="*/ 2147483647 h 13"/>
              <a:gd name="T18" fmla="*/ 2147483647 w 63"/>
              <a:gd name="T19" fmla="*/ 2147483647 h 13"/>
              <a:gd name="T20" fmla="*/ 2147483647 w 63"/>
              <a:gd name="T21" fmla="*/ 2147483647 h 1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3"/>
              <a:gd name="T34" fmla="*/ 0 h 13"/>
              <a:gd name="T35" fmla="*/ 63 w 63"/>
              <a:gd name="T36" fmla="*/ 13 h 1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3" h="13">
                <a:moveTo>
                  <a:pt x="63" y="7"/>
                </a:moveTo>
                <a:lnTo>
                  <a:pt x="35" y="0"/>
                </a:lnTo>
                <a:lnTo>
                  <a:pt x="3" y="4"/>
                </a:lnTo>
                <a:lnTo>
                  <a:pt x="11" y="5"/>
                </a:lnTo>
                <a:lnTo>
                  <a:pt x="10" y="9"/>
                </a:lnTo>
                <a:lnTo>
                  <a:pt x="0" y="10"/>
                </a:lnTo>
                <a:lnTo>
                  <a:pt x="19" y="11"/>
                </a:lnTo>
                <a:lnTo>
                  <a:pt x="14" y="13"/>
                </a:lnTo>
                <a:lnTo>
                  <a:pt x="63" y="12"/>
                </a:lnTo>
                <a:lnTo>
                  <a:pt x="57" y="9"/>
                </a:lnTo>
                <a:lnTo>
                  <a:pt x="63" y="7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48" name="Freeform 439"/>
          <p:cNvSpPr>
            <a:spLocks/>
          </p:cNvSpPr>
          <p:nvPr/>
        </p:nvSpPr>
        <p:spPr bwMode="auto">
          <a:xfrm>
            <a:off x="6987721" y="2071677"/>
            <a:ext cx="104775" cy="19050"/>
          </a:xfrm>
          <a:custGeom>
            <a:avLst/>
            <a:gdLst>
              <a:gd name="T0" fmla="*/ 2147483647 w 66"/>
              <a:gd name="T1" fmla="*/ 2147483647 h 12"/>
              <a:gd name="T2" fmla="*/ 2147483647 w 66"/>
              <a:gd name="T3" fmla="*/ 2147483647 h 12"/>
              <a:gd name="T4" fmla="*/ 0 w 66"/>
              <a:gd name="T5" fmla="*/ 0 h 12"/>
              <a:gd name="T6" fmla="*/ 2147483647 w 66"/>
              <a:gd name="T7" fmla="*/ 2147483647 h 12"/>
              <a:gd name="T8" fmla="*/ 2147483647 w 66"/>
              <a:gd name="T9" fmla="*/ 2147483647 h 12"/>
              <a:gd name="T10" fmla="*/ 2147483647 w 66"/>
              <a:gd name="T11" fmla="*/ 2147483647 h 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6"/>
              <a:gd name="T19" fmla="*/ 0 h 12"/>
              <a:gd name="T20" fmla="*/ 66 w 66"/>
              <a:gd name="T21" fmla="*/ 12 h 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6" h="12">
                <a:moveTo>
                  <a:pt x="66" y="6"/>
                </a:moveTo>
                <a:lnTo>
                  <a:pt x="15" y="2"/>
                </a:lnTo>
                <a:lnTo>
                  <a:pt x="0" y="0"/>
                </a:lnTo>
                <a:lnTo>
                  <a:pt x="5" y="5"/>
                </a:lnTo>
                <a:lnTo>
                  <a:pt x="61" y="12"/>
                </a:lnTo>
                <a:lnTo>
                  <a:pt x="66" y="6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49" name="Freeform 440"/>
          <p:cNvSpPr>
            <a:spLocks/>
          </p:cNvSpPr>
          <p:nvPr/>
        </p:nvSpPr>
        <p:spPr bwMode="auto">
          <a:xfrm>
            <a:off x="4703309" y="2646352"/>
            <a:ext cx="52387" cy="19050"/>
          </a:xfrm>
          <a:custGeom>
            <a:avLst/>
            <a:gdLst>
              <a:gd name="T0" fmla="*/ 2147483647 w 33"/>
              <a:gd name="T1" fmla="*/ 0 h 12"/>
              <a:gd name="T2" fmla="*/ 2147483647 w 33"/>
              <a:gd name="T3" fmla="*/ 2147483647 h 12"/>
              <a:gd name="T4" fmla="*/ 0 w 33"/>
              <a:gd name="T5" fmla="*/ 2147483647 h 12"/>
              <a:gd name="T6" fmla="*/ 0 w 33"/>
              <a:gd name="T7" fmla="*/ 2147483647 h 12"/>
              <a:gd name="T8" fmla="*/ 2147483647 w 33"/>
              <a:gd name="T9" fmla="*/ 2147483647 h 12"/>
              <a:gd name="T10" fmla="*/ 0 w 33"/>
              <a:gd name="T11" fmla="*/ 2147483647 h 12"/>
              <a:gd name="T12" fmla="*/ 0 w 33"/>
              <a:gd name="T13" fmla="*/ 2147483647 h 12"/>
              <a:gd name="T14" fmla="*/ 2147483647 w 33"/>
              <a:gd name="T15" fmla="*/ 2147483647 h 12"/>
              <a:gd name="T16" fmla="*/ 2147483647 w 33"/>
              <a:gd name="T17" fmla="*/ 2147483647 h 12"/>
              <a:gd name="T18" fmla="*/ 2147483647 w 33"/>
              <a:gd name="T19" fmla="*/ 2147483647 h 12"/>
              <a:gd name="T20" fmla="*/ 2147483647 w 33"/>
              <a:gd name="T21" fmla="*/ 2147483647 h 12"/>
              <a:gd name="T22" fmla="*/ 2147483647 w 33"/>
              <a:gd name="T23" fmla="*/ 0 h 1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3"/>
              <a:gd name="T37" fmla="*/ 0 h 12"/>
              <a:gd name="T38" fmla="*/ 33 w 33"/>
              <a:gd name="T39" fmla="*/ 12 h 1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3" h="12">
                <a:moveTo>
                  <a:pt x="10" y="0"/>
                </a:moveTo>
                <a:lnTo>
                  <a:pt x="9" y="5"/>
                </a:lnTo>
                <a:lnTo>
                  <a:pt x="0" y="4"/>
                </a:lnTo>
                <a:lnTo>
                  <a:pt x="0" y="5"/>
                </a:lnTo>
                <a:lnTo>
                  <a:pt x="2" y="6"/>
                </a:lnTo>
                <a:lnTo>
                  <a:pt x="0" y="7"/>
                </a:lnTo>
                <a:lnTo>
                  <a:pt x="0" y="10"/>
                </a:lnTo>
                <a:lnTo>
                  <a:pt x="8" y="10"/>
                </a:lnTo>
                <a:lnTo>
                  <a:pt x="33" y="12"/>
                </a:lnTo>
                <a:lnTo>
                  <a:pt x="33" y="5"/>
                </a:lnTo>
                <a:lnTo>
                  <a:pt x="20" y="3"/>
                </a:lnTo>
                <a:lnTo>
                  <a:pt x="10" y="0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50" name="Freeform 441"/>
          <p:cNvSpPr>
            <a:spLocks/>
          </p:cNvSpPr>
          <p:nvPr/>
        </p:nvSpPr>
        <p:spPr bwMode="auto">
          <a:xfrm>
            <a:off x="6941684" y="2112952"/>
            <a:ext cx="82550" cy="17462"/>
          </a:xfrm>
          <a:custGeom>
            <a:avLst/>
            <a:gdLst>
              <a:gd name="T0" fmla="*/ 2147483647 w 52"/>
              <a:gd name="T1" fmla="*/ 2147483647 h 11"/>
              <a:gd name="T2" fmla="*/ 0 w 52"/>
              <a:gd name="T3" fmla="*/ 2147483647 h 11"/>
              <a:gd name="T4" fmla="*/ 2147483647 w 52"/>
              <a:gd name="T5" fmla="*/ 0 h 11"/>
              <a:gd name="T6" fmla="*/ 2147483647 w 52"/>
              <a:gd name="T7" fmla="*/ 2147483647 h 11"/>
              <a:gd name="T8" fmla="*/ 2147483647 w 52"/>
              <a:gd name="T9" fmla="*/ 2147483647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"/>
              <a:gd name="T16" fmla="*/ 0 h 11"/>
              <a:gd name="T17" fmla="*/ 52 w 52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" h="11">
                <a:moveTo>
                  <a:pt x="52" y="11"/>
                </a:moveTo>
                <a:lnTo>
                  <a:pt x="0" y="7"/>
                </a:lnTo>
                <a:lnTo>
                  <a:pt x="17" y="0"/>
                </a:lnTo>
                <a:lnTo>
                  <a:pt x="46" y="8"/>
                </a:lnTo>
                <a:lnTo>
                  <a:pt x="52" y="11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51" name="Freeform 442"/>
          <p:cNvSpPr>
            <a:spLocks/>
          </p:cNvSpPr>
          <p:nvPr/>
        </p:nvSpPr>
        <p:spPr bwMode="auto">
          <a:xfrm>
            <a:off x="5214484" y="2228839"/>
            <a:ext cx="42862" cy="20638"/>
          </a:xfrm>
          <a:custGeom>
            <a:avLst/>
            <a:gdLst>
              <a:gd name="T0" fmla="*/ 2147483647 w 27"/>
              <a:gd name="T1" fmla="*/ 2147483647 h 13"/>
              <a:gd name="T2" fmla="*/ 2147483647 w 27"/>
              <a:gd name="T3" fmla="*/ 2147483647 h 13"/>
              <a:gd name="T4" fmla="*/ 0 w 27"/>
              <a:gd name="T5" fmla="*/ 2147483647 h 13"/>
              <a:gd name="T6" fmla="*/ 2147483647 w 27"/>
              <a:gd name="T7" fmla="*/ 0 h 13"/>
              <a:gd name="T8" fmla="*/ 2147483647 w 27"/>
              <a:gd name="T9" fmla="*/ 2147483647 h 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"/>
              <a:gd name="T16" fmla="*/ 0 h 13"/>
              <a:gd name="T17" fmla="*/ 27 w 27"/>
              <a:gd name="T18" fmla="*/ 13 h 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" h="13">
                <a:moveTo>
                  <a:pt x="27" y="6"/>
                </a:moveTo>
                <a:lnTo>
                  <a:pt x="7" y="13"/>
                </a:lnTo>
                <a:lnTo>
                  <a:pt x="0" y="4"/>
                </a:lnTo>
                <a:lnTo>
                  <a:pt x="6" y="0"/>
                </a:lnTo>
                <a:lnTo>
                  <a:pt x="27" y="6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52" name="Freeform 443"/>
          <p:cNvSpPr>
            <a:spLocks/>
          </p:cNvSpPr>
          <p:nvPr/>
        </p:nvSpPr>
        <p:spPr bwMode="auto">
          <a:xfrm>
            <a:off x="609146" y="2173277"/>
            <a:ext cx="61913" cy="15875"/>
          </a:xfrm>
          <a:custGeom>
            <a:avLst/>
            <a:gdLst>
              <a:gd name="T0" fmla="*/ 2147483647 w 39"/>
              <a:gd name="T1" fmla="*/ 2147483647 h 10"/>
              <a:gd name="T2" fmla="*/ 0 w 39"/>
              <a:gd name="T3" fmla="*/ 2147483647 h 10"/>
              <a:gd name="T4" fmla="*/ 2147483647 w 39"/>
              <a:gd name="T5" fmla="*/ 0 h 10"/>
              <a:gd name="T6" fmla="*/ 2147483647 w 39"/>
              <a:gd name="T7" fmla="*/ 2147483647 h 10"/>
              <a:gd name="T8" fmla="*/ 2147483647 w 39"/>
              <a:gd name="T9" fmla="*/ 2147483647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"/>
              <a:gd name="T16" fmla="*/ 0 h 10"/>
              <a:gd name="T17" fmla="*/ 39 w 39"/>
              <a:gd name="T18" fmla="*/ 10 h 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" h="10">
                <a:moveTo>
                  <a:pt x="36" y="6"/>
                </a:moveTo>
                <a:lnTo>
                  <a:pt x="0" y="10"/>
                </a:lnTo>
                <a:lnTo>
                  <a:pt x="20" y="0"/>
                </a:lnTo>
                <a:lnTo>
                  <a:pt x="39" y="5"/>
                </a:lnTo>
                <a:lnTo>
                  <a:pt x="36" y="6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53" name="Freeform 444"/>
          <p:cNvSpPr>
            <a:spLocks/>
          </p:cNvSpPr>
          <p:nvPr/>
        </p:nvSpPr>
        <p:spPr bwMode="auto">
          <a:xfrm>
            <a:off x="5046209" y="1949439"/>
            <a:ext cx="76200" cy="15875"/>
          </a:xfrm>
          <a:custGeom>
            <a:avLst/>
            <a:gdLst>
              <a:gd name="T0" fmla="*/ 2147483647 w 48"/>
              <a:gd name="T1" fmla="*/ 2147483647 h 10"/>
              <a:gd name="T2" fmla="*/ 2147483647 w 48"/>
              <a:gd name="T3" fmla="*/ 2147483647 h 10"/>
              <a:gd name="T4" fmla="*/ 2147483647 w 48"/>
              <a:gd name="T5" fmla="*/ 2147483647 h 10"/>
              <a:gd name="T6" fmla="*/ 0 w 48"/>
              <a:gd name="T7" fmla="*/ 2147483647 h 10"/>
              <a:gd name="T8" fmla="*/ 2147483647 w 48"/>
              <a:gd name="T9" fmla="*/ 2147483647 h 10"/>
              <a:gd name="T10" fmla="*/ 2147483647 w 48"/>
              <a:gd name="T11" fmla="*/ 2147483647 h 10"/>
              <a:gd name="T12" fmla="*/ 2147483647 w 48"/>
              <a:gd name="T13" fmla="*/ 0 h 10"/>
              <a:gd name="T14" fmla="*/ 2147483647 w 48"/>
              <a:gd name="T15" fmla="*/ 2147483647 h 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8"/>
              <a:gd name="T25" fmla="*/ 0 h 10"/>
              <a:gd name="T26" fmla="*/ 48 w 48"/>
              <a:gd name="T27" fmla="*/ 10 h 1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8" h="10">
                <a:moveTo>
                  <a:pt x="48" y="3"/>
                </a:moveTo>
                <a:lnTo>
                  <a:pt x="17" y="7"/>
                </a:lnTo>
                <a:lnTo>
                  <a:pt x="8" y="10"/>
                </a:lnTo>
                <a:lnTo>
                  <a:pt x="0" y="9"/>
                </a:lnTo>
                <a:lnTo>
                  <a:pt x="9" y="7"/>
                </a:lnTo>
                <a:lnTo>
                  <a:pt x="26" y="3"/>
                </a:lnTo>
                <a:lnTo>
                  <a:pt x="39" y="0"/>
                </a:lnTo>
                <a:lnTo>
                  <a:pt x="48" y="3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54" name="Freeform 445"/>
          <p:cNvSpPr>
            <a:spLocks/>
          </p:cNvSpPr>
          <p:nvPr/>
        </p:nvSpPr>
        <p:spPr bwMode="auto">
          <a:xfrm>
            <a:off x="7962446" y="2938452"/>
            <a:ext cx="25400" cy="34925"/>
          </a:xfrm>
          <a:custGeom>
            <a:avLst/>
            <a:gdLst>
              <a:gd name="T0" fmla="*/ 2147483647 w 16"/>
              <a:gd name="T1" fmla="*/ 0 h 22"/>
              <a:gd name="T2" fmla="*/ 2147483647 w 16"/>
              <a:gd name="T3" fmla="*/ 2147483647 h 22"/>
              <a:gd name="T4" fmla="*/ 0 w 16"/>
              <a:gd name="T5" fmla="*/ 2147483647 h 22"/>
              <a:gd name="T6" fmla="*/ 2147483647 w 16"/>
              <a:gd name="T7" fmla="*/ 2147483647 h 22"/>
              <a:gd name="T8" fmla="*/ 2147483647 w 16"/>
              <a:gd name="T9" fmla="*/ 2147483647 h 22"/>
              <a:gd name="T10" fmla="*/ 2147483647 w 16"/>
              <a:gd name="T11" fmla="*/ 0 h 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"/>
              <a:gd name="T19" fmla="*/ 0 h 22"/>
              <a:gd name="T20" fmla="*/ 16 w 16"/>
              <a:gd name="T21" fmla="*/ 22 h 2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" h="22">
                <a:moveTo>
                  <a:pt x="16" y="0"/>
                </a:moveTo>
                <a:lnTo>
                  <a:pt x="2" y="6"/>
                </a:lnTo>
                <a:lnTo>
                  <a:pt x="0" y="22"/>
                </a:lnTo>
                <a:lnTo>
                  <a:pt x="7" y="12"/>
                </a:lnTo>
                <a:lnTo>
                  <a:pt x="13" y="4"/>
                </a:lnTo>
                <a:lnTo>
                  <a:pt x="16" y="0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55" name="Freeform 446"/>
          <p:cNvSpPr>
            <a:spLocks/>
          </p:cNvSpPr>
          <p:nvPr/>
        </p:nvSpPr>
        <p:spPr bwMode="auto">
          <a:xfrm>
            <a:off x="7805284" y="2174864"/>
            <a:ext cx="30162" cy="19050"/>
          </a:xfrm>
          <a:custGeom>
            <a:avLst/>
            <a:gdLst>
              <a:gd name="T0" fmla="*/ 2147483647 w 19"/>
              <a:gd name="T1" fmla="*/ 0 h 12"/>
              <a:gd name="T2" fmla="*/ 0 w 19"/>
              <a:gd name="T3" fmla="*/ 2147483647 h 12"/>
              <a:gd name="T4" fmla="*/ 2147483647 w 19"/>
              <a:gd name="T5" fmla="*/ 2147483647 h 12"/>
              <a:gd name="T6" fmla="*/ 2147483647 w 19"/>
              <a:gd name="T7" fmla="*/ 2147483647 h 12"/>
              <a:gd name="T8" fmla="*/ 2147483647 w 19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"/>
              <a:gd name="T16" fmla="*/ 0 h 12"/>
              <a:gd name="T17" fmla="*/ 19 w 19"/>
              <a:gd name="T18" fmla="*/ 12 h 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" h="12">
                <a:moveTo>
                  <a:pt x="3" y="0"/>
                </a:moveTo>
                <a:lnTo>
                  <a:pt x="0" y="5"/>
                </a:lnTo>
                <a:lnTo>
                  <a:pt x="11" y="12"/>
                </a:lnTo>
                <a:lnTo>
                  <a:pt x="19" y="10"/>
                </a:lnTo>
                <a:lnTo>
                  <a:pt x="3" y="0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56" name="Freeform 447"/>
          <p:cNvSpPr>
            <a:spLocks/>
          </p:cNvSpPr>
          <p:nvPr/>
        </p:nvSpPr>
        <p:spPr bwMode="auto">
          <a:xfrm>
            <a:off x="5408159" y="2203439"/>
            <a:ext cx="49212" cy="15875"/>
          </a:xfrm>
          <a:custGeom>
            <a:avLst/>
            <a:gdLst>
              <a:gd name="T0" fmla="*/ 2147483647 w 31"/>
              <a:gd name="T1" fmla="*/ 2147483647 h 10"/>
              <a:gd name="T2" fmla="*/ 2147483647 w 31"/>
              <a:gd name="T3" fmla="*/ 0 h 10"/>
              <a:gd name="T4" fmla="*/ 0 w 31"/>
              <a:gd name="T5" fmla="*/ 2147483647 h 10"/>
              <a:gd name="T6" fmla="*/ 2147483647 w 31"/>
              <a:gd name="T7" fmla="*/ 2147483647 h 10"/>
              <a:gd name="T8" fmla="*/ 2147483647 w 31"/>
              <a:gd name="T9" fmla="*/ 2147483647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"/>
              <a:gd name="T16" fmla="*/ 0 h 10"/>
              <a:gd name="T17" fmla="*/ 31 w 31"/>
              <a:gd name="T18" fmla="*/ 10 h 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" h="10">
                <a:moveTo>
                  <a:pt x="31" y="10"/>
                </a:moveTo>
                <a:lnTo>
                  <a:pt x="3" y="0"/>
                </a:lnTo>
                <a:lnTo>
                  <a:pt x="0" y="3"/>
                </a:lnTo>
                <a:lnTo>
                  <a:pt x="19" y="10"/>
                </a:lnTo>
                <a:lnTo>
                  <a:pt x="31" y="10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57" name="Freeform 448"/>
          <p:cNvSpPr>
            <a:spLocks/>
          </p:cNvSpPr>
          <p:nvPr/>
        </p:nvSpPr>
        <p:spPr bwMode="auto">
          <a:xfrm>
            <a:off x="4730296" y="2539989"/>
            <a:ext cx="26988" cy="14288"/>
          </a:xfrm>
          <a:custGeom>
            <a:avLst/>
            <a:gdLst>
              <a:gd name="T0" fmla="*/ 2147483647 w 17"/>
              <a:gd name="T1" fmla="*/ 2147483647 h 9"/>
              <a:gd name="T2" fmla="*/ 2147483647 w 17"/>
              <a:gd name="T3" fmla="*/ 2147483647 h 9"/>
              <a:gd name="T4" fmla="*/ 0 w 17"/>
              <a:gd name="T5" fmla="*/ 2147483647 h 9"/>
              <a:gd name="T6" fmla="*/ 2147483647 w 17"/>
              <a:gd name="T7" fmla="*/ 0 h 9"/>
              <a:gd name="T8" fmla="*/ 2147483647 w 17"/>
              <a:gd name="T9" fmla="*/ 2147483647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9"/>
              <a:gd name="T17" fmla="*/ 17 w 17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9">
                <a:moveTo>
                  <a:pt x="17" y="2"/>
                </a:moveTo>
                <a:lnTo>
                  <a:pt x="2" y="9"/>
                </a:lnTo>
                <a:lnTo>
                  <a:pt x="0" y="2"/>
                </a:lnTo>
                <a:lnTo>
                  <a:pt x="14" y="0"/>
                </a:lnTo>
                <a:lnTo>
                  <a:pt x="17" y="2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58" name="Freeform 449"/>
          <p:cNvSpPr>
            <a:spLocks/>
          </p:cNvSpPr>
          <p:nvPr/>
        </p:nvSpPr>
        <p:spPr bwMode="auto">
          <a:xfrm>
            <a:off x="7960859" y="2519352"/>
            <a:ext cx="17462" cy="19050"/>
          </a:xfrm>
          <a:custGeom>
            <a:avLst/>
            <a:gdLst>
              <a:gd name="T0" fmla="*/ 2147483647 w 11"/>
              <a:gd name="T1" fmla="*/ 2147483647 h 12"/>
              <a:gd name="T2" fmla="*/ 2147483647 w 11"/>
              <a:gd name="T3" fmla="*/ 2147483647 h 12"/>
              <a:gd name="T4" fmla="*/ 0 w 11"/>
              <a:gd name="T5" fmla="*/ 2147483647 h 12"/>
              <a:gd name="T6" fmla="*/ 2147483647 w 11"/>
              <a:gd name="T7" fmla="*/ 0 h 12"/>
              <a:gd name="T8" fmla="*/ 2147483647 w 11"/>
              <a:gd name="T9" fmla="*/ 2147483647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"/>
              <a:gd name="T16" fmla="*/ 0 h 12"/>
              <a:gd name="T17" fmla="*/ 11 w 11"/>
              <a:gd name="T18" fmla="*/ 12 h 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" h="12">
                <a:moveTo>
                  <a:pt x="11" y="3"/>
                </a:moveTo>
                <a:lnTo>
                  <a:pt x="5" y="12"/>
                </a:lnTo>
                <a:lnTo>
                  <a:pt x="0" y="5"/>
                </a:lnTo>
                <a:lnTo>
                  <a:pt x="5" y="0"/>
                </a:lnTo>
                <a:lnTo>
                  <a:pt x="11" y="3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59" name="Freeform 450"/>
          <p:cNvSpPr>
            <a:spLocks/>
          </p:cNvSpPr>
          <p:nvPr/>
        </p:nvSpPr>
        <p:spPr bwMode="auto">
          <a:xfrm>
            <a:off x="7641771" y="2217727"/>
            <a:ext cx="36513" cy="9525"/>
          </a:xfrm>
          <a:custGeom>
            <a:avLst/>
            <a:gdLst>
              <a:gd name="T0" fmla="*/ 2147483647 w 23"/>
              <a:gd name="T1" fmla="*/ 2147483647 h 6"/>
              <a:gd name="T2" fmla="*/ 2147483647 w 23"/>
              <a:gd name="T3" fmla="*/ 2147483647 h 6"/>
              <a:gd name="T4" fmla="*/ 0 w 23"/>
              <a:gd name="T5" fmla="*/ 0 h 6"/>
              <a:gd name="T6" fmla="*/ 2147483647 w 23"/>
              <a:gd name="T7" fmla="*/ 0 h 6"/>
              <a:gd name="T8" fmla="*/ 2147483647 w 23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"/>
              <a:gd name="T16" fmla="*/ 0 h 6"/>
              <a:gd name="T17" fmla="*/ 23 w 23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" h="6">
                <a:moveTo>
                  <a:pt x="23" y="2"/>
                </a:moveTo>
                <a:lnTo>
                  <a:pt x="20" y="6"/>
                </a:lnTo>
                <a:lnTo>
                  <a:pt x="0" y="0"/>
                </a:lnTo>
                <a:lnTo>
                  <a:pt x="20" y="0"/>
                </a:lnTo>
                <a:lnTo>
                  <a:pt x="23" y="2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60" name="Freeform 451"/>
          <p:cNvSpPr>
            <a:spLocks/>
          </p:cNvSpPr>
          <p:nvPr/>
        </p:nvSpPr>
        <p:spPr bwMode="auto">
          <a:xfrm>
            <a:off x="5589134" y="2122477"/>
            <a:ext cx="33337" cy="11112"/>
          </a:xfrm>
          <a:custGeom>
            <a:avLst/>
            <a:gdLst>
              <a:gd name="T0" fmla="*/ 2147483647 w 21"/>
              <a:gd name="T1" fmla="*/ 2147483647 h 7"/>
              <a:gd name="T2" fmla="*/ 0 w 21"/>
              <a:gd name="T3" fmla="*/ 2147483647 h 7"/>
              <a:gd name="T4" fmla="*/ 2147483647 w 21"/>
              <a:gd name="T5" fmla="*/ 0 h 7"/>
              <a:gd name="T6" fmla="*/ 2147483647 w 21"/>
              <a:gd name="T7" fmla="*/ 2147483647 h 7"/>
              <a:gd name="T8" fmla="*/ 2147483647 w 21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"/>
              <a:gd name="T16" fmla="*/ 0 h 7"/>
              <a:gd name="T17" fmla="*/ 21 w 21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" h="7">
                <a:moveTo>
                  <a:pt x="21" y="6"/>
                </a:moveTo>
                <a:lnTo>
                  <a:pt x="0" y="7"/>
                </a:lnTo>
                <a:lnTo>
                  <a:pt x="2" y="0"/>
                </a:lnTo>
                <a:lnTo>
                  <a:pt x="12" y="5"/>
                </a:lnTo>
                <a:lnTo>
                  <a:pt x="21" y="6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61" name="Freeform 452"/>
          <p:cNvSpPr>
            <a:spLocks/>
          </p:cNvSpPr>
          <p:nvPr/>
        </p:nvSpPr>
        <p:spPr bwMode="auto">
          <a:xfrm>
            <a:off x="5254171" y="1951027"/>
            <a:ext cx="50800" cy="7937"/>
          </a:xfrm>
          <a:custGeom>
            <a:avLst/>
            <a:gdLst>
              <a:gd name="T0" fmla="*/ 2147483647 w 32"/>
              <a:gd name="T1" fmla="*/ 0 h 5"/>
              <a:gd name="T2" fmla="*/ 0 w 32"/>
              <a:gd name="T3" fmla="*/ 2147483647 h 5"/>
              <a:gd name="T4" fmla="*/ 2147483647 w 32"/>
              <a:gd name="T5" fmla="*/ 2147483647 h 5"/>
              <a:gd name="T6" fmla="*/ 2147483647 w 32"/>
              <a:gd name="T7" fmla="*/ 0 h 5"/>
              <a:gd name="T8" fmla="*/ 0 60000 65536"/>
              <a:gd name="T9" fmla="*/ 0 60000 65536"/>
              <a:gd name="T10" fmla="*/ 0 60000 65536"/>
              <a:gd name="T11" fmla="*/ 0 60000 65536"/>
              <a:gd name="T12" fmla="*/ 0 w 32"/>
              <a:gd name="T13" fmla="*/ 0 h 5"/>
              <a:gd name="T14" fmla="*/ 32 w 32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" h="5">
                <a:moveTo>
                  <a:pt x="32" y="0"/>
                </a:moveTo>
                <a:lnTo>
                  <a:pt x="0" y="2"/>
                </a:lnTo>
                <a:lnTo>
                  <a:pt x="17" y="5"/>
                </a:lnTo>
                <a:lnTo>
                  <a:pt x="32" y="0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62" name="Freeform 453"/>
          <p:cNvSpPr>
            <a:spLocks/>
          </p:cNvSpPr>
          <p:nvPr/>
        </p:nvSpPr>
        <p:spPr bwMode="auto">
          <a:xfrm>
            <a:off x="5308146" y="1944677"/>
            <a:ext cx="49213" cy="4762"/>
          </a:xfrm>
          <a:custGeom>
            <a:avLst/>
            <a:gdLst>
              <a:gd name="T0" fmla="*/ 2147483647 w 31"/>
              <a:gd name="T1" fmla="*/ 2147483647 h 3"/>
              <a:gd name="T2" fmla="*/ 0 w 31"/>
              <a:gd name="T3" fmla="*/ 2147483647 h 3"/>
              <a:gd name="T4" fmla="*/ 2147483647 w 31"/>
              <a:gd name="T5" fmla="*/ 0 h 3"/>
              <a:gd name="T6" fmla="*/ 2147483647 w 31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  <a:gd name="T12" fmla="*/ 0 w 31"/>
              <a:gd name="T13" fmla="*/ 0 h 3"/>
              <a:gd name="T14" fmla="*/ 31 w 31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" h="3">
                <a:moveTo>
                  <a:pt x="31" y="2"/>
                </a:moveTo>
                <a:lnTo>
                  <a:pt x="0" y="3"/>
                </a:lnTo>
                <a:lnTo>
                  <a:pt x="27" y="0"/>
                </a:lnTo>
                <a:lnTo>
                  <a:pt x="31" y="2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63" name="Freeform 454"/>
          <p:cNvSpPr>
            <a:spLocks/>
          </p:cNvSpPr>
          <p:nvPr/>
        </p:nvSpPr>
        <p:spPr bwMode="auto">
          <a:xfrm>
            <a:off x="6365421" y="2098664"/>
            <a:ext cx="36513" cy="6350"/>
          </a:xfrm>
          <a:custGeom>
            <a:avLst/>
            <a:gdLst>
              <a:gd name="T0" fmla="*/ 2147483647 w 23"/>
              <a:gd name="T1" fmla="*/ 0 h 4"/>
              <a:gd name="T2" fmla="*/ 0 w 23"/>
              <a:gd name="T3" fmla="*/ 2147483647 h 4"/>
              <a:gd name="T4" fmla="*/ 2147483647 w 23"/>
              <a:gd name="T5" fmla="*/ 2147483647 h 4"/>
              <a:gd name="T6" fmla="*/ 2147483647 w 23"/>
              <a:gd name="T7" fmla="*/ 0 h 4"/>
              <a:gd name="T8" fmla="*/ 0 60000 65536"/>
              <a:gd name="T9" fmla="*/ 0 60000 65536"/>
              <a:gd name="T10" fmla="*/ 0 60000 65536"/>
              <a:gd name="T11" fmla="*/ 0 60000 65536"/>
              <a:gd name="T12" fmla="*/ 0 w 23"/>
              <a:gd name="T13" fmla="*/ 0 h 4"/>
              <a:gd name="T14" fmla="*/ 23 w 23"/>
              <a:gd name="T15" fmla="*/ 4 h 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" h="4">
                <a:moveTo>
                  <a:pt x="22" y="0"/>
                </a:moveTo>
                <a:lnTo>
                  <a:pt x="0" y="2"/>
                </a:lnTo>
                <a:lnTo>
                  <a:pt x="23" y="4"/>
                </a:lnTo>
                <a:lnTo>
                  <a:pt x="22" y="0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64" name="Freeform 455"/>
          <p:cNvSpPr>
            <a:spLocks/>
          </p:cNvSpPr>
          <p:nvPr/>
        </p:nvSpPr>
        <p:spPr bwMode="auto">
          <a:xfrm>
            <a:off x="8032296" y="2776527"/>
            <a:ext cx="7938" cy="19050"/>
          </a:xfrm>
          <a:custGeom>
            <a:avLst/>
            <a:gdLst>
              <a:gd name="T0" fmla="*/ 2147483647 w 5"/>
              <a:gd name="T1" fmla="*/ 2147483647 h 12"/>
              <a:gd name="T2" fmla="*/ 2147483647 w 5"/>
              <a:gd name="T3" fmla="*/ 2147483647 h 12"/>
              <a:gd name="T4" fmla="*/ 0 w 5"/>
              <a:gd name="T5" fmla="*/ 0 h 12"/>
              <a:gd name="T6" fmla="*/ 2147483647 w 5"/>
              <a:gd name="T7" fmla="*/ 2147483647 h 12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12"/>
              <a:gd name="T14" fmla="*/ 5 w 5"/>
              <a:gd name="T15" fmla="*/ 12 h 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12">
                <a:moveTo>
                  <a:pt x="5" y="2"/>
                </a:moveTo>
                <a:lnTo>
                  <a:pt x="1" y="12"/>
                </a:lnTo>
                <a:lnTo>
                  <a:pt x="0" y="0"/>
                </a:lnTo>
                <a:lnTo>
                  <a:pt x="5" y="2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65" name="Freeform 456"/>
          <p:cNvSpPr>
            <a:spLocks/>
          </p:cNvSpPr>
          <p:nvPr/>
        </p:nvSpPr>
        <p:spPr bwMode="auto">
          <a:xfrm>
            <a:off x="7940221" y="2971789"/>
            <a:ext cx="12700" cy="19050"/>
          </a:xfrm>
          <a:custGeom>
            <a:avLst/>
            <a:gdLst>
              <a:gd name="T0" fmla="*/ 2147483647 w 8"/>
              <a:gd name="T1" fmla="*/ 0 h 12"/>
              <a:gd name="T2" fmla="*/ 0 w 8"/>
              <a:gd name="T3" fmla="*/ 2147483647 h 12"/>
              <a:gd name="T4" fmla="*/ 0 w 8"/>
              <a:gd name="T5" fmla="*/ 2147483647 h 12"/>
              <a:gd name="T6" fmla="*/ 2147483647 w 8"/>
              <a:gd name="T7" fmla="*/ 0 h 12"/>
              <a:gd name="T8" fmla="*/ 0 60000 65536"/>
              <a:gd name="T9" fmla="*/ 0 60000 65536"/>
              <a:gd name="T10" fmla="*/ 0 60000 65536"/>
              <a:gd name="T11" fmla="*/ 0 60000 65536"/>
              <a:gd name="T12" fmla="*/ 0 w 8"/>
              <a:gd name="T13" fmla="*/ 0 h 12"/>
              <a:gd name="T14" fmla="*/ 8 w 8"/>
              <a:gd name="T15" fmla="*/ 12 h 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" h="12">
                <a:moveTo>
                  <a:pt x="8" y="0"/>
                </a:moveTo>
                <a:lnTo>
                  <a:pt x="0" y="12"/>
                </a:lnTo>
                <a:lnTo>
                  <a:pt x="0" y="3"/>
                </a:lnTo>
                <a:lnTo>
                  <a:pt x="8" y="0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66" name="Freeform 457"/>
          <p:cNvSpPr>
            <a:spLocks/>
          </p:cNvSpPr>
          <p:nvPr/>
        </p:nvSpPr>
        <p:spPr bwMode="auto">
          <a:xfrm>
            <a:off x="6922634" y="2105014"/>
            <a:ext cx="17462" cy="7938"/>
          </a:xfrm>
          <a:custGeom>
            <a:avLst/>
            <a:gdLst>
              <a:gd name="T0" fmla="*/ 2147483647 w 11"/>
              <a:gd name="T1" fmla="*/ 0 h 5"/>
              <a:gd name="T2" fmla="*/ 0 w 11"/>
              <a:gd name="T3" fmla="*/ 0 h 5"/>
              <a:gd name="T4" fmla="*/ 2147483647 w 11"/>
              <a:gd name="T5" fmla="*/ 2147483647 h 5"/>
              <a:gd name="T6" fmla="*/ 2147483647 w 11"/>
              <a:gd name="T7" fmla="*/ 0 h 5"/>
              <a:gd name="T8" fmla="*/ 0 60000 65536"/>
              <a:gd name="T9" fmla="*/ 0 60000 65536"/>
              <a:gd name="T10" fmla="*/ 0 60000 65536"/>
              <a:gd name="T11" fmla="*/ 0 60000 65536"/>
              <a:gd name="T12" fmla="*/ 0 w 11"/>
              <a:gd name="T13" fmla="*/ 0 h 5"/>
              <a:gd name="T14" fmla="*/ 11 w 11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" h="5">
                <a:moveTo>
                  <a:pt x="11" y="0"/>
                </a:moveTo>
                <a:lnTo>
                  <a:pt x="0" y="0"/>
                </a:lnTo>
                <a:lnTo>
                  <a:pt x="11" y="5"/>
                </a:lnTo>
                <a:lnTo>
                  <a:pt x="11" y="0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67" name="Freeform 458"/>
          <p:cNvSpPr>
            <a:spLocks/>
          </p:cNvSpPr>
          <p:nvPr/>
        </p:nvSpPr>
        <p:spPr bwMode="auto">
          <a:xfrm>
            <a:off x="5020809" y="1954202"/>
            <a:ext cx="50800" cy="3175"/>
          </a:xfrm>
          <a:custGeom>
            <a:avLst/>
            <a:gdLst>
              <a:gd name="T0" fmla="*/ 2147483647 w 32"/>
              <a:gd name="T1" fmla="*/ 0 h 2"/>
              <a:gd name="T2" fmla="*/ 0 w 32"/>
              <a:gd name="T3" fmla="*/ 2147483647 h 2"/>
              <a:gd name="T4" fmla="*/ 2147483647 w 32"/>
              <a:gd name="T5" fmla="*/ 0 h 2"/>
              <a:gd name="T6" fmla="*/ 2147483647 w 32"/>
              <a:gd name="T7" fmla="*/ 0 h 2"/>
              <a:gd name="T8" fmla="*/ 0 60000 65536"/>
              <a:gd name="T9" fmla="*/ 0 60000 65536"/>
              <a:gd name="T10" fmla="*/ 0 60000 65536"/>
              <a:gd name="T11" fmla="*/ 0 60000 65536"/>
              <a:gd name="T12" fmla="*/ 0 w 32"/>
              <a:gd name="T13" fmla="*/ 0 h 2"/>
              <a:gd name="T14" fmla="*/ 32 w 32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" h="2">
                <a:moveTo>
                  <a:pt x="32" y="0"/>
                </a:moveTo>
                <a:lnTo>
                  <a:pt x="0" y="2"/>
                </a:lnTo>
                <a:lnTo>
                  <a:pt x="7" y="0"/>
                </a:lnTo>
                <a:lnTo>
                  <a:pt x="32" y="0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68" name="Freeform 459"/>
          <p:cNvSpPr>
            <a:spLocks/>
          </p:cNvSpPr>
          <p:nvPr/>
        </p:nvSpPr>
        <p:spPr bwMode="auto">
          <a:xfrm>
            <a:off x="5744709" y="2151052"/>
            <a:ext cx="22225" cy="4762"/>
          </a:xfrm>
          <a:custGeom>
            <a:avLst/>
            <a:gdLst>
              <a:gd name="T0" fmla="*/ 2147483647 w 14"/>
              <a:gd name="T1" fmla="*/ 0 h 3"/>
              <a:gd name="T2" fmla="*/ 2147483647 w 14"/>
              <a:gd name="T3" fmla="*/ 2147483647 h 3"/>
              <a:gd name="T4" fmla="*/ 0 w 14"/>
              <a:gd name="T5" fmla="*/ 0 h 3"/>
              <a:gd name="T6" fmla="*/ 2147483647 w 14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14"/>
              <a:gd name="T13" fmla="*/ 0 h 3"/>
              <a:gd name="T14" fmla="*/ 14 w 14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" h="3">
                <a:moveTo>
                  <a:pt x="14" y="0"/>
                </a:moveTo>
                <a:lnTo>
                  <a:pt x="1" y="3"/>
                </a:lnTo>
                <a:lnTo>
                  <a:pt x="0" y="0"/>
                </a:lnTo>
                <a:lnTo>
                  <a:pt x="14" y="0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69" name="Freeform 460"/>
          <p:cNvSpPr>
            <a:spLocks/>
          </p:cNvSpPr>
          <p:nvPr/>
        </p:nvSpPr>
        <p:spPr bwMode="auto">
          <a:xfrm>
            <a:off x="5224009" y="1960552"/>
            <a:ext cx="36512" cy="3175"/>
          </a:xfrm>
          <a:custGeom>
            <a:avLst/>
            <a:gdLst>
              <a:gd name="T0" fmla="*/ 2147483647 w 23"/>
              <a:gd name="T1" fmla="*/ 0 h 2"/>
              <a:gd name="T2" fmla="*/ 0 w 23"/>
              <a:gd name="T3" fmla="*/ 0 h 2"/>
              <a:gd name="T4" fmla="*/ 2147483647 w 23"/>
              <a:gd name="T5" fmla="*/ 2147483647 h 2"/>
              <a:gd name="T6" fmla="*/ 2147483647 w 23"/>
              <a:gd name="T7" fmla="*/ 0 h 2"/>
              <a:gd name="T8" fmla="*/ 0 60000 65536"/>
              <a:gd name="T9" fmla="*/ 0 60000 65536"/>
              <a:gd name="T10" fmla="*/ 0 60000 65536"/>
              <a:gd name="T11" fmla="*/ 0 60000 65536"/>
              <a:gd name="T12" fmla="*/ 0 w 23"/>
              <a:gd name="T13" fmla="*/ 0 h 2"/>
              <a:gd name="T14" fmla="*/ 23 w 23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" h="2">
                <a:moveTo>
                  <a:pt x="23" y="0"/>
                </a:moveTo>
                <a:lnTo>
                  <a:pt x="0" y="0"/>
                </a:lnTo>
                <a:lnTo>
                  <a:pt x="11" y="2"/>
                </a:lnTo>
                <a:lnTo>
                  <a:pt x="23" y="0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70" name="Freeform 461"/>
          <p:cNvSpPr>
            <a:spLocks/>
          </p:cNvSpPr>
          <p:nvPr/>
        </p:nvSpPr>
        <p:spPr bwMode="auto">
          <a:xfrm>
            <a:off x="8132309" y="2635239"/>
            <a:ext cx="39687" cy="20638"/>
          </a:xfrm>
          <a:custGeom>
            <a:avLst/>
            <a:gdLst>
              <a:gd name="T0" fmla="*/ 2147483647 w 25"/>
              <a:gd name="T1" fmla="*/ 2147483647 h 13"/>
              <a:gd name="T2" fmla="*/ 0 w 25"/>
              <a:gd name="T3" fmla="*/ 0 h 13"/>
              <a:gd name="T4" fmla="*/ 2147483647 w 25"/>
              <a:gd name="T5" fmla="*/ 2147483647 h 13"/>
              <a:gd name="T6" fmla="*/ 2147483647 w 25"/>
              <a:gd name="T7" fmla="*/ 2147483647 h 13"/>
              <a:gd name="T8" fmla="*/ 0 60000 65536"/>
              <a:gd name="T9" fmla="*/ 0 60000 65536"/>
              <a:gd name="T10" fmla="*/ 0 60000 65536"/>
              <a:gd name="T11" fmla="*/ 0 60000 65536"/>
              <a:gd name="T12" fmla="*/ 0 w 25"/>
              <a:gd name="T13" fmla="*/ 0 h 13"/>
              <a:gd name="T14" fmla="*/ 25 w 25"/>
              <a:gd name="T15" fmla="*/ 13 h 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" h="13">
                <a:moveTo>
                  <a:pt x="25" y="13"/>
                </a:moveTo>
                <a:lnTo>
                  <a:pt x="0" y="0"/>
                </a:lnTo>
                <a:lnTo>
                  <a:pt x="21" y="8"/>
                </a:lnTo>
                <a:lnTo>
                  <a:pt x="25" y="13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71" name="Freeform 462"/>
          <p:cNvSpPr>
            <a:spLocks/>
          </p:cNvSpPr>
          <p:nvPr/>
        </p:nvSpPr>
        <p:spPr bwMode="auto">
          <a:xfrm>
            <a:off x="6773409" y="2063739"/>
            <a:ext cx="22225" cy="12700"/>
          </a:xfrm>
          <a:custGeom>
            <a:avLst/>
            <a:gdLst>
              <a:gd name="T0" fmla="*/ 2147483647 w 14"/>
              <a:gd name="T1" fmla="*/ 2147483647 h 8"/>
              <a:gd name="T2" fmla="*/ 0 w 14"/>
              <a:gd name="T3" fmla="*/ 0 h 8"/>
              <a:gd name="T4" fmla="*/ 2147483647 w 14"/>
              <a:gd name="T5" fmla="*/ 2147483647 h 8"/>
              <a:gd name="T6" fmla="*/ 2147483647 w 14"/>
              <a:gd name="T7" fmla="*/ 2147483647 h 8"/>
              <a:gd name="T8" fmla="*/ 0 60000 65536"/>
              <a:gd name="T9" fmla="*/ 0 60000 65536"/>
              <a:gd name="T10" fmla="*/ 0 60000 65536"/>
              <a:gd name="T11" fmla="*/ 0 60000 65536"/>
              <a:gd name="T12" fmla="*/ 0 w 14"/>
              <a:gd name="T13" fmla="*/ 0 h 8"/>
              <a:gd name="T14" fmla="*/ 14 w 14"/>
              <a:gd name="T15" fmla="*/ 8 h 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" h="8">
                <a:moveTo>
                  <a:pt x="12" y="5"/>
                </a:moveTo>
                <a:lnTo>
                  <a:pt x="0" y="0"/>
                </a:lnTo>
                <a:lnTo>
                  <a:pt x="14" y="8"/>
                </a:lnTo>
                <a:lnTo>
                  <a:pt x="12" y="5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72" name="Freeform 463"/>
          <p:cNvSpPr>
            <a:spLocks/>
          </p:cNvSpPr>
          <p:nvPr/>
        </p:nvSpPr>
        <p:spPr bwMode="auto">
          <a:xfrm>
            <a:off x="4730296" y="2525702"/>
            <a:ext cx="19050" cy="3175"/>
          </a:xfrm>
          <a:custGeom>
            <a:avLst/>
            <a:gdLst>
              <a:gd name="T0" fmla="*/ 2147483647 w 12"/>
              <a:gd name="T1" fmla="*/ 2147483647 h 2"/>
              <a:gd name="T2" fmla="*/ 0 w 12"/>
              <a:gd name="T3" fmla="*/ 2147483647 h 2"/>
              <a:gd name="T4" fmla="*/ 2147483647 w 12"/>
              <a:gd name="T5" fmla="*/ 0 h 2"/>
              <a:gd name="T6" fmla="*/ 2147483647 w 12"/>
              <a:gd name="T7" fmla="*/ 2147483647 h 2"/>
              <a:gd name="T8" fmla="*/ 0 60000 65536"/>
              <a:gd name="T9" fmla="*/ 0 60000 65536"/>
              <a:gd name="T10" fmla="*/ 0 60000 65536"/>
              <a:gd name="T11" fmla="*/ 0 60000 65536"/>
              <a:gd name="T12" fmla="*/ 0 w 12"/>
              <a:gd name="T13" fmla="*/ 0 h 2"/>
              <a:gd name="T14" fmla="*/ 12 w 12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" h="2">
                <a:moveTo>
                  <a:pt x="12" y="2"/>
                </a:moveTo>
                <a:lnTo>
                  <a:pt x="0" y="2"/>
                </a:lnTo>
                <a:lnTo>
                  <a:pt x="3" y="0"/>
                </a:lnTo>
                <a:lnTo>
                  <a:pt x="12" y="2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73" name="Freeform 464"/>
          <p:cNvSpPr>
            <a:spLocks/>
          </p:cNvSpPr>
          <p:nvPr/>
        </p:nvSpPr>
        <p:spPr bwMode="auto">
          <a:xfrm>
            <a:off x="4539796" y="2986077"/>
            <a:ext cx="3175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"/>
              <a:gd name="T22" fmla="*/ 0 h 2"/>
              <a:gd name="T23" fmla="*/ 2 w 2"/>
              <a:gd name="T24" fmla="*/ 2 h 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" h="2">
                <a:moveTo>
                  <a:pt x="2" y="1"/>
                </a:moveTo>
                <a:lnTo>
                  <a:pt x="2" y="0"/>
                </a:lnTo>
                <a:lnTo>
                  <a:pt x="1" y="0"/>
                </a:lnTo>
                <a:lnTo>
                  <a:pt x="0" y="1"/>
                </a:lnTo>
                <a:lnTo>
                  <a:pt x="0" y="2"/>
                </a:lnTo>
                <a:lnTo>
                  <a:pt x="1" y="2"/>
                </a:lnTo>
                <a:lnTo>
                  <a:pt x="2" y="1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74" name="Freeform 465"/>
          <p:cNvSpPr>
            <a:spLocks/>
          </p:cNvSpPr>
          <p:nvPr/>
        </p:nvSpPr>
        <p:spPr bwMode="auto">
          <a:xfrm>
            <a:off x="4635046" y="2813039"/>
            <a:ext cx="144463" cy="52388"/>
          </a:xfrm>
          <a:custGeom>
            <a:avLst/>
            <a:gdLst>
              <a:gd name="T0" fmla="*/ 2147483647 w 91"/>
              <a:gd name="T1" fmla="*/ 0 h 33"/>
              <a:gd name="T2" fmla="*/ 2147483647 w 91"/>
              <a:gd name="T3" fmla="*/ 2147483647 h 33"/>
              <a:gd name="T4" fmla="*/ 2147483647 w 91"/>
              <a:gd name="T5" fmla="*/ 2147483647 h 33"/>
              <a:gd name="T6" fmla="*/ 2147483647 w 91"/>
              <a:gd name="T7" fmla="*/ 2147483647 h 33"/>
              <a:gd name="T8" fmla="*/ 2147483647 w 91"/>
              <a:gd name="T9" fmla="*/ 2147483647 h 33"/>
              <a:gd name="T10" fmla="*/ 2147483647 w 91"/>
              <a:gd name="T11" fmla="*/ 2147483647 h 33"/>
              <a:gd name="T12" fmla="*/ 2147483647 w 91"/>
              <a:gd name="T13" fmla="*/ 2147483647 h 33"/>
              <a:gd name="T14" fmla="*/ 2147483647 w 91"/>
              <a:gd name="T15" fmla="*/ 2147483647 h 33"/>
              <a:gd name="T16" fmla="*/ 0 w 91"/>
              <a:gd name="T17" fmla="*/ 2147483647 h 33"/>
              <a:gd name="T18" fmla="*/ 2147483647 w 91"/>
              <a:gd name="T19" fmla="*/ 2147483647 h 33"/>
              <a:gd name="T20" fmla="*/ 2147483647 w 91"/>
              <a:gd name="T21" fmla="*/ 2147483647 h 33"/>
              <a:gd name="T22" fmla="*/ 2147483647 w 91"/>
              <a:gd name="T23" fmla="*/ 2147483647 h 33"/>
              <a:gd name="T24" fmla="*/ 2147483647 w 91"/>
              <a:gd name="T25" fmla="*/ 2147483647 h 33"/>
              <a:gd name="T26" fmla="*/ 2147483647 w 91"/>
              <a:gd name="T27" fmla="*/ 2147483647 h 33"/>
              <a:gd name="T28" fmla="*/ 2147483647 w 91"/>
              <a:gd name="T29" fmla="*/ 2147483647 h 33"/>
              <a:gd name="T30" fmla="*/ 2147483647 w 91"/>
              <a:gd name="T31" fmla="*/ 2147483647 h 33"/>
              <a:gd name="T32" fmla="*/ 2147483647 w 91"/>
              <a:gd name="T33" fmla="*/ 2147483647 h 33"/>
              <a:gd name="T34" fmla="*/ 2147483647 w 91"/>
              <a:gd name="T35" fmla="*/ 0 h 33"/>
              <a:gd name="T36" fmla="*/ 2147483647 w 91"/>
              <a:gd name="T37" fmla="*/ 0 h 3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91"/>
              <a:gd name="T58" fmla="*/ 0 h 33"/>
              <a:gd name="T59" fmla="*/ 91 w 91"/>
              <a:gd name="T60" fmla="*/ 33 h 3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91" h="33">
                <a:moveTo>
                  <a:pt x="33" y="0"/>
                </a:moveTo>
                <a:lnTo>
                  <a:pt x="32" y="1"/>
                </a:lnTo>
                <a:lnTo>
                  <a:pt x="28" y="5"/>
                </a:lnTo>
                <a:lnTo>
                  <a:pt x="24" y="6"/>
                </a:lnTo>
                <a:lnTo>
                  <a:pt x="24" y="9"/>
                </a:lnTo>
                <a:lnTo>
                  <a:pt x="18" y="14"/>
                </a:lnTo>
                <a:lnTo>
                  <a:pt x="10" y="15"/>
                </a:lnTo>
                <a:lnTo>
                  <a:pt x="4" y="15"/>
                </a:lnTo>
                <a:lnTo>
                  <a:pt x="0" y="15"/>
                </a:lnTo>
                <a:lnTo>
                  <a:pt x="10" y="29"/>
                </a:lnTo>
                <a:lnTo>
                  <a:pt x="15" y="33"/>
                </a:lnTo>
                <a:lnTo>
                  <a:pt x="35" y="33"/>
                </a:lnTo>
                <a:lnTo>
                  <a:pt x="60" y="22"/>
                </a:lnTo>
                <a:lnTo>
                  <a:pt x="87" y="22"/>
                </a:lnTo>
                <a:lnTo>
                  <a:pt x="91" y="9"/>
                </a:lnTo>
                <a:lnTo>
                  <a:pt x="67" y="3"/>
                </a:lnTo>
                <a:lnTo>
                  <a:pt x="54" y="4"/>
                </a:lnTo>
                <a:lnTo>
                  <a:pt x="50" y="0"/>
                </a:lnTo>
                <a:lnTo>
                  <a:pt x="33" y="0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75" name="Freeform 466"/>
          <p:cNvSpPr>
            <a:spLocks/>
          </p:cNvSpPr>
          <p:nvPr/>
        </p:nvSpPr>
        <p:spPr bwMode="auto">
          <a:xfrm>
            <a:off x="4563609" y="2895589"/>
            <a:ext cx="74612" cy="42863"/>
          </a:xfrm>
          <a:custGeom>
            <a:avLst/>
            <a:gdLst>
              <a:gd name="T0" fmla="*/ 2147483647 w 47"/>
              <a:gd name="T1" fmla="*/ 2147483647 h 27"/>
              <a:gd name="T2" fmla="*/ 2147483647 w 47"/>
              <a:gd name="T3" fmla="*/ 2147483647 h 27"/>
              <a:gd name="T4" fmla="*/ 2147483647 w 47"/>
              <a:gd name="T5" fmla="*/ 2147483647 h 27"/>
              <a:gd name="T6" fmla="*/ 2147483647 w 47"/>
              <a:gd name="T7" fmla="*/ 2147483647 h 27"/>
              <a:gd name="T8" fmla="*/ 2147483647 w 47"/>
              <a:gd name="T9" fmla="*/ 2147483647 h 27"/>
              <a:gd name="T10" fmla="*/ 2147483647 w 47"/>
              <a:gd name="T11" fmla="*/ 2147483647 h 27"/>
              <a:gd name="T12" fmla="*/ 2147483647 w 47"/>
              <a:gd name="T13" fmla="*/ 2147483647 h 27"/>
              <a:gd name="T14" fmla="*/ 2147483647 w 47"/>
              <a:gd name="T15" fmla="*/ 2147483647 h 27"/>
              <a:gd name="T16" fmla="*/ 2147483647 w 47"/>
              <a:gd name="T17" fmla="*/ 2147483647 h 27"/>
              <a:gd name="T18" fmla="*/ 2147483647 w 47"/>
              <a:gd name="T19" fmla="*/ 2147483647 h 27"/>
              <a:gd name="T20" fmla="*/ 2147483647 w 47"/>
              <a:gd name="T21" fmla="*/ 2147483647 h 27"/>
              <a:gd name="T22" fmla="*/ 2147483647 w 47"/>
              <a:gd name="T23" fmla="*/ 2147483647 h 27"/>
              <a:gd name="T24" fmla="*/ 2147483647 w 47"/>
              <a:gd name="T25" fmla="*/ 2147483647 h 27"/>
              <a:gd name="T26" fmla="*/ 2147483647 w 47"/>
              <a:gd name="T27" fmla="*/ 2147483647 h 27"/>
              <a:gd name="T28" fmla="*/ 2147483647 w 47"/>
              <a:gd name="T29" fmla="*/ 2147483647 h 27"/>
              <a:gd name="T30" fmla="*/ 2147483647 w 47"/>
              <a:gd name="T31" fmla="*/ 2147483647 h 27"/>
              <a:gd name="T32" fmla="*/ 2147483647 w 47"/>
              <a:gd name="T33" fmla="*/ 2147483647 h 27"/>
              <a:gd name="T34" fmla="*/ 2147483647 w 47"/>
              <a:gd name="T35" fmla="*/ 2147483647 h 27"/>
              <a:gd name="T36" fmla="*/ 2147483647 w 47"/>
              <a:gd name="T37" fmla="*/ 2147483647 h 27"/>
              <a:gd name="T38" fmla="*/ 2147483647 w 47"/>
              <a:gd name="T39" fmla="*/ 2147483647 h 27"/>
              <a:gd name="T40" fmla="*/ 2147483647 w 47"/>
              <a:gd name="T41" fmla="*/ 2147483647 h 27"/>
              <a:gd name="T42" fmla="*/ 2147483647 w 47"/>
              <a:gd name="T43" fmla="*/ 2147483647 h 27"/>
              <a:gd name="T44" fmla="*/ 2147483647 w 47"/>
              <a:gd name="T45" fmla="*/ 0 h 27"/>
              <a:gd name="T46" fmla="*/ 2147483647 w 47"/>
              <a:gd name="T47" fmla="*/ 2147483647 h 27"/>
              <a:gd name="T48" fmla="*/ 2147483647 w 47"/>
              <a:gd name="T49" fmla="*/ 2147483647 h 27"/>
              <a:gd name="T50" fmla="*/ 0 w 47"/>
              <a:gd name="T51" fmla="*/ 2147483647 h 27"/>
              <a:gd name="T52" fmla="*/ 2147483647 w 47"/>
              <a:gd name="T53" fmla="*/ 2147483647 h 27"/>
              <a:gd name="T54" fmla="*/ 2147483647 w 47"/>
              <a:gd name="T55" fmla="*/ 2147483647 h 2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7"/>
              <a:gd name="T85" fmla="*/ 0 h 27"/>
              <a:gd name="T86" fmla="*/ 47 w 47"/>
              <a:gd name="T87" fmla="*/ 27 h 2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7" h="27">
                <a:moveTo>
                  <a:pt x="8" y="27"/>
                </a:moveTo>
                <a:lnTo>
                  <a:pt x="15" y="27"/>
                </a:lnTo>
                <a:lnTo>
                  <a:pt x="17" y="24"/>
                </a:lnTo>
                <a:lnTo>
                  <a:pt x="20" y="26"/>
                </a:lnTo>
                <a:lnTo>
                  <a:pt x="21" y="26"/>
                </a:lnTo>
                <a:lnTo>
                  <a:pt x="22" y="26"/>
                </a:lnTo>
                <a:lnTo>
                  <a:pt x="25" y="27"/>
                </a:lnTo>
                <a:lnTo>
                  <a:pt x="29" y="27"/>
                </a:lnTo>
                <a:lnTo>
                  <a:pt x="28" y="24"/>
                </a:lnTo>
                <a:lnTo>
                  <a:pt x="28" y="23"/>
                </a:lnTo>
                <a:lnTo>
                  <a:pt x="33" y="21"/>
                </a:lnTo>
                <a:lnTo>
                  <a:pt x="36" y="21"/>
                </a:lnTo>
                <a:lnTo>
                  <a:pt x="34" y="18"/>
                </a:lnTo>
                <a:lnTo>
                  <a:pt x="34" y="15"/>
                </a:lnTo>
                <a:lnTo>
                  <a:pt x="33" y="12"/>
                </a:lnTo>
                <a:lnTo>
                  <a:pt x="38" y="11"/>
                </a:lnTo>
                <a:lnTo>
                  <a:pt x="39" y="9"/>
                </a:lnTo>
                <a:lnTo>
                  <a:pt x="44" y="9"/>
                </a:lnTo>
                <a:lnTo>
                  <a:pt x="44" y="7"/>
                </a:lnTo>
                <a:lnTo>
                  <a:pt x="46" y="7"/>
                </a:lnTo>
                <a:lnTo>
                  <a:pt x="47" y="6"/>
                </a:lnTo>
                <a:lnTo>
                  <a:pt x="41" y="2"/>
                </a:lnTo>
                <a:lnTo>
                  <a:pt x="40" y="0"/>
                </a:lnTo>
                <a:lnTo>
                  <a:pt x="9" y="8"/>
                </a:lnTo>
                <a:lnTo>
                  <a:pt x="2" y="7"/>
                </a:lnTo>
                <a:lnTo>
                  <a:pt x="0" y="13"/>
                </a:lnTo>
                <a:lnTo>
                  <a:pt x="3" y="26"/>
                </a:lnTo>
                <a:lnTo>
                  <a:pt x="8" y="27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76" name="Freeform 467"/>
          <p:cNvSpPr>
            <a:spLocks/>
          </p:cNvSpPr>
          <p:nvPr/>
        </p:nvSpPr>
        <p:spPr bwMode="auto">
          <a:xfrm>
            <a:off x="4479471" y="2239952"/>
            <a:ext cx="258763" cy="393700"/>
          </a:xfrm>
          <a:custGeom>
            <a:avLst/>
            <a:gdLst>
              <a:gd name="T0" fmla="*/ 2147483647 w 163"/>
              <a:gd name="T1" fmla="*/ 2147483647 h 248"/>
              <a:gd name="T2" fmla="*/ 2147483647 w 163"/>
              <a:gd name="T3" fmla="*/ 2147483647 h 248"/>
              <a:gd name="T4" fmla="*/ 2147483647 w 163"/>
              <a:gd name="T5" fmla="*/ 2147483647 h 248"/>
              <a:gd name="T6" fmla="*/ 2147483647 w 163"/>
              <a:gd name="T7" fmla="*/ 2147483647 h 248"/>
              <a:gd name="T8" fmla="*/ 2147483647 w 163"/>
              <a:gd name="T9" fmla="*/ 2147483647 h 248"/>
              <a:gd name="T10" fmla="*/ 2147483647 w 163"/>
              <a:gd name="T11" fmla="*/ 2147483647 h 248"/>
              <a:gd name="T12" fmla="*/ 2147483647 w 163"/>
              <a:gd name="T13" fmla="*/ 2147483647 h 248"/>
              <a:gd name="T14" fmla="*/ 2147483647 w 163"/>
              <a:gd name="T15" fmla="*/ 2147483647 h 248"/>
              <a:gd name="T16" fmla="*/ 2147483647 w 163"/>
              <a:gd name="T17" fmla="*/ 2147483647 h 248"/>
              <a:gd name="T18" fmla="*/ 2147483647 w 163"/>
              <a:gd name="T19" fmla="*/ 2147483647 h 248"/>
              <a:gd name="T20" fmla="*/ 2147483647 w 163"/>
              <a:gd name="T21" fmla="*/ 2147483647 h 248"/>
              <a:gd name="T22" fmla="*/ 2147483647 w 163"/>
              <a:gd name="T23" fmla="*/ 2147483647 h 248"/>
              <a:gd name="T24" fmla="*/ 2147483647 w 163"/>
              <a:gd name="T25" fmla="*/ 2147483647 h 248"/>
              <a:gd name="T26" fmla="*/ 2147483647 w 163"/>
              <a:gd name="T27" fmla="*/ 2147483647 h 248"/>
              <a:gd name="T28" fmla="*/ 2147483647 w 163"/>
              <a:gd name="T29" fmla="*/ 2147483647 h 248"/>
              <a:gd name="T30" fmla="*/ 2147483647 w 163"/>
              <a:gd name="T31" fmla="*/ 2147483647 h 248"/>
              <a:gd name="T32" fmla="*/ 2147483647 w 163"/>
              <a:gd name="T33" fmla="*/ 2147483647 h 248"/>
              <a:gd name="T34" fmla="*/ 0 w 163"/>
              <a:gd name="T35" fmla="*/ 2147483647 h 248"/>
              <a:gd name="T36" fmla="*/ 2147483647 w 163"/>
              <a:gd name="T37" fmla="*/ 2147483647 h 248"/>
              <a:gd name="T38" fmla="*/ 2147483647 w 163"/>
              <a:gd name="T39" fmla="*/ 2147483647 h 248"/>
              <a:gd name="T40" fmla="*/ 2147483647 w 163"/>
              <a:gd name="T41" fmla="*/ 2147483647 h 248"/>
              <a:gd name="T42" fmla="*/ 2147483647 w 163"/>
              <a:gd name="T43" fmla="*/ 2147483647 h 248"/>
              <a:gd name="T44" fmla="*/ 2147483647 w 163"/>
              <a:gd name="T45" fmla="*/ 2147483647 h 248"/>
              <a:gd name="T46" fmla="*/ 2147483647 w 163"/>
              <a:gd name="T47" fmla="*/ 2147483647 h 248"/>
              <a:gd name="T48" fmla="*/ 2147483647 w 163"/>
              <a:gd name="T49" fmla="*/ 2147483647 h 248"/>
              <a:gd name="T50" fmla="*/ 2147483647 w 163"/>
              <a:gd name="T51" fmla="*/ 2147483647 h 248"/>
              <a:gd name="T52" fmla="*/ 2147483647 w 163"/>
              <a:gd name="T53" fmla="*/ 2147483647 h 248"/>
              <a:gd name="T54" fmla="*/ 2147483647 w 163"/>
              <a:gd name="T55" fmla="*/ 0 h 248"/>
              <a:gd name="T56" fmla="*/ 2147483647 w 163"/>
              <a:gd name="T57" fmla="*/ 2147483647 h 248"/>
              <a:gd name="T58" fmla="*/ 2147483647 w 163"/>
              <a:gd name="T59" fmla="*/ 2147483647 h 248"/>
              <a:gd name="T60" fmla="*/ 2147483647 w 163"/>
              <a:gd name="T61" fmla="*/ 2147483647 h 248"/>
              <a:gd name="T62" fmla="*/ 2147483647 w 163"/>
              <a:gd name="T63" fmla="*/ 2147483647 h 248"/>
              <a:gd name="T64" fmla="*/ 2147483647 w 163"/>
              <a:gd name="T65" fmla="*/ 2147483647 h 2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63"/>
              <a:gd name="T100" fmla="*/ 0 h 248"/>
              <a:gd name="T101" fmla="*/ 163 w 163"/>
              <a:gd name="T102" fmla="*/ 248 h 2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63" h="248">
                <a:moveTo>
                  <a:pt x="129" y="83"/>
                </a:moveTo>
                <a:lnTo>
                  <a:pt x="113" y="96"/>
                </a:lnTo>
                <a:lnTo>
                  <a:pt x="101" y="103"/>
                </a:lnTo>
                <a:lnTo>
                  <a:pt x="94" y="107"/>
                </a:lnTo>
                <a:lnTo>
                  <a:pt x="86" y="108"/>
                </a:lnTo>
                <a:lnTo>
                  <a:pt x="85" y="116"/>
                </a:lnTo>
                <a:lnTo>
                  <a:pt x="81" y="119"/>
                </a:lnTo>
                <a:lnTo>
                  <a:pt x="80" y="130"/>
                </a:lnTo>
                <a:lnTo>
                  <a:pt x="85" y="150"/>
                </a:lnTo>
                <a:lnTo>
                  <a:pt x="101" y="157"/>
                </a:lnTo>
                <a:lnTo>
                  <a:pt x="108" y="165"/>
                </a:lnTo>
                <a:lnTo>
                  <a:pt x="93" y="172"/>
                </a:lnTo>
                <a:lnTo>
                  <a:pt x="88" y="167"/>
                </a:lnTo>
                <a:lnTo>
                  <a:pt x="89" y="170"/>
                </a:lnTo>
                <a:lnTo>
                  <a:pt x="70" y="171"/>
                </a:lnTo>
                <a:lnTo>
                  <a:pt x="103" y="174"/>
                </a:lnTo>
                <a:lnTo>
                  <a:pt x="93" y="181"/>
                </a:lnTo>
                <a:lnTo>
                  <a:pt x="91" y="178"/>
                </a:lnTo>
                <a:lnTo>
                  <a:pt x="82" y="187"/>
                </a:lnTo>
                <a:lnTo>
                  <a:pt x="75" y="187"/>
                </a:lnTo>
                <a:lnTo>
                  <a:pt x="80" y="191"/>
                </a:lnTo>
                <a:lnTo>
                  <a:pt x="78" y="199"/>
                </a:lnTo>
                <a:lnTo>
                  <a:pt x="81" y="204"/>
                </a:lnTo>
                <a:lnTo>
                  <a:pt x="79" y="203"/>
                </a:lnTo>
                <a:lnTo>
                  <a:pt x="77" y="217"/>
                </a:lnTo>
                <a:lnTo>
                  <a:pt x="74" y="232"/>
                </a:lnTo>
                <a:lnTo>
                  <a:pt x="50" y="238"/>
                </a:lnTo>
                <a:lnTo>
                  <a:pt x="48" y="248"/>
                </a:lnTo>
                <a:lnTo>
                  <a:pt x="31" y="247"/>
                </a:lnTo>
                <a:lnTo>
                  <a:pt x="26" y="232"/>
                </a:lnTo>
                <a:lnTo>
                  <a:pt x="23" y="220"/>
                </a:lnTo>
                <a:lnTo>
                  <a:pt x="8" y="200"/>
                </a:lnTo>
                <a:lnTo>
                  <a:pt x="9" y="194"/>
                </a:lnTo>
                <a:lnTo>
                  <a:pt x="5" y="193"/>
                </a:lnTo>
                <a:lnTo>
                  <a:pt x="4" y="193"/>
                </a:lnTo>
                <a:lnTo>
                  <a:pt x="0" y="182"/>
                </a:lnTo>
                <a:lnTo>
                  <a:pt x="3" y="180"/>
                </a:lnTo>
                <a:lnTo>
                  <a:pt x="12" y="164"/>
                </a:lnTo>
                <a:lnTo>
                  <a:pt x="13" y="146"/>
                </a:lnTo>
                <a:lnTo>
                  <a:pt x="13" y="142"/>
                </a:lnTo>
                <a:lnTo>
                  <a:pt x="19" y="137"/>
                </a:lnTo>
                <a:lnTo>
                  <a:pt x="8" y="130"/>
                </a:lnTo>
                <a:lnTo>
                  <a:pt x="7" y="113"/>
                </a:lnTo>
                <a:lnTo>
                  <a:pt x="7" y="94"/>
                </a:lnTo>
                <a:lnTo>
                  <a:pt x="19" y="86"/>
                </a:lnTo>
                <a:lnTo>
                  <a:pt x="31" y="85"/>
                </a:lnTo>
                <a:lnTo>
                  <a:pt x="25" y="78"/>
                </a:lnTo>
                <a:lnTo>
                  <a:pt x="35" y="56"/>
                </a:lnTo>
                <a:lnTo>
                  <a:pt x="32" y="50"/>
                </a:lnTo>
                <a:lnTo>
                  <a:pt x="45" y="48"/>
                </a:lnTo>
                <a:lnTo>
                  <a:pt x="51" y="37"/>
                </a:lnTo>
                <a:lnTo>
                  <a:pt x="59" y="20"/>
                </a:lnTo>
                <a:lnTo>
                  <a:pt x="76" y="16"/>
                </a:lnTo>
                <a:lnTo>
                  <a:pt x="77" y="9"/>
                </a:lnTo>
                <a:lnTo>
                  <a:pt x="100" y="10"/>
                </a:lnTo>
                <a:lnTo>
                  <a:pt x="99" y="0"/>
                </a:lnTo>
                <a:lnTo>
                  <a:pt x="105" y="0"/>
                </a:lnTo>
                <a:lnTo>
                  <a:pt x="143" y="16"/>
                </a:lnTo>
                <a:lnTo>
                  <a:pt x="157" y="40"/>
                </a:lnTo>
                <a:lnTo>
                  <a:pt x="163" y="56"/>
                </a:lnTo>
                <a:lnTo>
                  <a:pt x="145" y="56"/>
                </a:lnTo>
                <a:lnTo>
                  <a:pt x="139" y="58"/>
                </a:lnTo>
                <a:lnTo>
                  <a:pt x="138" y="61"/>
                </a:lnTo>
                <a:lnTo>
                  <a:pt x="135" y="60"/>
                </a:lnTo>
                <a:lnTo>
                  <a:pt x="127" y="65"/>
                </a:lnTo>
                <a:lnTo>
                  <a:pt x="125" y="73"/>
                </a:lnTo>
                <a:lnTo>
                  <a:pt x="129" y="83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651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77" name="Freeform 468"/>
          <p:cNvSpPr>
            <a:spLocks/>
          </p:cNvSpPr>
          <p:nvPr/>
        </p:nvSpPr>
        <p:spPr bwMode="auto">
          <a:xfrm>
            <a:off x="4642984" y="2560627"/>
            <a:ext cx="14287" cy="23812"/>
          </a:xfrm>
          <a:custGeom>
            <a:avLst/>
            <a:gdLst>
              <a:gd name="T0" fmla="*/ 2147483647 w 9"/>
              <a:gd name="T1" fmla="*/ 0 h 15"/>
              <a:gd name="T2" fmla="*/ 2147483647 w 9"/>
              <a:gd name="T3" fmla="*/ 2147483647 h 15"/>
              <a:gd name="T4" fmla="*/ 2147483647 w 9"/>
              <a:gd name="T5" fmla="*/ 2147483647 h 15"/>
              <a:gd name="T6" fmla="*/ 2147483647 w 9"/>
              <a:gd name="T7" fmla="*/ 2147483647 h 15"/>
              <a:gd name="T8" fmla="*/ 0 w 9"/>
              <a:gd name="T9" fmla="*/ 2147483647 h 15"/>
              <a:gd name="T10" fmla="*/ 2147483647 w 9"/>
              <a:gd name="T11" fmla="*/ 0 h 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"/>
              <a:gd name="T19" fmla="*/ 0 h 15"/>
              <a:gd name="T20" fmla="*/ 9 w 9"/>
              <a:gd name="T21" fmla="*/ 15 h 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" h="15">
                <a:moveTo>
                  <a:pt x="9" y="0"/>
                </a:moveTo>
                <a:lnTo>
                  <a:pt x="9" y="4"/>
                </a:lnTo>
                <a:lnTo>
                  <a:pt x="6" y="13"/>
                </a:lnTo>
                <a:lnTo>
                  <a:pt x="3" y="15"/>
                </a:lnTo>
                <a:lnTo>
                  <a:pt x="0" y="9"/>
                </a:lnTo>
                <a:lnTo>
                  <a:pt x="9" y="0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78" name="Freeform 469"/>
          <p:cNvSpPr>
            <a:spLocks/>
          </p:cNvSpPr>
          <p:nvPr/>
        </p:nvSpPr>
        <p:spPr bwMode="auto">
          <a:xfrm>
            <a:off x="4376284" y="2871777"/>
            <a:ext cx="109537" cy="53975"/>
          </a:xfrm>
          <a:custGeom>
            <a:avLst/>
            <a:gdLst>
              <a:gd name="T0" fmla="*/ 2147483647 w 69"/>
              <a:gd name="T1" fmla="*/ 2147483647 h 34"/>
              <a:gd name="T2" fmla="*/ 2147483647 w 69"/>
              <a:gd name="T3" fmla="*/ 2147483647 h 34"/>
              <a:gd name="T4" fmla="*/ 2147483647 w 69"/>
              <a:gd name="T5" fmla="*/ 2147483647 h 34"/>
              <a:gd name="T6" fmla="*/ 2147483647 w 69"/>
              <a:gd name="T7" fmla="*/ 2147483647 h 34"/>
              <a:gd name="T8" fmla="*/ 2147483647 w 69"/>
              <a:gd name="T9" fmla="*/ 2147483647 h 34"/>
              <a:gd name="T10" fmla="*/ 2147483647 w 69"/>
              <a:gd name="T11" fmla="*/ 2147483647 h 34"/>
              <a:gd name="T12" fmla="*/ 2147483647 w 69"/>
              <a:gd name="T13" fmla="*/ 2147483647 h 34"/>
              <a:gd name="T14" fmla="*/ 2147483647 w 69"/>
              <a:gd name="T15" fmla="*/ 2147483647 h 34"/>
              <a:gd name="T16" fmla="*/ 0 w 69"/>
              <a:gd name="T17" fmla="*/ 2147483647 h 34"/>
              <a:gd name="T18" fmla="*/ 2147483647 w 69"/>
              <a:gd name="T19" fmla="*/ 2147483647 h 34"/>
              <a:gd name="T20" fmla="*/ 2147483647 w 69"/>
              <a:gd name="T21" fmla="*/ 2147483647 h 34"/>
              <a:gd name="T22" fmla="*/ 2147483647 w 69"/>
              <a:gd name="T23" fmla="*/ 2147483647 h 34"/>
              <a:gd name="T24" fmla="*/ 2147483647 w 69"/>
              <a:gd name="T25" fmla="*/ 0 h 34"/>
              <a:gd name="T26" fmla="*/ 2147483647 w 69"/>
              <a:gd name="T27" fmla="*/ 2147483647 h 34"/>
              <a:gd name="T28" fmla="*/ 2147483647 w 69"/>
              <a:gd name="T29" fmla="*/ 2147483647 h 34"/>
              <a:gd name="T30" fmla="*/ 2147483647 w 69"/>
              <a:gd name="T31" fmla="*/ 2147483647 h 34"/>
              <a:gd name="T32" fmla="*/ 2147483647 w 69"/>
              <a:gd name="T33" fmla="*/ 2147483647 h 34"/>
              <a:gd name="T34" fmla="*/ 2147483647 w 69"/>
              <a:gd name="T35" fmla="*/ 2147483647 h 34"/>
              <a:gd name="T36" fmla="*/ 2147483647 w 69"/>
              <a:gd name="T37" fmla="*/ 2147483647 h 34"/>
              <a:gd name="T38" fmla="*/ 2147483647 w 69"/>
              <a:gd name="T39" fmla="*/ 2147483647 h 34"/>
              <a:gd name="T40" fmla="*/ 2147483647 w 69"/>
              <a:gd name="T41" fmla="*/ 2147483647 h 3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69"/>
              <a:gd name="T64" fmla="*/ 0 h 34"/>
              <a:gd name="T65" fmla="*/ 69 w 69"/>
              <a:gd name="T66" fmla="*/ 34 h 3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69" h="34">
                <a:moveTo>
                  <a:pt x="66" y="20"/>
                </a:moveTo>
                <a:lnTo>
                  <a:pt x="61" y="25"/>
                </a:lnTo>
                <a:lnTo>
                  <a:pt x="51" y="25"/>
                </a:lnTo>
                <a:lnTo>
                  <a:pt x="45" y="34"/>
                </a:lnTo>
                <a:lnTo>
                  <a:pt x="34" y="25"/>
                </a:lnTo>
                <a:lnTo>
                  <a:pt x="25" y="33"/>
                </a:lnTo>
                <a:lnTo>
                  <a:pt x="16" y="34"/>
                </a:lnTo>
                <a:lnTo>
                  <a:pt x="6" y="23"/>
                </a:lnTo>
                <a:lnTo>
                  <a:pt x="0" y="27"/>
                </a:lnTo>
                <a:lnTo>
                  <a:pt x="14" y="6"/>
                </a:lnTo>
                <a:lnTo>
                  <a:pt x="17" y="4"/>
                </a:lnTo>
                <a:lnTo>
                  <a:pt x="22" y="1"/>
                </a:lnTo>
                <a:lnTo>
                  <a:pt x="39" y="0"/>
                </a:lnTo>
                <a:lnTo>
                  <a:pt x="54" y="2"/>
                </a:lnTo>
                <a:lnTo>
                  <a:pt x="54" y="8"/>
                </a:lnTo>
                <a:lnTo>
                  <a:pt x="53" y="10"/>
                </a:lnTo>
                <a:lnTo>
                  <a:pt x="53" y="11"/>
                </a:lnTo>
                <a:lnTo>
                  <a:pt x="56" y="11"/>
                </a:lnTo>
                <a:lnTo>
                  <a:pt x="69" y="15"/>
                </a:lnTo>
                <a:lnTo>
                  <a:pt x="69" y="16"/>
                </a:lnTo>
                <a:lnTo>
                  <a:pt x="66" y="20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651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79" name="Freeform 470"/>
          <p:cNvSpPr>
            <a:spLocks/>
          </p:cNvSpPr>
          <p:nvPr/>
        </p:nvSpPr>
        <p:spPr bwMode="auto">
          <a:xfrm>
            <a:off x="4773159" y="2720964"/>
            <a:ext cx="455612" cy="250825"/>
          </a:xfrm>
          <a:custGeom>
            <a:avLst/>
            <a:gdLst>
              <a:gd name="T0" fmla="*/ 2147483647 w 287"/>
              <a:gd name="T1" fmla="*/ 0 h 158"/>
              <a:gd name="T2" fmla="*/ 2147483647 w 287"/>
              <a:gd name="T3" fmla="*/ 2147483647 h 158"/>
              <a:gd name="T4" fmla="*/ 2147483647 w 287"/>
              <a:gd name="T5" fmla="*/ 2147483647 h 158"/>
              <a:gd name="T6" fmla="*/ 2147483647 w 287"/>
              <a:gd name="T7" fmla="*/ 2147483647 h 158"/>
              <a:gd name="T8" fmla="*/ 2147483647 w 287"/>
              <a:gd name="T9" fmla="*/ 2147483647 h 158"/>
              <a:gd name="T10" fmla="*/ 2147483647 w 287"/>
              <a:gd name="T11" fmla="*/ 2147483647 h 158"/>
              <a:gd name="T12" fmla="*/ 2147483647 w 287"/>
              <a:gd name="T13" fmla="*/ 2147483647 h 158"/>
              <a:gd name="T14" fmla="*/ 2147483647 w 287"/>
              <a:gd name="T15" fmla="*/ 2147483647 h 158"/>
              <a:gd name="T16" fmla="*/ 2147483647 w 287"/>
              <a:gd name="T17" fmla="*/ 2147483647 h 158"/>
              <a:gd name="T18" fmla="*/ 2147483647 w 287"/>
              <a:gd name="T19" fmla="*/ 2147483647 h 158"/>
              <a:gd name="T20" fmla="*/ 2147483647 w 287"/>
              <a:gd name="T21" fmla="*/ 2147483647 h 158"/>
              <a:gd name="T22" fmla="*/ 2147483647 w 287"/>
              <a:gd name="T23" fmla="*/ 2147483647 h 158"/>
              <a:gd name="T24" fmla="*/ 0 w 287"/>
              <a:gd name="T25" fmla="*/ 2147483647 h 158"/>
              <a:gd name="T26" fmla="*/ 2147483647 w 287"/>
              <a:gd name="T27" fmla="*/ 2147483647 h 158"/>
              <a:gd name="T28" fmla="*/ 2147483647 w 287"/>
              <a:gd name="T29" fmla="*/ 2147483647 h 158"/>
              <a:gd name="T30" fmla="*/ 2147483647 w 287"/>
              <a:gd name="T31" fmla="*/ 2147483647 h 158"/>
              <a:gd name="T32" fmla="*/ 2147483647 w 287"/>
              <a:gd name="T33" fmla="*/ 2147483647 h 158"/>
              <a:gd name="T34" fmla="*/ 2147483647 w 287"/>
              <a:gd name="T35" fmla="*/ 2147483647 h 158"/>
              <a:gd name="T36" fmla="*/ 2147483647 w 287"/>
              <a:gd name="T37" fmla="*/ 2147483647 h 158"/>
              <a:gd name="T38" fmla="*/ 2147483647 w 287"/>
              <a:gd name="T39" fmla="*/ 2147483647 h 158"/>
              <a:gd name="T40" fmla="*/ 2147483647 w 287"/>
              <a:gd name="T41" fmla="*/ 2147483647 h 158"/>
              <a:gd name="T42" fmla="*/ 2147483647 w 287"/>
              <a:gd name="T43" fmla="*/ 2147483647 h 158"/>
              <a:gd name="T44" fmla="*/ 2147483647 w 287"/>
              <a:gd name="T45" fmla="*/ 2147483647 h 158"/>
              <a:gd name="T46" fmla="*/ 2147483647 w 287"/>
              <a:gd name="T47" fmla="*/ 2147483647 h 158"/>
              <a:gd name="T48" fmla="*/ 2147483647 w 287"/>
              <a:gd name="T49" fmla="*/ 2147483647 h 158"/>
              <a:gd name="T50" fmla="*/ 2147483647 w 287"/>
              <a:gd name="T51" fmla="*/ 2147483647 h 158"/>
              <a:gd name="T52" fmla="*/ 2147483647 w 287"/>
              <a:gd name="T53" fmla="*/ 2147483647 h 158"/>
              <a:gd name="T54" fmla="*/ 2147483647 w 287"/>
              <a:gd name="T55" fmla="*/ 2147483647 h 158"/>
              <a:gd name="T56" fmla="*/ 2147483647 w 287"/>
              <a:gd name="T57" fmla="*/ 2147483647 h 158"/>
              <a:gd name="T58" fmla="*/ 2147483647 w 287"/>
              <a:gd name="T59" fmla="*/ 2147483647 h 158"/>
              <a:gd name="T60" fmla="*/ 2147483647 w 287"/>
              <a:gd name="T61" fmla="*/ 2147483647 h 158"/>
              <a:gd name="T62" fmla="*/ 2147483647 w 287"/>
              <a:gd name="T63" fmla="*/ 2147483647 h 158"/>
              <a:gd name="T64" fmla="*/ 2147483647 w 287"/>
              <a:gd name="T65" fmla="*/ 2147483647 h 158"/>
              <a:gd name="T66" fmla="*/ 2147483647 w 287"/>
              <a:gd name="T67" fmla="*/ 2147483647 h 158"/>
              <a:gd name="T68" fmla="*/ 2147483647 w 287"/>
              <a:gd name="T69" fmla="*/ 2147483647 h 158"/>
              <a:gd name="T70" fmla="*/ 2147483647 w 287"/>
              <a:gd name="T71" fmla="*/ 2147483647 h 158"/>
              <a:gd name="T72" fmla="*/ 2147483647 w 287"/>
              <a:gd name="T73" fmla="*/ 2147483647 h 158"/>
              <a:gd name="T74" fmla="*/ 2147483647 w 287"/>
              <a:gd name="T75" fmla="*/ 2147483647 h 158"/>
              <a:gd name="T76" fmla="*/ 2147483647 w 287"/>
              <a:gd name="T77" fmla="*/ 2147483647 h 158"/>
              <a:gd name="T78" fmla="*/ 2147483647 w 287"/>
              <a:gd name="T79" fmla="*/ 2147483647 h 158"/>
              <a:gd name="T80" fmla="*/ 2147483647 w 287"/>
              <a:gd name="T81" fmla="*/ 2147483647 h 158"/>
              <a:gd name="T82" fmla="*/ 2147483647 w 287"/>
              <a:gd name="T83" fmla="*/ 2147483647 h 158"/>
              <a:gd name="T84" fmla="*/ 2147483647 w 287"/>
              <a:gd name="T85" fmla="*/ 2147483647 h 158"/>
              <a:gd name="T86" fmla="*/ 2147483647 w 287"/>
              <a:gd name="T87" fmla="*/ 2147483647 h 158"/>
              <a:gd name="T88" fmla="*/ 2147483647 w 287"/>
              <a:gd name="T89" fmla="*/ 2147483647 h 158"/>
              <a:gd name="T90" fmla="*/ 2147483647 w 287"/>
              <a:gd name="T91" fmla="*/ 2147483647 h 158"/>
              <a:gd name="T92" fmla="*/ 2147483647 w 287"/>
              <a:gd name="T93" fmla="*/ 2147483647 h 158"/>
              <a:gd name="T94" fmla="*/ 2147483647 w 287"/>
              <a:gd name="T95" fmla="*/ 2147483647 h 158"/>
              <a:gd name="T96" fmla="*/ 2147483647 w 287"/>
              <a:gd name="T97" fmla="*/ 2147483647 h 158"/>
              <a:gd name="T98" fmla="*/ 2147483647 w 287"/>
              <a:gd name="T99" fmla="*/ 2147483647 h 158"/>
              <a:gd name="T100" fmla="*/ 2147483647 w 287"/>
              <a:gd name="T101" fmla="*/ 2147483647 h 158"/>
              <a:gd name="T102" fmla="*/ 2147483647 w 287"/>
              <a:gd name="T103" fmla="*/ 2147483647 h 158"/>
              <a:gd name="T104" fmla="*/ 2147483647 w 287"/>
              <a:gd name="T105" fmla="*/ 2147483647 h 158"/>
              <a:gd name="T106" fmla="*/ 2147483647 w 287"/>
              <a:gd name="T107" fmla="*/ 2147483647 h 158"/>
              <a:gd name="T108" fmla="*/ 2147483647 w 287"/>
              <a:gd name="T109" fmla="*/ 2147483647 h 158"/>
              <a:gd name="T110" fmla="*/ 2147483647 w 287"/>
              <a:gd name="T111" fmla="*/ 0 h 15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87"/>
              <a:gd name="T169" fmla="*/ 0 h 158"/>
              <a:gd name="T170" fmla="*/ 287 w 287"/>
              <a:gd name="T171" fmla="*/ 158 h 15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87" h="158">
                <a:moveTo>
                  <a:pt x="151" y="0"/>
                </a:moveTo>
                <a:lnTo>
                  <a:pt x="139" y="3"/>
                </a:lnTo>
                <a:lnTo>
                  <a:pt x="121" y="13"/>
                </a:lnTo>
                <a:lnTo>
                  <a:pt x="122" y="21"/>
                </a:lnTo>
                <a:lnTo>
                  <a:pt x="95" y="15"/>
                </a:lnTo>
                <a:lnTo>
                  <a:pt x="67" y="11"/>
                </a:lnTo>
                <a:lnTo>
                  <a:pt x="41" y="10"/>
                </a:lnTo>
                <a:lnTo>
                  <a:pt x="14" y="10"/>
                </a:lnTo>
                <a:lnTo>
                  <a:pt x="23" y="31"/>
                </a:lnTo>
                <a:lnTo>
                  <a:pt x="21" y="40"/>
                </a:lnTo>
                <a:lnTo>
                  <a:pt x="6" y="60"/>
                </a:lnTo>
                <a:lnTo>
                  <a:pt x="4" y="67"/>
                </a:lnTo>
                <a:lnTo>
                  <a:pt x="0" y="80"/>
                </a:lnTo>
                <a:lnTo>
                  <a:pt x="13" y="88"/>
                </a:lnTo>
                <a:lnTo>
                  <a:pt x="43" y="92"/>
                </a:lnTo>
                <a:lnTo>
                  <a:pt x="70" y="83"/>
                </a:lnTo>
                <a:lnTo>
                  <a:pt x="84" y="72"/>
                </a:lnTo>
                <a:lnTo>
                  <a:pt x="88" y="74"/>
                </a:lnTo>
                <a:lnTo>
                  <a:pt x="101" y="85"/>
                </a:lnTo>
                <a:lnTo>
                  <a:pt x="113" y="97"/>
                </a:lnTo>
                <a:lnTo>
                  <a:pt x="126" y="109"/>
                </a:lnTo>
                <a:lnTo>
                  <a:pt x="139" y="120"/>
                </a:lnTo>
                <a:lnTo>
                  <a:pt x="152" y="112"/>
                </a:lnTo>
                <a:lnTo>
                  <a:pt x="157" y="115"/>
                </a:lnTo>
                <a:lnTo>
                  <a:pt x="155" y="105"/>
                </a:lnTo>
                <a:lnTo>
                  <a:pt x="158" y="112"/>
                </a:lnTo>
                <a:lnTo>
                  <a:pt x="170" y="115"/>
                </a:lnTo>
                <a:lnTo>
                  <a:pt x="153" y="117"/>
                </a:lnTo>
                <a:lnTo>
                  <a:pt x="160" y="120"/>
                </a:lnTo>
                <a:lnTo>
                  <a:pt x="173" y="124"/>
                </a:lnTo>
                <a:lnTo>
                  <a:pt x="187" y="127"/>
                </a:lnTo>
                <a:lnTo>
                  <a:pt x="172" y="137"/>
                </a:lnTo>
                <a:lnTo>
                  <a:pt x="183" y="143"/>
                </a:lnTo>
                <a:lnTo>
                  <a:pt x="190" y="150"/>
                </a:lnTo>
                <a:lnTo>
                  <a:pt x="193" y="158"/>
                </a:lnTo>
                <a:lnTo>
                  <a:pt x="215" y="149"/>
                </a:lnTo>
                <a:lnTo>
                  <a:pt x="226" y="147"/>
                </a:lnTo>
                <a:lnTo>
                  <a:pt x="235" y="142"/>
                </a:lnTo>
                <a:lnTo>
                  <a:pt x="223" y="141"/>
                </a:lnTo>
                <a:lnTo>
                  <a:pt x="207" y="129"/>
                </a:lnTo>
                <a:lnTo>
                  <a:pt x="211" y="119"/>
                </a:lnTo>
                <a:lnTo>
                  <a:pt x="209" y="124"/>
                </a:lnTo>
                <a:lnTo>
                  <a:pt x="213" y="120"/>
                </a:lnTo>
                <a:lnTo>
                  <a:pt x="236" y="112"/>
                </a:lnTo>
                <a:lnTo>
                  <a:pt x="261" y="104"/>
                </a:lnTo>
                <a:lnTo>
                  <a:pt x="269" y="101"/>
                </a:lnTo>
                <a:lnTo>
                  <a:pt x="274" y="91"/>
                </a:lnTo>
                <a:lnTo>
                  <a:pt x="287" y="85"/>
                </a:lnTo>
                <a:lnTo>
                  <a:pt x="276" y="57"/>
                </a:lnTo>
                <a:lnTo>
                  <a:pt x="254" y="49"/>
                </a:lnTo>
                <a:lnTo>
                  <a:pt x="230" y="42"/>
                </a:lnTo>
                <a:lnTo>
                  <a:pt x="220" y="44"/>
                </a:lnTo>
                <a:lnTo>
                  <a:pt x="199" y="26"/>
                </a:lnTo>
                <a:lnTo>
                  <a:pt x="180" y="9"/>
                </a:lnTo>
                <a:lnTo>
                  <a:pt x="176" y="2"/>
                </a:lnTo>
                <a:lnTo>
                  <a:pt x="151" y="0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80" name="Freeform 471"/>
          <p:cNvSpPr>
            <a:spLocks/>
          </p:cNvSpPr>
          <p:nvPr/>
        </p:nvSpPr>
        <p:spPr bwMode="auto">
          <a:xfrm>
            <a:off x="4696959" y="2919402"/>
            <a:ext cx="114300" cy="133350"/>
          </a:xfrm>
          <a:custGeom>
            <a:avLst/>
            <a:gdLst>
              <a:gd name="T0" fmla="*/ 2147483647 w 72"/>
              <a:gd name="T1" fmla="*/ 2147483647 h 84"/>
              <a:gd name="T2" fmla="*/ 2147483647 w 72"/>
              <a:gd name="T3" fmla="*/ 2147483647 h 84"/>
              <a:gd name="T4" fmla="*/ 2147483647 w 72"/>
              <a:gd name="T5" fmla="*/ 2147483647 h 84"/>
              <a:gd name="T6" fmla="*/ 2147483647 w 72"/>
              <a:gd name="T7" fmla="*/ 2147483647 h 84"/>
              <a:gd name="T8" fmla="*/ 2147483647 w 72"/>
              <a:gd name="T9" fmla="*/ 2147483647 h 84"/>
              <a:gd name="T10" fmla="*/ 2147483647 w 72"/>
              <a:gd name="T11" fmla="*/ 2147483647 h 84"/>
              <a:gd name="T12" fmla="*/ 2147483647 w 72"/>
              <a:gd name="T13" fmla="*/ 2147483647 h 84"/>
              <a:gd name="T14" fmla="*/ 2147483647 w 72"/>
              <a:gd name="T15" fmla="*/ 2147483647 h 84"/>
              <a:gd name="T16" fmla="*/ 2147483647 w 72"/>
              <a:gd name="T17" fmla="*/ 2147483647 h 84"/>
              <a:gd name="T18" fmla="*/ 2147483647 w 72"/>
              <a:gd name="T19" fmla="*/ 2147483647 h 84"/>
              <a:gd name="T20" fmla="*/ 2147483647 w 72"/>
              <a:gd name="T21" fmla="*/ 2147483647 h 84"/>
              <a:gd name="T22" fmla="*/ 2147483647 w 72"/>
              <a:gd name="T23" fmla="*/ 2147483647 h 84"/>
              <a:gd name="T24" fmla="*/ 2147483647 w 72"/>
              <a:gd name="T25" fmla="*/ 2147483647 h 84"/>
              <a:gd name="T26" fmla="*/ 2147483647 w 72"/>
              <a:gd name="T27" fmla="*/ 2147483647 h 84"/>
              <a:gd name="T28" fmla="*/ 2147483647 w 72"/>
              <a:gd name="T29" fmla="*/ 2147483647 h 84"/>
              <a:gd name="T30" fmla="*/ 2147483647 w 72"/>
              <a:gd name="T31" fmla="*/ 2147483647 h 84"/>
              <a:gd name="T32" fmla="*/ 2147483647 w 72"/>
              <a:gd name="T33" fmla="*/ 2147483647 h 84"/>
              <a:gd name="T34" fmla="*/ 2147483647 w 72"/>
              <a:gd name="T35" fmla="*/ 2147483647 h 84"/>
              <a:gd name="T36" fmla="*/ 2147483647 w 72"/>
              <a:gd name="T37" fmla="*/ 2147483647 h 84"/>
              <a:gd name="T38" fmla="*/ 0 w 72"/>
              <a:gd name="T39" fmla="*/ 2147483647 h 84"/>
              <a:gd name="T40" fmla="*/ 2147483647 w 72"/>
              <a:gd name="T41" fmla="*/ 2147483647 h 84"/>
              <a:gd name="T42" fmla="*/ 0 w 72"/>
              <a:gd name="T43" fmla="*/ 2147483647 h 84"/>
              <a:gd name="T44" fmla="*/ 0 w 72"/>
              <a:gd name="T45" fmla="*/ 2147483647 h 84"/>
              <a:gd name="T46" fmla="*/ 2147483647 w 72"/>
              <a:gd name="T47" fmla="*/ 2147483647 h 84"/>
              <a:gd name="T48" fmla="*/ 2147483647 w 72"/>
              <a:gd name="T49" fmla="*/ 2147483647 h 84"/>
              <a:gd name="T50" fmla="*/ 2147483647 w 72"/>
              <a:gd name="T51" fmla="*/ 2147483647 h 84"/>
              <a:gd name="T52" fmla="*/ 2147483647 w 72"/>
              <a:gd name="T53" fmla="*/ 2147483647 h 84"/>
              <a:gd name="T54" fmla="*/ 2147483647 w 72"/>
              <a:gd name="T55" fmla="*/ 2147483647 h 84"/>
              <a:gd name="T56" fmla="*/ 2147483647 w 72"/>
              <a:gd name="T57" fmla="*/ 2147483647 h 84"/>
              <a:gd name="T58" fmla="*/ 2147483647 w 72"/>
              <a:gd name="T59" fmla="*/ 2147483647 h 84"/>
              <a:gd name="T60" fmla="*/ 2147483647 w 72"/>
              <a:gd name="T61" fmla="*/ 2147483647 h 84"/>
              <a:gd name="T62" fmla="*/ 2147483647 w 72"/>
              <a:gd name="T63" fmla="*/ 2147483647 h 84"/>
              <a:gd name="T64" fmla="*/ 2147483647 w 72"/>
              <a:gd name="T65" fmla="*/ 2147483647 h 84"/>
              <a:gd name="T66" fmla="*/ 2147483647 w 72"/>
              <a:gd name="T67" fmla="*/ 2147483647 h 84"/>
              <a:gd name="T68" fmla="*/ 2147483647 w 72"/>
              <a:gd name="T69" fmla="*/ 2147483647 h 84"/>
              <a:gd name="T70" fmla="*/ 2147483647 w 72"/>
              <a:gd name="T71" fmla="*/ 2147483647 h 84"/>
              <a:gd name="T72" fmla="*/ 2147483647 w 72"/>
              <a:gd name="T73" fmla="*/ 2147483647 h 84"/>
              <a:gd name="T74" fmla="*/ 2147483647 w 72"/>
              <a:gd name="T75" fmla="*/ 2147483647 h 84"/>
              <a:gd name="T76" fmla="*/ 2147483647 w 72"/>
              <a:gd name="T77" fmla="*/ 2147483647 h 84"/>
              <a:gd name="T78" fmla="*/ 2147483647 w 72"/>
              <a:gd name="T79" fmla="*/ 2147483647 h 84"/>
              <a:gd name="T80" fmla="*/ 2147483647 w 72"/>
              <a:gd name="T81" fmla="*/ 2147483647 h 84"/>
              <a:gd name="T82" fmla="*/ 2147483647 w 72"/>
              <a:gd name="T83" fmla="*/ 2147483647 h 84"/>
              <a:gd name="T84" fmla="*/ 2147483647 w 72"/>
              <a:gd name="T85" fmla="*/ 2147483647 h 84"/>
              <a:gd name="T86" fmla="*/ 2147483647 w 72"/>
              <a:gd name="T87" fmla="*/ 2147483647 h 84"/>
              <a:gd name="T88" fmla="*/ 2147483647 w 72"/>
              <a:gd name="T89" fmla="*/ 2147483647 h 84"/>
              <a:gd name="T90" fmla="*/ 2147483647 w 72"/>
              <a:gd name="T91" fmla="*/ 2147483647 h 84"/>
              <a:gd name="T92" fmla="*/ 2147483647 w 72"/>
              <a:gd name="T93" fmla="*/ 2147483647 h 84"/>
              <a:gd name="T94" fmla="*/ 2147483647 w 72"/>
              <a:gd name="T95" fmla="*/ 0 h 84"/>
              <a:gd name="T96" fmla="*/ 0 w 72"/>
              <a:gd name="T97" fmla="*/ 2147483647 h 84"/>
              <a:gd name="T98" fmla="*/ 2147483647 w 72"/>
              <a:gd name="T99" fmla="*/ 2147483647 h 84"/>
              <a:gd name="T100" fmla="*/ 2147483647 w 72"/>
              <a:gd name="T101" fmla="*/ 2147483647 h 84"/>
              <a:gd name="T102" fmla="*/ 2147483647 w 72"/>
              <a:gd name="T103" fmla="*/ 2147483647 h 84"/>
              <a:gd name="T104" fmla="*/ 2147483647 w 72"/>
              <a:gd name="T105" fmla="*/ 2147483647 h 84"/>
              <a:gd name="T106" fmla="*/ 2147483647 w 72"/>
              <a:gd name="T107" fmla="*/ 2147483647 h 8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72"/>
              <a:gd name="T163" fmla="*/ 0 h 84"/>
              <a:gd name="T164" fmla="*/ 72 w 72"/>
              <a:gd name="T165" fmla="*/ 84 h 8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72" h="84">
                <a:moveTo>
                  <a:pt x="12" y="17"/>
                </a:moveTo>
                <a:lnTo>
                  <a:pt x="12" y="18"/>
                </a:lnTo>
                <a:lnTo>
                  <a:pt x="8" y="19"/>
                </a:lnTo>
                <a:lnTo>
                  <a:pt x="5" y="24"/>
                </a:lnTo>
                <a:lnTo>
                  <a:pt x="11" y="23"/>
                </a:lnTo>
                <a:lnTo>
                  <a:pt x="11" y="27"/>
                </a:lnTo>
                <a:lnTo>
                  <a:pt x="10" y="30"/>
                </a:lnTo>
                <a:lnTo>
                  <a:pt x="8" y="33"/>
                </a:lnTo>
                <a:lnTo>
                  <a:pt x="8" y="34"/>
                </a:lnTo>
                <a:lnTo>
                  <a:pt x="11" y="36"/>
                </a:lnTo>
                <a:lnTo>
                  <a:pt x="17" y="41"/>
                </a:lnTo>
                <a:lnTo>
                  <a:pt x="12" y="44"/>
                </a:lnTo>
                <a:lnTo>
                  <a:pt x="15" y="46"/>
                </a:lnTo>
                <a:lnTo>
                  <a:pt x="16" y="51"/>
                </a:lnTo>
                <a:lnTo>
                  <a:pt x="6" y="53"/>
                </a:lnTo>
                <a:lnTo>
                  <a:pt x="11" y="56"/>
                </a:lnTo>
                <a:lnTo>
                  <a:pt x="9" y="58"/>
                </a:lnTo>
                <a:lnTo>
                  <a:pt x="5" y="56"/>
                </a:lnTo>
                <a:lnTo>
                  <a:pt x="2" y="61"/>
                </a:lnTo>
                <a:lnTo>
                  <a:pt x="0" y="63"/>
                </a:lnTo>
                <a:lnTo>
                  <a:pt x="3" y="69"/>
                </a:lnTo>
                <a:lnTo>
                  <a:pt x="0" y="70"/>
                </a:lnTo>
                <a:lnTo>
                  <a:pt x="0" y="73"/>
                </a:lnTo>
                <a:lnTo>
                  <a:pt x="11" y="79"/>
                </a:lnTo>
                <a:lnTo>
                  <a:pt x="16" y="84"/>
                </a:lnTo>
                <a:lnTo>
                  <a:pt x="20" y="71"/>
                </a:lnTo>
                <a:lnTo>
                  <a:pt x="29" y="73"/>
                </a:lnTo>
                <a:lnTo>
                  <a:pt x="34" y="84"/>
                </a:lnTo>
                <a:lnTo>
                  <a:pt x="37" y="83"/>
                </a:lnTo>
                <a:lnTo>
                  <a:pt x="38" y="81"/>
                </a:lnTo>
                <a:lnTo>
                  <a:pt x="42" y="79"/>
                </a:lnTo>
                <a:lnTo>
                  <a:pt x="47" y="80"/>
                </a:lnTo>
                <a:lnTo>
                  <a:pt x="49" y="77"/>
                </a:lnTo>
                <a:lnTo>
                  <a:pt x="51" y="77"/>
                </a:lnTo>
                <a:lnTo>
                  <a:pt x="55" y="78"/>
                </a:lnTo>
                <a:lnTo>
                  <a:pt x="57" y="77"/>
                </a:lnTo>
                <a:lnTo>
                  <a:pt x="62" y="75"/>
                </a:lnTo>
                <a:lnTo>
                  <a:pt x="66" y="80"/>
                </a:lnTo>
                <a:lnTo>
                  <a:pt x="70" y="78"/>
                </a:lnTo>
                <a:lnTo>
                  <a:pt x="64" y="71"/>
                </a:lnTo>
                <a:lnTo>
                  <a:pt x="72" y="60"/>
                </a:lnTo>
                <a:lnTo>
                  <a:pt x="64" y="49"/>
                </a:lnTo>
                <a:lnTo>
                  <a:pt x="65" y="37"/>
                </a:lnTo>
                <a:lnTo>
                  <a:pt x="64" y="31"/>
                </a:lnTo>
                <a:lnTo>
                  <a:pt x="59" y="29"/>
                </a:lnTo>
                <a:lnTo>
                  <a:pt x="53" y="29"/>
                </a:lnTo>
                <a:lnTo>
                  <a:pt x="47" y="24"/>
                </a:lnTo>
                <a:lnTo>
                  <a:pt x="23" y="0"/>
                </a:lnTo>
                <a:lnTo>
                  <a:pt x="0" y="5"/>
                </a:lnTo>
                <a:lnTo>
                  <a:pt x="4" y="11"/>
                </a:lnTo>
                <a:lnTo>
                  <a:pt x="6" y="12"/>
                </a:lnTo>
                <a:lnTo>
                  <a:pt x="4" y="14"/>
                </a:lnTo>
                <a:lnTo>
                  <a:pt x="6" y="16"/>
                </a:lnTo>
                <a:lnTo>
                  <a:pt x="12" y="17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81" name="Freeform 472"/>
          <p:cNvSpPr>
            <a:spLocks/>
          </p:cNvSpPr>
          <p:nvPr/>
        </p:nvSpPr>
        <p:spPr bwMode="auto">
          <a:xfrm>
            <a:off x="1045709" y="2162164"/>
            <a:ext cx="1839912" cy="896938"/>
          </a:xfrm>
          <a:custGeom>
            <a:avLst/>
            <a:gdLst>
              <a:gd name="T0" fmla="*/ 2147483647 w 1159"/>
              <a:gd name="T1" fmla="*/ 2147483647 h 565"/>
              <a:gd name="T2" fmla="*/ 2147483647 w 1159"/>
              <a:gd name="T3" fmla="*/ 2147483647 h 565"/>
              <a:gd name="T4" fmla="*/ 2147483647 w 1159"/>
              <a:gd name="T5" fmla="*/ 2147483647 h 565"/>
              <a:gd name="T6" fmla="*/ 2147483647 w 1159"/>
              <a:gd name="T7" fmla="*/ 2147483647 h 565"/>
              <a:gd name="T8" fmla="*/ 2147483647 w 1159"/>
              <a:gd name="T9" fmla="*/ 2147483647 h 565"/>
              <a:gd name="T10" fmla="*/ 2147483647 w 1159"/>
              <a:gd name="T11" fmla="*/ 2147483647 h 565"/>
              <a:gd name="T12" fmla="*/ 2147483647 w 1159"/>
              <a:gd name="T13" fmla="*/ 2147483647 h 565"/>
              <a:gd name="T14" fmla="*/ 2147483647 w 1159"/>
              <a:gd name="T15" fmla="*/ 2147483647 h 565"/>
              <a:gd name="T16" fmla="*/ 2147483647 w 1159"/>
              <a:gd name="T17" fmla="*/ 2147483647 h 565"/>
              <a:gd name="T18" fmla="*/ 2147483647 w 1159"/>
              <a:gd name="T19" fmla="*/ 2147483647 h 565"/>
              <a:gd name="T20" fmla="*/ 2147483647 w 1159"/>
              <a:gd name="T21" fmla="*/ 2147483647 h 565"/>
              <a:gd name="T22" fmla="*/ 2147483647 w 1159"/>
              <a:gd name="T23" fmla="*/ 2147483647 h 565"/>
              <a:gd name="T24" fmla="*/ 2147483647 w 1159"/>
              <a:gd name="T25" fmla="*/ 2147483647 h 565"/>
              <a:gd name="T26" fmla="*/ 2147483647 w 1159"/>
              <a:gd name="T27" fmla="*/ 2147483647 h 565"/>
              <a:gd name="T28" fmla="*/ 2147483647 w 1159"/>
              <a:gd name="T29" fmla="*/ 2147483647 h 565"/>
              <a:gd name="T30" fmla="*/ 2147483647 w 1159"/>
              <a:gd name="T31" fmla="*/ 2147483647 h 565"/>
              <a:gd name="T32" fmla="*/ 2147483647 w 1159"/>
              <a:gd name="T33" fmla="*/ 2147483647 h 565"/>
              <a:gd name="T34" fmla="*/ 2147483647 w 1159"/>
              <a:gd name="T35" fmla="*/ 2147483647 h 565"/>
              <a:gd name="T36" fmla="*/ 2147483647 w 1159"/>
              <a:gd name="T37" fmla="*/ 2147483647 h 565"/>
              <a:gd name="T38" fmla="*/ 2147483647 w 1159"/>
              <a:gd name="T39" fmla="*/ 2147483647 h 565"/>
              <a:gd name="T40" fmla="*/ 2147483647 w 1159"/>
              <a:gd name="T41" fmla="*/ 2147483647 h 565"/>
              <a:gd name="T42" fmla="*/ 2147483647 w 1159"/>
              <a:gd name="T43" fmla="*/ 2147483647 h 565"/>
              <a:gd name="T44" fmla="*/ 2147483647 w 1159"/>
              <a:gd name="T45" fmla="*/ 2147483647 h 565"/>
              <a:gd name="T46" fmla="*/ 2147483647 w 1159"/>
              <a:gd name="T47" fmla="*/ 2147483647 h 565"/>
              <a:gd name="T48" fmla="*/ 2147483647 w 1159"/>
              <a:gd name="T49" fmla="*/ 2147483647 h 565"/>
              <a:gd name="T50" fmla="*/ 2147483647 w 1159"/>
              <a:gd name="T51" fmla="*/ 2147483647 h 565"/>
              <a:gd name="T52" fmla="*/ 2147483647 w 1159"/>
              <a:gd name="T53" fmla="*/ 2147483647 h 565"/>
              <a:gd name="T54" fmla="*/ 2147483647 w 1159"/>
              <a:gd name="T55" fmla="*/ 2147483647 h 565"/>
              <a:gd name="T56" fmla="*/ 2147483647 w 1159"/>
              <a:gd name="T57" fmla="*/ 2147483647 h 565"/>
              <a:gd name="T58" fmla="*/ 2147483647 w 1159"/>
              <a:gd name="T59" fmla="*/ 2147483647 h 565"/>
              <a:gd name="T60" fmla="*/ 2147483647 w 1159"/>
              <a:gd name="T61" fmla="*/ 2147483647 h 565"/>
              <a:gd name="T62" fmla="*/ 2147483647 w 1159"/>
              <a:gd name="T63" fmla="*/ 2147483647 h 565"/>
              <a:gd name="T64" fmla="*/ 2147483647 w 1159"/>
              <a:gd name="T65" fmla="*/ 2147483647 h 565"/>
              <a:gd name="T66" fmla="*/ 2147483647 w 1159"/>
              <a:gd name="T67" fmla="*/ 2147483647 h 565"/>
              <a:gd name="T68" fmla="*/ 2147483647 w 1159"/>
              <a:gd name="T69" fmla="*/ 2147483647 h 565"/>
              <a:gd name="T70" fmla="*/ 2147483647 w 1159"/>
              <a:gd name="T71" fmla="*/ 2147483647 h 565"/>
              <a:gd name="T72" fmla="*/ 2147483647 w 1159"/>
              <a:gd name="T73" fmla="*/ 2147483647 h 565"/>
              <a:gd name="T74" fmla="*/ 2147483647 w 1159"/>
              <a:gd name="T75" fmla="*/ 2147483647 h 565"/>
              <a:gd name="T76" fmla="*/ 2147483647 w 1159"/>
              <a:gd name="T77" fmla="*/ 2147483647 h 565"/>
              <a:gd name="T78" fmla="*/ 2147483647 w 1159"/>
              <a:gd name="T79" fmla="*/ 2147483647 h 565"/>
              <a:gd name="T80" fmla="*/ 2147483647 w 1159"/>
              <a:gd name="T81" fmla="*/ 2147483647 h 565"/>
              <a:gd name="T82" fmla="*/ 2147483647 w 1159"/>
              <a:gd name="T83" fmla="*/ 2147483647 h 565"/>
              <a:gd name="T84" fmla="*/ 2147483647 w 1159"/>
              <a:gd name="T85" fmla="*/ 2147483647 h 565"/>
              <a:gd name="T86" fmla="*/ 2147483647 w 1159"/>
              <a:gd name="T87" fmla="*/ 2147483647 h 565"/>
              <a:gd name="T88" fmla="*/ 2147483647 w 1159"/>
              <a:gd name="T89" fmla="*/ 2147483647 h 565"/>
              <a:gd name="T90" fmla="*/ 2147483647 w 1159"/>
              <a:gd name="T91" fmla="*/ 2147483647 h 565"/>
              <a:gd name="T92" fmla="*/ 2147483647 w 1159"/>
              <a:gd name="T93" fmla="*/ 2147483647 h 565"/>
              <a:gd name="T94" fmla="*/ 2147483647 w 1159"/>
              <a:gd name="T95" fmla="*/ 2147483647 h 565"/>
              <a:gd name="T96" fmla="*/ 2147483647 w 1159"/>
              <a:gd name="T97" fmla="*/ 2147483647 h 565"/>
              <a:gd name="T98" fmla="*/ 2147483647 w 1159"/>
              <a:gd name="T99" fmla="*/ 2147483647 h 565"/>
              <a:gd name="T100" fmla="*/ 2147483647 w 1159"/>
              <a:gd name="T101" fmla="*/ 2147483647 h 565"/>
              <a:gd name="T102" fmla="*/ 2147483647 w 1159"/>
              <a:gd name="T103" fmla="*/ 2147483647 h 565"/>
              <a:gd name="T104" fmla="*/ 2147483647 w 1159"/>
              <a:gd name="T105" fmla="*/ 2147483647 h 565"/>
              <a:gd name="T106" fmla="*/ 2147483647 w 1159"/>
              <a:gd name="T107" fmla="*/ 2147483647 h 565"/>
              <a:gd name="T108" fmla="*/ 2147483647 w 1159"/>
              <a:gd name="T109" fmla="*/ 2147483647 h 565"/>
              <a:gd name="T110" fmla="*/ 2147483647 w 1159"/>
              <a:gd name="T111" fmla="*/ 2147483647 h 565"/>
              <a:gd name="T112" fmla="*/ 2147483647 w 1159"/>
              <a:gd name="T113" fmla="*/ 2147483647 h 56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159"/>
              <a:gd name="T172" fmla="*/ 0 h 565"/>
              <a:gd name="T173" fmla="*/ 1159 w 1159"/>
              <a:gd name="T174" fmla="*/ 565 h 56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159" h="565">
                <a:moveTo>
                  <a:pt x="852" y="98"/>
                </a:moveTo>
                <a:lnTo>
                  <a:pt x="846" y="93"/>
                </a:lnTo>
                <a:lnTo>
                  <a:pt x="864" y="94"/>
                </a:lnTo>
                <a:lnTo>
                  <a:pt x="873" y="98"/>
                </a:lnTo>
                <a:lnTo>
                  <a:pt x="882" y="96"/>
                </a:lnTo>
                <a:lnTo>
                  <a:pt x="875" y="86"/>
                </a:lnTo>
                <a:lnTo>
                  <a:pt x="882" y="89"/>
                </a:lnTo>
                <a:lnTo>
                  <a:pt x="885" y="90"/>
                </a:lnTo>
                <a:lnTo>
                  <a:pt x="892" y="95"/>
                </a:lnTo>
                <a:lnTo>
                  <a:pt x="923" y="83"/>
                </a:lnTo>
                <a:lnTo>
                  <a:pt x="930" y="74"/>
                </a:lnTo>
                <a:lnTo>
                  <a:pt x="928" y="66"/>
                </a:lnTo>
                <a:lnTo>
                  <a:pt x="930" y="59"/>
                </a:lnTo>
                <a:lnTo>
                  <a:pt x="946" y="54"/>
                </a:lnTo>
                <a:lnTo>
                  <a:pt x="936" y="53"/>
                </a:lnTo>
                <a:lnTo>
                  <a:pt x="949" y="47"/>
                </a:lnTo>
                <a:lnTo>
                  <a:pt x="929" y="41"/>
                </a:lnTo>
                <a:lnTo>
                  <a:pt x="943" y="40"/>
                </a:lnTo>
                <a:lnTo>
                  <a:pt x="904" y="38"/>
                </a:lnTo>
                <a:lnTo>
                  <a:pt x="899" y="47"/>
                </a:lnTo>
                <a:lnTo>
                  <a:pt x="901" y="52"/>
                </a:lnTo>
                <a:lnTo>
                  <a:pt x="899" y="55"/>
                </a:lnTo>
                <a:lnTo>
                  <a:pt x="888" y="55"/>
                </a:lnTo>
                <a:lnTo>
                  <a:pt x="858" y="79"/>
                </a:lnTo>
                <a:lnTo>
                  <a:pt x="847" y="80"/>
                </a:lnTo>
                <a:lnTo>
                  <a:pt x="845" y="67"/>
                </a:lnTo>
                <a:lnTo>
                  <a:pt x="849" y="64"/>
                </a:lnTo>
                <a:lnTo>
                  <a:pt x="858" y="52"/>
                </a:lnTo>
                <a:lnTo>
                  <a:pt x="846" y="46"/>
                </a:lnTo>
                <a:lnTo>
                  <a:pt x="822" y="64"/>
                </a:lnTo>
                <a:lnTo>
                  <a:pt x="827" y="48"/>
                </a:lnTo>
                <a:lnTo>
                  <a:pt x="823" y="45"/>
                </a:lnTo>
                <a:lnTo>
                  <a:pt x="836" y="43"/>
                </a:lnTo>
                <a:lnTo>
                  <a:pt x="827" y="40"/>
                </a:lnTo>
                <a:lnTo>
                  <a:pt x="813" y="38"/>
                </a:lnTo>
                <a:lnTo>
                  <a:pt x="812" y="37"/>
                </a:lnTo>
                <a:lnTo>
                  <a:pt x="823" y="32"/>
                </a:lnTo>
                <a:lnTo>
                  <a:pt x="823" y="30"/>
                </a:lnTo>
                <a:lnTo>
                  <a:pt x="830" y="30"/>
                </a:lnTo>
                <a:lnTo>
                  <a:pt x="825" y="19"/>
                </a:lnTo>
                <a:lnTo>
                  <a:pt x="830" y="9"/>
                </a:lnTo>
                <a:lnTo>
                  <a:pt x="822" y="4"/>
                </a:lnTo>
                <a:lnTo>
                  <a:pt x="817" y="4"/>
                </a:lnTo>
                <a:lnTo>
                  <a:pt x="821" y="0"/>
                </a:lnTo>
                <a:lnTo>
                  <a:pt x="810" y="3"/>
                </a:lnTo>
                <a:lnTo>
                  <a:pt x="817" y="3"/>
                </a:lnTo>
                <a:lnTo>
                  <a:pt x="796" y="8"/>
                </a:lnTo>
                <a:lnTo>
                  <a:pt x="799" y="11"/>
                </a:lnTo>
                <a:lnTo>
                  <a:pt x="785" y="12"/>
                </a:lnTo>
                <a:lnTo>
                  <a:pt x="779" y="23"/>
                </a:lnTo>
                <a:lnTo>
                  <a:pt x="783" y="24"/>
                </a:lnTo>
                <a:lnTo>
                  <a:pt x="773" y="26"/>
                </a:lnTo>
                <a:lnTo>
                  <a:pt x="768" y="35"/>
                </a:lnTo>
                <a:lnTo>
                  <a:pt x="797" y="44"/>
                </a:lnTo>
                <a:lnTo>
                  <a:pt x="788" y="46"/>
                </a:lnTo>
                <a:lnTo>
                  <a:pt x="789" y="44"/>
                </a:lnTo>
                <a:lnTo>
                  <a:pt x="782" y="48"/>
                </a:lnTo>
                <a:lnTo>
                  <a:pt x="774" y="55"/>
                </a:lnTo>
                <a:lnTo>
                  <a:pt x="787" y="50"/>
                </a:lnTo>
                <a:lnTo>
                  <a:pt x="782" y="57"/>
                </a:lnTo>
                <a:lnTo>
                  <a:pt x="754" y="66"/>
                </a:lnTo>
                <a:lnTo>
                  <a:pt x="744" y="79"/>
                </a:lnTo>
                <a:lnTo>
                  <a:pt x="736" y="86"/>
                </a:lnTo>
                <a:lnTo>
                  <a:pt x="727" y="86"/>
                </a:lnTo>
                <a:lnTo>
                  <a:pt x="728" y="89"/>
                </a:lnTo>
                <a:lnTo>
                  <a:pt x="727" y="85"/>
                </a:lnTo>
                <a:lnTo>
                  <a:pt x="728" y="85"/>
                </a:lnTo>
                <a:lnTo>
                  <a:pt x="738" y="83"/>
                </a:lnTo>
                <a:lnTo>
                  <a:pt x="734" y="82"/>
                </a:lnTo>
                <a:lnTo>
                  <a:pt x="738" y="78"/>
                </a:lnTo>
                <a:lnTo>
                  <a:pt x="730" y="79"/>
                </a:lnTo>
                <a:lnTo>
                  <a:pt x="749" y="62"/>
                </a:lnTo>
                <a:lnTo>
                  <a:pt x="737" y="66"/>
                </a:lnTo>
                <a:lnTo>
                  <a:pt x="739" y="64"/>
                </a:lnTo>
                <a:lnTo>
                  <a:pt x="725" y="60"/>
                </a:lnTo>
                <a:lnTo>
                  <a:pt x="713" y="64"/>
                </a:lnTo>
                <a:lnTo>
                  <a:pt x="716" y="69"/>
                </a:lnTo>
                <a:lnTo>
                  <a:pt x="726" y="71"/>
                </a:lnTo>
                <a:lnTo>
                  <a:pt x="713" y="72"/>
                </a:lnTo>
                <a:lnTo>
                  <a:pt x="709" y="67"/>
                </a:lnTo>
                <a:lnTo>
                  <a:pt x="704" y="72"/>
                </a:lnTo>
                <a:lnTo>
                  <a:pt x="678" y="71"/>
                </a:lnTo>
                <a:lnTo>
                  <a:pt x="652" y="71"/>
                </a:lnTo>
                <a:lnTo>
                  <a:pt x="643" y="67"/>
                </a:lnTo>
                <a:lnTo>
                  <a:pt x="632" y="65"/>
                </a:lnTo>
                <a:lnTo>
                  <a:pt x="628" y="58"/>
                </a:lnTo>
                <a:lnTo>
                  <a:pt x="624" y="52"/>
                </a:lnTo>
                <a:lnTo>
                  <a:pt x="582" y="61"/>
                </a:lnTo>
                <a:lnTo>
                  <a:pt x="591" y="65"/>
                </a:lnTo>
                <a:lnTo>
                  <a:pt x="611" y="60"/>
                </a:lnTo>
                <a:lnTo>
                  <a:pt x="624" y="58"/>
                </a:lnTo>
                <a:lnTo>
                  <a:pt x="599" y="66"/>
                </a:lnTo>
                <a:lnTo>
                  <a:pt x="587" y="68"/>
                </a:lnTo>
                <a:lnTo>
                  <a:pt x="579" y="87"/>
                </a:lnTo>
                <a:lnTo>
                  <a:pt x="574" y="84"/>
                </a:lnTo>
                <a:lnTo>
                  <a:pt x="570" y="96"/>
                </a:lnTo>
                <a:lnTo>
                  <a:pt x="565" y="82"/>
                </a:lnTo>
                <a:lnTo>
                  <a:pt x="575" y="82"/>
                </a:lnTo>
                <a:lnTo>
                  <a:pt x="571" y="73"/>
                </a:lnTo>
                <a:lnTo>
                  <a:pt x="565" y="78"/>
                </a:lnTo>
                <a:lnTo>
                  <a:pt x="564" y="71"/>
                </a:lnTo>
                <a:lnTo>
                  <a:pt x="555" y="68"/>
                </a:lnTo>
                <a:lnTo>
                  <a:pt x="504" y="73"/>
                </a:lnTo>
                <a:lnTo>
                  <a:pt x="487" y="69"/>
                </a:lnTo>
                <a:lnTo>
                  <a:pt x="506" y="62"/>
                </a:lnTo>
                <a:lnTo>
                  <a:pt x="514" y="61"/>
                </a:lnTo>
                <a:lnTo>
                  <a:pt x="500" y="50"/>
                </a:lnTo>
                <a:lnTo>
                  <a:pt x="491" y="53"/>
                </a:lnTo>
                <a:lnTo>
                  <a:pt x="457" y="44"/>
                </a:lnTo>
                <a:lnTo>
                  <a:pt x="423" y="35"/>
                </a:lnTo>
                <a:lnTo>
                  <a:pt x="405" y="44"/>
                </a:lnTo>
                <a:lnTo>
                  <a:pt x="398" y="42"/>
                </a:lnTo>
                <a:lnTo>
                  <a:pt x="404" y="38"/>
                </a:lnTo>
                <a:lnTo>
                  <a:pt x="407" y="31"/>
                </a:lnTo>
                <a:lnTo>
                  <a:pt x="403" y="33"/>
                </a:lnTo>
                <a:lnTo>
                  <a:pt x="396" y="37"/>
                </a:lnTo>
                <a:lnTo>
                  <a:pt x="388" y="41"/>
                </a:lnTo>
                <a:lnTo>
                  <a:pt x="382" y="45"/>
                </a:lnTo>
                <a:lnTo>
                  <a:pt x="377" y="33"/>
                </a:lnTo>
                <a:lnTo>
                  <a:pt x="371" y="24"/>
                </a:lnTo>
                <a:lnTo>
                  <a:pt x="372" y="30"/>
                </a:lnTo>
                <a:lnTo>
                  <a:pt x="344" y="37"/>
                </a:lnTo>
                <a:lnTo>
                  <a:pt x="345" y="35"/>
                </a:lnTo>
                <a:lnTo>
                  <a:pt x="316" y="41"/>
                </a:lnTo>
                <a:lnTo>
                  <a:pt x="345" y="30"/>
                </a:lnTo>
                <a:lnTo>
                  <a:pt x="324" y="33"/>
                </a:lnTo>
                <a:lnTo>
                  <a:pt x="292" y="41"/>
                </a:lnTo>
                <a:lnTo>
                  <a:pt x="258" y="49"/>
                </a:lnTo>
                <a:lnTo>
                  <a:pt x="253" y="55"/>
                </a:lnTo>
                <a:lnTo>
                  <a:pt x="243" y="53"/>
                </a:lnTo>
                <a:lnTo>
                  <a:pt x="240" y="56"/>
                </a:lnTo>
                <a:lnTo>
                  <a:pt x="214" y="47"/>
                </a:lnTo>
                <a:lnTo>
                  <a:pt x="188" y="38"/>
                </a:lnTo>
                <a:lnTo>
                  <a:pt x="164" y="59"/>
                </a:lnTo>
                <a:lnTo>
                  <a:pt x="139" y="80"/>
                </a:lnTo>
                <a:lnTo>
                  <a:pt x="115" y="99"/>
                </a:lnTo>
                <a:lnTo>
                  <a:pt x="91" y="120"/>
                </a:lnTo>
                <a:lnTo>
                  <a:pt x="68" y="141"/>
                </a:lnTo>
                <a:lnTo>
                  <a:pt x="45" y="163"/>
                </a:lnTo>
                <a:lnTo>
                  <a:pt x="23" y="183"/>
                </a:lnTo>
                <a:lnTo>
                  <a:pt x="0" y="205"/>
                </a:lnTo>
                <a:lnTo>
                  <a:pt x="28" y="204"/>
                </a:lnTo>
                <a:lnTo>
                  <a:pt x="21" y="208"/>
                </a:lnTo>
                <a:lnTo>
                  <a:pt x="25" y="212"/>
                </a:lnTo>
                <a:lnTo>
                  <a:pt x="25" y="230"/>
                </a:lnTo>
                <a:lnTo>
                  <a:pt x="38" y="226"/>
                </a:lnTo>
                <a:lnTo>
                  <a:pt x="49" y="220"/>
                </a:lnTo>
                <a:lnTo>
                  <a:pt x="69" y="214"/>
                </a:lnTo>
                <a:lnTo>
                  <a:pt x="74" y="233"/>
                </a:lnTo>
                <a:lnTo>
                  <a:pt x="70" y="251"/>
                </a:lnTo>
                <a:lnTo>
                  <a:pt x="67" y="269"/>
                </a:lnTo>
                <a:lnTo>
                  <a:pt x="75" y="278"/>
                </a:lnTo>
                <a:lnTo>
                  <a:pt x="81" y="287"/>
                </a:lnTo>
                <a:lnTo>
                  <a:pt x="65" y="304"/>
                </a:lnTo>
                <a:lnTo>
                  <a:pt x="79" y="292"/>
                </a:lnTo>
                <a:lnTo>
                  <a:pt x="80" y="296"/>
                </a:lnTo>
                <a:lnTo>
                  <a:pt x="66" y="303"/>
                </a:lnTo>
                <a:lnTo>
                  <a:pt x="68" y="304"/>
                </a:lnTo>
                <a:lnTo>
                  <a:pt x="61" y="311"/>
                </a:lnTo>
                <a:lnTo>
                  <a:pt x="55" y="311"/>
                </a:lnTo>
                <a:lnTo>
                  <a:pt x="56" y="317"/>
                </a:lnTo>
                <a:lnTo>
                  <a:pt x="53" y="312"/>
                </a:lnTo>
                <a:lnTo>
                  <a:pt x="52" y="321"/>
                </a:lnTo>
                <a:lnTo>
                  <a:pt x="60" y="319"/>
                </a:lnTo>
                <a:lnTo>
                  <a:pt x="55" y="319"/>
                </a:lnTo>
                <a:lnTo>
                  <a:pt x="54" y="324"/>
                </a:lnTo>
                <a:lnTo>
                  <a:pt x="51" y="322"/>
                </a:lnTo>
                <a:lnTo>
                  <a:pt x="53" y="335"/>
                </a:lnTo>
                <a:lnTo>
                  <a:pt x="73" y="323"/>
                </a:lnTo>
                <a:lnTo>
                  <a:pt x="65" y="334"/>
                </a:lnTo>
                <a:lnTo>
                  <a:pt x="69" y="336"/>
                </a:lnTo>
                <a:lnTo>
                  <a:pt x="61" y="334"/>
                </a:lnTo>
                <a:lnTo>
                  <a:pt x="58" y="347"/>
                </a:lnTo>
                <a:lnTo>
                  <a:pt x="62" y="345"/>
                </a:lnTo>
                <a:lnTo>
                  <a:pt x="51" y="357"/>
                </a:lnTo>
                <a:lnTo>
                  <a:pt x="57" y="353"/>
                </a:lnTo>
                <a:lnTo>
                  <a:pt x="56" y="358"/>
                </a:lnTo>
                <a:lnTo>
                  <a:pt x="79" y="346"/>
                </a:lnTo>
                <a:lnTo>
                  <a:pt x="72" y="355"/>
                </a:lnTo>
                <a:lnTo>
                  <a:pt x="72" y="362"/>
                </a:lnTo>
                <a:lnTo>
                  <a:pt x="68" y="355"/>
                </a:lnTo>
                <a:lnTo>
                  <a:pt x="50" y="365"/>
                </a:lnTo>
                <a:lnTo>
                  <a:pt x="51" y="371"/>
                </a:lnTo>
                <a:lnTo>
                  <a:pt x="56" y="366"/>
                </a:lnTo>
                <a:lnTo>
                  <a:pt x="66" y="369"/>
                </a:lnTo>
                <a:lnTo>
                  <a:pt x="49" y="372"/>
                </a:lnTo>
                <a:lnTo>
                  <a:pt x="44" y="375"/>
                </a:lnTo>
                <a:lnTo>
                  <a:pt x="52" y="376"/>
                </a:lnTo>
                <a:lnTo>
                  <a:pt x="42" y="379"/>
                </a:lnTo>
                <a:lnTo>
                  <a:pt x="54" y="384"/>
                </a:lnTo>
                <a:lnTo>
                  <a:pt x="58" y="382"/>
                </a:lnTo>
                <a:lnTo>
                  <a:pt x="63" y="383"/>
                </a:lnTo>
                <a:lnTo>
                  <a:pt x="56" y="385"/>
                </a:lnTo>
                <a:lnTo>
                  <a:pt x="64" y="385"/>
                </a:lnTo>
                <a:lnTo>
                  <a:pt x="58" y="387"/>
                </a:lnTo>
                <a:lnTo>
                  <a:pt x="72" y="383"/>
                </a:lnTo>
                <a:lnTo>
                  <a:pt x="75" y="380"/>
                </a:lnTo>
                <a:lnTo>
                  <a:pt x="67" y="387"/>
                </a:lnTo>
                <a:lnTo>
                  <a:pt x="61" y="388"/>
                </a:lnTo>
                <a:lnTo>
                  <a:pt x="57" y="391"/>
                </a:lnTo>
                <a:lnTo>
                  <a:pt x="69" y="387"/>
                </a:lnTo>
                <a:lnTo>
                  <a:pt x="69" y="391"/>
                </a:lnTo>
                <a:lnTo>
                  <a:pt x="80" y="385"/>
                </a:lnTo>
                <a:lnTo>
                  <a:pt x="75" y="395"/>
                </a:lnTo>
                <a:lnTo>
                  <a:pt x="85" y="390"/>
                </a:lnTo>
                <a:lnTo>
                  <a:pt x="70" y="399"/>
                </a:lnTo>
                <a:lnTo>
                  <a:pt x="79" y="404"/>
                </a:lnTo>
                <a:lnTo>
                  <a:pt x="87" y="396"/>
                </a:lnTo>
                <a:lnTo>
                  <a:pt x="81" y="408"/>
                </a:lnTo>
                <a:lnTo>
                  <a:pt x="85" y="408"/>
                </a:lnTo>
                <a:lnTo>
                  <a:pt x="77" y="408"/>
                </a:lnTo>
                <a:lnTo>
                  <a:pt x="85" y="410"/>
                </a:lnTo>
                <a:lnTo>
                  <a:pt x="91" y="408"/>
                </a:lnTo>
                <a:lnTo>
                  <a:pt x="86" y="413"/>
                </a:lnTo>
                <a:lnTo>
                  <a:pt x="91" y="414"/>
                </a:lnTo>
                <a:lnTo>
                  <a:pt x="85" y="418"/>
                </a:lnTo>
                <a:lnTo>
                  <a:pt x="90" y="421"/>
                </a:lnTo>
                <a:lnTo>
                  <a:pt x="116" y="421"/>
                </a:lnTo>
                <a:lnTo>
                  <a:pt x="143" y="421"/>
                </a:lnTo>
                <a:lnTo>
                  <a:pt x="171" y="421"/>
                </a:lnTo>
                <a:lnTo>
                  <a:pt x="197" y="421"/>
                </a:lnTo>
                <a:lnTo>
                  <a:pt x="224" y="421"/>
                </a:lnTo>
                <a:lnTo>
                  <a:pt x="251" y="421"/>
                </a:lnTo>
                <a:lnTo>
                  <a:pt x="277" y="421"/>
                </a:lnTo>
                <a:lnTo>
                  <a:pt x="305" y="421"/>
                </a:lnTo>
                <a:lnTo>
                  <a:pt x="332" y="421"/>
                </a:lnTo>
                <a:lnTo>
                  <a:pt x="358" y="420"/>
                </a:lnTo>
                <a:lnTo>
                  <a:pt x="385" y="420"/>
                </a:lnTo>
                <a:lnTo>
                  <a:pt x="412" y="420"/>
                </a:lnTo>
                <a:lnTo>
                  <a:pt x="439" y="420"/>
                </a:lnTo>
                <a:lnTo>
                  <a:pt x="466" y="420"/>
                </a:lnTo>
                <a:lnTo>
                  <a:pt x="493" y="420"/>
                </a:lnTo>
                <a:lnTo>
                  <a:pt x="519" y="420"/>
                </a:lnTo>
                <a:lnTo>
                  <a:pt x="527" y="413"/>
                </a:lnTo>
                <a:lnTo>
                  <a:pt x="525" y="424"/>
                </a:lnTo>
                <a:lnTo>
                  <a:pt x="542" y="428"/>
                </a:lnTo>
                <a:lnTo>
                  <a:pt x="565" y="437"/>
                </a:lnTo>
                <a:lnTo>
                  <a:pt x="579" y="435"/>
                </a:lnTo>
                <a:lnTo>
                  <a:pt x="592" y="440"/>
                </a:lnTo>
                <a:lnTo>
                  <a:pt x="614" y="435"/>
                </a:lnTo>
                <a:lnTo>
                  <a:pt x="627" y="444"/>
                </a:lnTo>
                <a:lnTo>
                  <a:pt x="640" y="452"/>
                </a:lnTo>
                <a:lnTo>
                  <a:pt x="654" y="461"/>
                </a:lnTo>
                <a:lnTo>
                  <a:pt x="667" y="470"/>
                </a:lnTo>
                <a:lnTo>
                  <a:pt x="669" y="477"/>
                </a:lnTo>
                <a:lnTo>
                  <a:pt x="675" y="477"/>
                </a:lnTo>
                <a:lnTo>
                  <a:pt x="673" y="483"/>
                </a:lnTo>
                <a:lnTo>
                  <a:pt x="686" y="492"/>
                </a:lnTo>
                <a:lnTo>
                  <a:pt x="681" y="509"/>
                </a:lnTo>
                <a:lnTo>
                  <a:pt x="678" y="528"/>
                </a:lnTo>
                <a:lnTo>
                  <a:pt x="669" y="538"/>
                </a:lnTo>
                <a:lnTo>
                  <a:pt x="651" y="558"/>
                </a:lnTo>
                <a:lnTo>
                  <a:pt x="655" y="565"/>
                </a:lnTo>
                <a:lnTo>
                  <a:pt x="673" y="559"/>
                </a:lnTo>
                <a:lnTo>
                  <a:pt x="690" y="554"/>
                </a:lnTo>
                <a:lnTo>
                  <a:pt x="707" y="548"/>
                </a:lnTo>
                <a:lnTo>
                  <a:pt x="724" y="543"/>
                </a:lnTo>
                <a:lnTo>
                  <a:pt x="725" y="530"/>
                </a:lnTo>
                <a:lnTo>
                  <a:pt x="745" y="528"/>
                </a:lnTo>
                <a:lnTo>
                  <a:pt x="765" y="526"/>
                </a:lnTo>
                <a:lnTo>
                  <a:pt x="781" y="514"/>
                </a:lnTo>
                <a:lnTo>
                  <a:pt x="797" y="502"/>
                </a:lnTo>
                <a:lnTo>
                  <a:pt x="829" y="500"/>
                </a:lnTo>
                <a:lnTo>
                  <a:pt x="859" y="498"/>
                </a:lnTo>
                <a:lnTo>
                  <a:pt x="870" y="492"/>
                </a:lnTo>
                <a:lnTo>
                  <a:pt x="885" y="480"/>
                </a:lnTo>
                <a:lnTo>
                  <a:pt x="899" y="465"/>
                </a:lnTo>
                <a:lnTo>
                  <a:pt x="912" y="450"/>
                </a:lnTo>
                <a:lnTo>
                  <a:pt x="915" y="455"/>
                </a:lnTo>
                <a:lnTo>
                  <a:pt x="922" y="453"/>
                </a:lnTo>
                <a:lnTo>
                  <a:pt x="932" y="458"/>
                </a:lnTo>
                <a:lnTo>
                  <a:pt x="924" y="483"/>
                </a:lnTo>
                <a:lnTo>
                  <a:pt x="929" y="495"/>
                </a:lnTo>
                <a:lnTo>
                  <a:pt x="933" y="497"/>
                </a:lnTo>
                <a:lnTo>
                  <a:pt x="948" y="492"/>
                </a:lnTo>
                <a:lnTo>
                  <a:pt x="947" y="493"/>
                </a:lnTo>
                <a:lnTo>
                  <a:pt x="970" y="486"/>
                </a:lnTo>
                <a:lnTo>
                  <a:pt x="974" y="477"/>
                </a:lnTo>
                <a:lnTo>
                  <a:pt x="976" y="482"/>
                </a:lnTo>
                <a:lnTo>
                  <a:pt x="979" y="482"/>
                </a:lnTo>
                <a:lnTo>
                  <a:pt x="967" y="491"/>
                </a:lnTo>
                <a:lnTo>
                  <a:pt x="992" y="492"/>
                </a:lnTo>
                <a:lnTo>
                  <a:pt x="977" y="497"/>
                </a:lnTo>
                <a:lnTo>
                  <a:pt x="976" y="493"/>
                </a:lnTo>
                <a:lnTo>
                  <a:pt x="950" y="505"/>
                </a:lnTo>
                <a:lnTo>
                  <a:pt x="955" y="504"/>
                </a:lnTo>
                <a:lnTo>
                  <a:pt x="941" y="510"/>
                </a:lnTo>
                <a:lnTo>
                  <a:pt x="945" y="507"/>
                </a:lnTo>
                <a:lnTo>
                  <a:pt x="939" y="517"/>
                </a:lnTo>
                <a:lnTo>
                  <a:pt x="943" y="528"/>
                </a:lnTo>
                <a:lnTo>
                  <a:pt x="953" y="524"/>
                </a:lnTo>
                <a:lnTo>
                  <a:pt x="976" y="506"/>
                </a:lnTo>
                <a:lnTo>
                  <a:pt x="979" y="509"/>
                </a:lnTo>
                <a:lnTo>
                  <a:pt x="983" y="506"/>
                </a:lnTo>
                <a:lnTo>
                  <a:pt x="985" y="507"/>
                </a:lnTo>
                <a:lnTo>
                  <a:pt x="1006" y="500"/>
                </a:lnTo>
                <a:lnTo>
                  <a:pt x="1027" y="494"/>
                </a:lnTo>
                <a:lnTo>
                  <a:pt x="1021" y="492"/>
                </a:lnTo>
                <a:lnTo>
                  <a:pt x="1026" y="491"/>
                </a:lnTo>
                <a:lnTo>
                  <a:pt x="1018" y="482"/>
                </a:lnTo>
                <a:lnTo>
                  <a:pt x="1011" y="485"/>
                </a:lnTo>
                <a:lnTo>
                  <a:pt x="998" y="483"/>
                </a:lnTo>
                <a:lnTo>
                  <a:pt x="988" y="479"/>
                </a:lnTo>
                <a:lnTo>
                  <a:pt x="979" y="474"/>
                </a:lnTo>
                <a:lnTo>
                  <a:pt x="979" y="460"/>
                </a:lnTo>
                <a:lnTo>
                  <a:pt x="973" y="459"/>
                </a:lnTo>
                <a:lnTo>
                  <a:pt x="984" y="446"/>
                </a:lnTo>
                <a:lnTo>
                  <a:pt x="971" y="446"/>
                </a:lnTo>
                <a:lnTo>
                  <a:pt x="970" y="443"/>
                </a:lnTo>
                <a:lnTo>
                  <a:pt x="955" y="440"/>
                </a:lnTo>
                <a:lnTo>
                  <a:pt x="959" y="439"/>
                </a:lnTo>
                <a:lnTo>
                  <a:pt x="976" y="439"/>
                </a:lnTo>
                <a:lnTo>
                  <a:pt x="996" y="432"/>
                </a:lnTo>
                <a:lnTo>
                  <a:pt x="997" y="425"/>
                </a:lnTo>
                <a:lnTo>
                  <a:pt x="1001" y="425"/>
                </a:lnTo>
                <a:lnTo>
                  <a:pt x="999" y="421"/>
                </a:lnTo>
                <a:lnTo>
                  <a:pt x="982" y="415"/>
                </a:lnTo>
                <a:lnTo>
                  <a:pt x="959" y="421"/>
                </a:lnTo>
                <a:lnTo>
                  <a:pt x="936" y="427"/>
                </a:lnTo>
                <a:lnTo>
                  <a:pt x="920" y="438"/>
                </a:lnTo>
                <a:lnTo>
                  <a:pt x="903" y="449"/>
                </a:lnTo>
                <a:lnTo>
                  <a:pt x="878" y="462"/>
                </a:lnTo>
                <a:lnTo>
                  <a:pt x="894" y="450"/>
                </a:lnTo>
                <a:lnTo>
                  <a:pt x="909" y="437"/>
                </a:lnTo>
                <a:lnTo>
                  <a:pt x="892" y="431"/>
                </a:lnTo>
                <a:lnTo>
                  <a:pt x="908" y="437"/>
                </a:lnTo>
                <a:lnTo>
                  <a:pt x="931" y="422"/>
                </a:lnTo>
                <a:lnTo>
                  <a:pt x="955" y="413"/>
                </a:lnTo>
                <a:lnTo>
                  <a:pt x="972" y="398"/>
                </a:lnTo>
                <a:lnTo>
                  <a:pt x="1006" y="397"/>
                </a:lnTo>
                <a:lnTo>
                  <a:pt x="1041" y="396"/>
                </a:lnTo>
                <a:lnTo>
                  <a:pt x="1070" y="396"/>
                </a:lnTo>
                <a:lnTo>
                  <a:pt x="1099" y="379"/>
                </a:lnTo>
                <a:lnTo>
                  <a:pt x="1126" y="373"/>
                </a:lnTo>
                <a:lnTo>
                  <a:pt x="1155" y="358"/>
                </a:lnTo>
                <a:lnTo>
                  <a:pt x="1148" y="353"/>
                </a:lnTo>
                <a:lnTo>
                  <a:pt x="1155" y="352"/>
                </a:lnTo>
                <a:lnTo>
                  <a:pt x="1144" y="350"/>
                </a:lnTo>
                <a:lnTo>
                  <a:pt x="1153" y="349"/>
                </a:lnTo>
                <a:lnTo>
                  <a:pt x="1153" y="347"/>
                </a:lnTo>
                <a:lnTo>
                  <a:pt x="1156" y="340"/>
                </a:lnTo>
                <a:lnTo>
                  <a:pt x="1159" y="335"/>
                </a:lnTo>
                <a:lnTo>
                  <a:pt x="1148" y="329"/>
                </a:lnTo>
                <a:lnTo>
                  <a:pt x="1150" y="328"/>
                </a:lnTo>
                <a:lnTo>
                  <a:pt x="1139" y="331"/>
                </a:lnTo>
                <a:lnTo>
                  <a:pt x="1141" y="319"/>
                </a:lnTo>
                <a:lnTo>
                  <a:pt x="1127" y="322"/>
                </a:lnTo>
                <a:lnTo>
                  <a:pt x="1135" y="322"/>
                </a:lnTo>
                <a:lnTo>
                  <a:pt x="1109" y="329"/>
                </a:lnTo>
                <a:lnTo>
                  <a:pt x="1090" y="336"/>
                </a:lnTo>
                <a:lnTo>
                  <a:pt x="1098" y="333"/>
                </a:lnTo>
                <a:lnTo>
                  <a:pt x="1089" y="328"/>
                </a:lnTo>
                <a:lnTo>
                  <a:pt x="1099" y="329"/>
                </a:lnTo>
                <a:lnTo>
                  <a:pt x="1127" y="318"/>
                </a:lnTo>
                <a:lnTo>
                  <a:pt x="1108" y="323"/>
                </a:lnTo>
                <a:lnTo>
                  <a:pt x="1144" y="312"/>
                </a:lnTo>
                <a:lnTo>
                  <a:pt x="1123" y="304"/>
                </a:lnTo>
                <a:lnTo>
                  <a:pt x="1117" y="304"/>
                </a:lnTo>
                <a:lnTo>
                  <a:pt x="1121" y="300"/>
                </a:lnTo>
                <a:lnTo>
                  <a:pt x="1109" y="306"/>
                </a:lnTo>
                <a:lnTo>
                  <a:pt x="1115" y="301"/>
                </a:lnTo>
                <a:lnTo>
                  <a:pt x="1114" y="300"/>
                </a:lnTo>
                <a:lnTo>
                  <a:pt x="1106" y="302"/>
                </a:lnTo>
                <a:lnTo>
                  <a:pt x="1108" y="299"/>
                </a:lnTo>
                <a:lnTo>
                  <a:pt x="1099" y="303"/>
                </a:lnTo>
                <a:lnTo>
                  <a:pt x="1103" y="300"/>
                </a:lnTo>
                <a:lnTo>
                  <a:pt x="1105" y="296"/>
                </a:lnTo>
                <a:lnTo>
                  <a:pt x="1107" y="289"/>
                </a:lnTo>
                <a:lnTo>
                  <a:pt x="1103" y="293"/>
                </a:lnTo>
                <a:lnTo>
                  <a:pt x="1103" y="290"/>
                </a:lnTo>
                <a:lnTo>
                  <a:pt x="1096" y="282"/>
                </a:lnTo>
                <a:lnTo>
                  <a:pt x="1088" y="280"/>
                </a:lnTo>
                <a:lnTo>
                  <a:pt x="1095" y="280"/>
                </a:lnTo>
                <a:lnTo>
                  <a:pt x="1090" y="276"/>
                </a:lnTo>
                <a:lnTo>
                  <a:pt x="1094" y="275"/>
                </a:lnTo>
                <a:lnTo>
                  <a:pt x="1088" y="274"/>
                </a:lnTo>
                <a:lnTo>
                  <a:pt x="1093" y="274"/>
                </a:lnTo>
                <a:lnTo>
                  <a:pt x="1087" y="269"/>
                </a:lnTo>
                <a:lnTo>
                  <a:pt x="1089" y="269"/>
                </a:lnTo>
                <a:lnTo>
                  <a:pt x="1094" y="272"/>
                </a:lnTo>
                <a:lnTo>
                  <a:pt x="1105" y="265"/>
                </a:lnTo>
                <a:lnTo>
                  <a:pt x="1099" y="260"/>
                </a:lnTo>
                <a:lnTo>
                  <a:pt x="1095" y="256"/>
                </a:lnTo>
                <a:lnTo>
                  <a:pt x="1101" y="252"/>
                </a:lnTo>
                <a:lnTo>
                  <a:pt x="1095" y="248"/>
                </a:lnTo>
                <a:lnTo>
                  <a:pt x="1093" y="244"/>
                </a:lnTo>
                <a:lnTo>
                  <a:pt x="1086" y="247"/>
                </a:lnTo>
                <a:lnTo>
                  <a:pt x="1096" y="242"/>
                </a:lnTo>
                <a:lnTo>
                  <a:pt x="1095" y="238"/>
                </a:lnTo>
                <a:lnTo>
                  <a:pt x="1082" y="242"/>
                </a:lnTo>
                <a:lnTo>
                  <a:pt x="1096" y="232"/>
                </a:lnTo>
                <a:lnTo>
                  <a:pt x="1092" y="228"/>
                </a:lnTo>
                <a:lnTo>
                  <a:pt x="1086" y="228"/>
                </a:lnTo>
                <a:lnTo>
                  <a:pt x="1092" y="223"/>
                </a:lnTo>
                <a:lnTo>
                  <a:pt x="1089" y="221"/>
                </a:lnTo>
                <a:lnTo>
                  <a:pt x="1084" y="212"/>
                </a:lnTo>
                <a:lnTo>
                  <a:pt x="1084" y="208"/>
                </a:lnTo>
                <a:lnTo>
                  <a:pt x="1079" y="211"/>
                </a:lnTo>
                <a:lnTo>
                  <a:pt x="1083" y="205"/>
                </a:lnTo>
                <a:lnTo>
                  <a:pt x="1075" y="209"/>
                </a:lnTo>
                <a:lnTo>
                  <a:pt x="1075" y="215"/>
                </a:lnTo>
                <a:lnTo>
                  <a:pt x="1066" y="215"/>
                </a:lnTo>
                <a:lnTo>
                  <a:pt x="1069" y="220"/>
                </a:lnTo>
                <a:lnTo>
                  <a:pt x="1065" y="223"/>
                </a:lnTo>
                <a:lnTo>
                  <a:pt x="1059" y="228"/>
                </a:lnTo>
                <a:lnTo>
                  <a:pt x="1052" y="235"/>
                </a:lnTo>
                <a:lnTo>
                  <a:pt x="1049" y="240"/>
                </a:lnTo>
                <a:lnTo>
                  <a:pt x="1045" y="232"/>
                </a:lnTo>
                <a:lnTo>
                  <a:pt x="1031" y="240"/>
                </a:lnTo>
                <a:lnTo>
                  <a:pt x="1019" y="249"/>
                </a:lnTo>
                <a:lnTo>
                  <a:pt x="1021" y="242"/>
                </a:lnTo>
                <a:lnTo>
                  <a:pt x="1016" y="245"/>
                </a:lnTo>
                <a:lnTo>
                  <a:pt x="1018" y="238"/>
                </a:lnTo>
                <a:lnTo>
                  <a:pt x="1010" y="247"/>
                </a:lnTo>
                <a:lnTo>
                  <a:pt x="994" y="252"/>
                </a:lnTo>
                <a:lnTo>
                  <a:pt x="1015" y="241"/>
                </a:lnTo>
                <a:lnTo>
                  <a:pt x="1013" y="230"/>
                </a:lnTo>
                <a:lnTo>
                  <a:pt x="994" y="235"/>
                </a:lnTo>
                <a:lnTo>
                  <a:pt x="990" y="233"/>
                </a:lnTo>
                <a:lnTo>
                  <a:pt x="997" y="230"/>
                </a:lnTo>
                <a:lnTo>
                  <a:pt x="1003" y="231"/>
                </a:lnTo>
                <a:lnTo>
                  <a:pt x="1007" y="223"/>
                </a:lnTo>
                <a:lnTo>
                  <a:pt x="1004" y="219"/>
                </a:lnTo>
                <a:lnTo>
                  <a:pt x="1008" y="211"/>
                </a:lnTo>
                <a:lnTo>
                  <a:pt x="992" y="208"/>
                </a:lnTo>
                <a:lnTo>
                  <a:pt x="1013" y="206"/>
                </a:lnTo>
                <a:lnTo>
                  <a:pt x="1016" y="197"/>
                </a:lnTo>
                <a:lnTo>
                  <a:pt x="1019" y="193"/>
                </a:lnTo>
                <a:lnTo>
                  <a:pt x="1013" y="194"/>
                </a:lnTo>
                <a:lnTo>
                  <a:pt x="993" y="186"/>
                </a:lnTo>
                <a:lnTo>
                  <a:pt x="997" y="180"/>
                </a:lnTo>
                <a:lnTo>
                  <a:pt x="992" y="181"/>
                </a:lnTo>
                <a:lnTo>
                  <a:pt x="988" y="175"/>
                </a:lnTo>
                <a:lnTo>
                  <a:pt x="989" y="171"/>
                </a:lnTo>
                <a:lnTo>
                  <a:pt x="974" y="166"/>
                </a:lnTo>
                <a:lnTo>
                  <a:pt x="959" y="171"/>
                </a:lnTo>
                <a:lnTo>
                  <a:pt x="944" y="171"/>
                </a:lnTo>
                <a:lnTo>
                  <a:pt x="948" y="169"/>
                </a:lnTo>
                <a:lnTo>
                  <a:pt x="921" y="165"/>
                </a:lnTo>
                <a:lnTo>
                  <a:pt x="909" y="179"/>
                </a:lnTo>
                <a:lnTo>
                  <a:pt x="910" y="184"/>
                </a:lnTo>
                <a:lnTo>
                  <a:pt x="900" y="196"/>
                </a:lnTo>
                <a:lnTo>
                  <a:pt x="905" y="196"/>
                </a:lnTo>
                <a:lnTo>
                  <a:pt x="901" y="209"/>
                </a:lnTo>
                <a:lnTo>
                  <a:pt x="895" y="217"/>
                </a:lnTo>
                <a:lnTo>
                  <a:pt x="892" y="217"/>
                </a:lnTo>
                <a:lnTo>
                  <a:pt x="869" y="236"/>
                </a:lnTo>
                <a:lnTo>
                  <a:pt x="885" y="254"/>
                </a:lnTo>
                <a:lnTo>
                  <a:pt x="876" y="270"/>
                </a:lnTo>
                <a:lnTo>
                  <a:pt x="867" y="287"/>
                </a:lnTo>
                <a:lnTo>
                  <a:pt x="846" y="297"/>
                </a:lnTo>
                <a:lnTo>
                  <a:pt x="824" y="306"/>
                </a:lnTo>
                <a:lnTo>
                  <a:pt x="813" y="312"/>
                </a:lnTo>
                <a:lnTo>
                  <a:pt x="815" y="325"/>
                </a:lnTo>
                <a:lnTo>
                  <a:pt x="809" y="351"/>
                </a:lnTo>
                <a:lnTo>
                  <a:pt x="801" y="362"/>
                </a:lnTo>
                <a:lnTo>
                  <a:pt x="796" y="371"/>
                </a:lnTo>
                <a:lnTo>
                  <a:pt x="793" y="376"/>
                </a:lnTo>
                <a:lnTo>
                  <a:pt x="789" y="369"/>
                </a:lnTo>
                <a:lnTo>
                  <a:pt x="778" y="380"/>
                </a:lnTo>
                <a:lnTo>
                  <a:pt x="781" y="386"/>
                </a:lnTo>
                <a:lnTo>
                  <a:pt x="770" y="375"/>
                </a:lnTo>
                <a:lnTo>
                  <a:pt x="758" y="380"/>
                </a:lnTo>
                <a:lnTo>
                  <a:pt x="770" y="371"/>
                </a:lnTo>
                <a:lnTo>
                  <a:pt x="759" y="358"/>
                </a:lnTo>
                <a:lnTo>
                  <a:pt x="761" y="352"/>
                </a:lnTo>
                <a:lnTo>
                  <a:pt x="760" y="338"/>
                </a:lnTo>
                <a:lnTo>
                  <a:pt x="766" y="319"/>
                </a:lnTo>
                <a:lnTo>
                  <a:pt x="774" y="301"/>
                </a:lnTo>
                <a:lnTo>
                  <a:pt x="756" y="300"/>
                </a:lnTo>
                <a:lnTo>
                  <a:pt x="736" y="299"/>
                </a:lnTo>
                <a:lnTo>
                  <a:pt x="732" y="302"/>
                </a:lnTo>
                <a:lnTo>
                  <a:pt x="738" y="298"/>
                </a:lnTo>
                <a:lnTo>
                  <a:pt x="724" y="290"/>
                </a:lnTo>
                <a:lnTo>
                  <a:pt x="710" y="284"/>
                </a:lnTo>
                <a:lnTo>
                  <a:pt x="693" y="268"/>
                </a:lnTo>
                <a:lnTo>
                  <a:pt x="674" y="262"/>
                </a:lnTo>
                <a:lnTo>
                  <a:pt x="648" y="267"/>
                </a:lnTo>
                <a:lnTo>
                  <a:pt x="650" y="266"/>
                </a:lnTo>
                <a:lnTo>
                  <a:pt x="644" y="267"/>
                </a:lnTo>
                <a:lnTo>
                  <a:pt x="658" y="244"/>
                </a:lnTo>
                <a:lnTo>
                  <a:pt x="656" y="235"/>
                </a:lnTo>
                <a:lnTo>
                  <a:pt x="642" y="237"/>
                </a:lnTo>
                <a:lnTo>
                  <a:pt x="636" y="243"/>
                </a:lnTo>
                <a:lnTo>
                  <a:pt x="641" y="235"/>
                </a:lnTo>
                <a:lnTo>
                  <a:pt x="640" y="227"/>
                </a:lnTo>
                <a:lnTo>
                  <a:pt x="662" y="201"/>
                </a:lnTo>
                <a:lnTo>
                  <a:pt x="692" y="179"/>
                </a:lnTo>
                <a:lnTo>
                  <a:pt x="693" y="175"/>
                </a:lnTo>
                <a:lnTo>
                  <a:pt x="709" y="169"/>
                </a:lnTo>
                <a:lnTo>
                  <a:pt x="705" y="167"/>
                </a:lnTo>
                <a:lnTo>
                  <a:pt x="712" y="169"/>
                </a:lnTo>
                <a:lnTo>
                  <a:pt x="717" y="164"/>
                </a:lnTo>
                <a:lnTo>
                  <a:pt x="726" y="162"/>
                </a:lnTo>
                <a:lnTo>
                  <a:pt x="726" y="159"/>
                </a:lnTo>
                <a:lnTo>
                  <a:pt x="750" y="154"/>
                </a:lnTo>
                <a:lnTo>
                  <a:pt x="752" y="148"/>
                </a:lnTo>
                <a:lnTo>
                  <a:pt x="735" y="144"/>
                </a:lnTo>
                <a:lnTo>
                  <a:pt x="737" y="143"/>
                </a:lnTo>
                <a:lnTo>
                  <a:pt x="722" y="140"/>
                </a:lnTo>
                <a:lnTo>
                  <a:pt x="722" y="135"/>
                </a:lnTo>
                <a:lnTo>
                  <a:pt x="742" y="140"/>
                </a:lnTo>
                <a:lnTo>
                  <a:pt x="763" y="144"/>
                </a:lnTo>
                <a:lnTo>
                  <a:pt x="770" y="138"/>
                </a:lnTo>
                <a:lnTo>
                  <a:pt x="774" y="135"/>
                </a:lnTo>
                <a:lnTo>
                  <a:pt x="782" y="138"/>
                </a:lnTo>
                <a:lnTo>
                  <a:pt x="782" y="134"/>
                </a:lnTo>
                <a:lnTo>
                  <a:pt x="790" y="136"/>
                </a:lnTo>
                <a:lnTo>
                  <a:pt x="822" y="120"/>
                </a:lnTo>
                <a:lnTo>
                  <a:pt x="825" y="116"/>
                </a:lnTo>
                <a:lnTo>
                  <a:pt x="797" y="110"/>
                </a:lnTo>
                <a:lnTo>
                  <a:pt x="781" y="103"/>
                </a:lnTo>
                <a:lnTo>
                  <a:pt x="812" y="108"/>
                </a:lnTo>
                <a:lnTo>
                  <a:pt x="822" y="114"/>
                </a:lnTo>
                <a:lnTo>
                  <a:pt x="852" y="98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82" name="Freeform 473"/>
          <p:cNvSpPr>
            <a:spLocks/>
          </p:cNvSpPr>
          <p:nvPr/>
        </p:nvSpPr>
        <p:spPr bwMode="auto">
          <a:xfrm>
            <a:off x="2426834" y="2116127"/>
            <a:ext cx="503237" cy="325437"/>
          </a:xfrm>
          <a:custGeom>
            <a:avLst/>
            <a:gdLst>
              <a:gd name="T0" fmla="*/ 2147483647 w 317"/>
              <a:gd name="T1" fmla="*/ 2147483647 h 205"/>
              <a:gd name="T2" fmla="*/ 2147483647 w 317"/>
              <a:gd name="T3" fmla="*/ 2147483647 h 205"/>
              <a:gd name="T4" fmla="*/ 2147483647 w 317"/>
              <a:gd name="T5" fmla="*/ 2147483647 h 205"/>
              <a:gd name="T6" fmla="*/ 2147483647 w 317"/>
              <a:gd name="T7" fmla="*/ 2147483647 h 205"/>
              <a:gd name="T8" fmla="*/ 2147483647 w 317"/>
              <a:gd name="T9" fmla="*/ 2147483647 h 205"/>
              <a:gd name="T10" fmla="*/ 2147483647 w 317"/>
              <a:gd name="T11" fmla="*/ 2147483647 h 205"/>
              <a:gd name="T12" fmla="*/ 2147483647 w 317"/>
              <a:gd name="T13" fmla="*/ 2147483647 h 205"/>
              <a:gd name="T14" fmla="*/ 2147483647 w 317"/>
              <a:gd name="T15" fmla="*/ 2147483647 h 205"/>
              <a:gd name="T16" fmla="*/ 2147483647 w 317"/>
              <a:gd name="T17" fmla="*/ 2147483647 h 205"/>
              <a:gd name="T18" fmla="*/ 2147483647 w 317"/>
              <a:gd name="T19" fmla="*/ 2147483647 h 205"/>
              <a:gd name="T20" fmla="*/ 2147483647 w 317"/>
              <a:gd name="T21" fmla="*/ 2147483647 h 205"/>
              <a:gd name="T22" fmla="*/ 2147483647 w 317"/>
              <a:gd name="T23" fmla="*/ 2147483647 h 205"/>
              <a:gd name="T24" fmla="*/ 2147483647 w 317"/>
              <a:gd name="T25" fmla="*/ 2147483647 h 205"/>
              <a:gd name="T26" fmla="*/ 2147483647 w 317"/>
              <a:gd name="T27" fmla="*/ 2147483647 h 205"/>
              <a:gd name="T28" fmla="*/ 2147483647 w 317"/>
              <a:gd name="T29" fmla="*/ 2147483647 h 205"/>
              <a:gd name="T30" fmla="*/ 2147483647 w 317"/>
              <a:gd name="T31" fmla="*/ 2147483647 h 205"/>
              <a:gd name="T32" fmla="*/ 2147483647 w 317"/>
              <a:gd name="T33" fmla="*/ 2147483647 h 205"/>
              <a:gd name="T34" fmla="*/ 2147483647 w 317"/>
              <a:gd name="T35" fmla="*/ 2147483647 h 205"/>
              <a:gd name="T36" fmla="*/ 2147483647 w 317"/>
              <a:gd name="T37" fmla="*/ 2147483647 h 205"/>
              <a:gd name="T38" fmla="*/ 2147483647 w 317"/>
              <a:gd name="T39" fmla="*/ 2147483647 h 205"/>
              <a:gd name="T40" fmla="*/ 2147483647 w 317"/>
              <a:gd name="T41" fmla="*/ 2147483647 h 205"/>
              <a:gd name="T42" fmla="*/ 2147483647 w 317"/>
              <a:gd name="T43" fmla="*/ 2147483647 h 205"/>
              <a:gd name="T44" fmla="*/ 2147483647 w 317"/>
              <a:gd name="T45" fmla="*/ 2147483647 h 205"/>
              <a:gd name="T46" fmla="*/ 2147483647 w 317"/>
              <a:gd name="T47" fmla="*/ 2147483647 h 205"/>
              <a:gd name="T48" fmla="*/ 2147483647 w 317"/>
              <a:gd name="T49" fmla="*/ 2147483647 h 205"/>
              <a:gd name="T50" fmla="*/ 2147483647 w 317"/>
              <a:gd name="T51" fmla="*/ 2147483647 h 205"/>
              <a:gd name="T52" fmla="*/ 2147483647 w 317"/>
              <a:gd name="T53" fmla="*/ 2147483647 h 205"/>
              <a:gd name="T54" fmla="*/ 2147483647 w 317"/>
              <a:gd name="T55" fmla="*/ 2147483647 h 205"/>
              <a:gd name="T56" fmla="*/ 2147483647 w 317"/>
              <a:gd name="T57" fmla="*/ 2147483647 h 205"/>
              <a:gd name="T58" fmla="*/ 2147483647 w 317"/>
              <a:gd name="T59" fmla="*/ 2147483647 h 205"/>
              <a:gd name="T60" fmla="*/ 2147483647 w 317"/>
              <a:gd name="T61" fmla="*/ 2147483647 h 205"/>
              <a:gd name="T62" fmla="*/ 2147483647 w 317"/>
              <a:gd name="T63" fmla="*/ 2147483647 h 205"/>
              <a:gd name="T64" fmla="*/ 2147483647 w 317"/>
              <a:gd name="T65" fmla="*/ 2147483647 h 205"/>
              <a:gd name="T66" fmla="*/ 2147483647 w 317"/>
              <a:gd name="T67" fmla="*/ 2147483647 h 205"/>
              <a:gd name="T68" fmla="*/ 2147483647 w 317"/>
              <a:gd name="T69" fmla="*/ 2147483647 h 205"/>
              <a:gd name="T70" fmla="*/ 2147483647 w 317"/>
              <a:gd name="T71" fmla="*/ 2147483647 h 205"/>
              <a:gd name="T72" fmla="*/ 2147483647 w 317"/>
              <a:gd name="T73" fmla="*/ 2147483647 h 205"/>
              <a:gd name="T74" fmla="*/ 2147483647 w 317"/>
              <a:gd name="T75" fmla="*/ 2147483647 h 205"/>
              <a:gd name="T76" fmla="*/ 2147483647 w 317"/>
              <a:gd name="T77" fmla="*/ 2147483647 h 205"/>
              <a:gd name="T78" fmla="*/ 2147483647 w 317"/>
              <a:gd name="T79" fmla="*/ 2147483647 h 205"/>
              <a:gd name="T80" fmla="*/ 2147483647 w 317"/>
              <a:gd name="T81" fmla="*/ 2147483647 h 205"/>
              <a:gd name="T82" fmla="*/ 2147483647 w 317"/>
              <a:gd name="T83" fmla="*/ 2147483647 h 205"/>
              <a:gd name="T84" fmla="*/ 2147483647 w 317"/>
              <a:gd name="T85" fmla="*/ 2147483647 h 205"/>
              <a:gd name="T86" fmla="*/ 2147483647 w 317"/>
              <a:gd name="T87" fmla="*/ 2147483647 h 205"/>
              <a:gd name="T88" fmla="*/ 2147483647 w 317"/>
              <a:gd name="T89" fmla="*/ 2147483647 h 205"/>
              <a:gd name="T90" fmla="*/ 2147483647 w 317"/>
              <a:gd name="T91" fmla="*/ 2147483647 h 205"/>
              <a:gd name="T92" fmla="*/ 2147483647 w 317"/>
              <a:gd name="T93" fmla="*/ 2147483647 h 205"/>
              <a:gd name="T94" fmla="*/ 2147483647 w 317"/>
              <a:gd name="T95" fmla="*/ 2147483647 h 205"/>
              <a:gd name="T96" fmla="*/ 2147483647 w 317"/>
              <a:gd name="T97" fmla="*/ 2147483647 h 205"/>
              <a:gd name="T98" fmla="*/ 2147483647 w 317"/>
              <a:gd name="T99" fmla="*/ 2147483647 h 205"/>
              <a:gd name="T100" fmla="*/ 2147483647 w 317"/>
              <a:gd name="T101" fmla="*/ 2147483647 h 205"/>
              <a:gd name="T102" fmla="*/ 2147483647 w 317"/>
              <a:gd name="T103" fmla="*/ 2147483647 h 205"/>
              <a:gd name="T104" fmla="*/ 2147483647 w 317"/>
              <a:gd name="T105" fmla="*/ 2147483647 h 205"/>
              <a:gd name="T106" fmla="*/ 2147483647 w 317"/>
              <a:gd name="T107" fmla="*/ 2147483647 h 205"/>
              <a:gd name="T108" fmla="*/ 2147483647 w 317"/>
              <a:gd name="T109" fmla="*/ 2147483647 h 205"/>
              <a:gd name="T110" fmla="*/ 2147483647 w 317"/>
              <a:gd name="T111" fmla="*/ 2147483647 h 205"/>
              <a:gd name="T112" fmla="*/ 2147483647 w 317"/>
              <a:gd name="T113" fmla="*/ 2147483647 h 205"/>
              <a:gd name="T114" fmla="*/ 2147483647 w 317"/>
              <a:gd name="T115" fmla="*/ 2147483647 h 205"/>
              <a:gd name="T116" fmla="*/ 2147483647 w 317"/>
              <a:gd name="T117" fmla="*/ 2147483647 h 205"/>
              <a:gd name="T118" fmla="*/ 2147483647 w 317"/>
              <a:gd name="T119" fmla="*/ 2147483647 h 205"/>
              <a:gd name="T120" fmla="*/ 2147483647 w 317"/>
              <a:gd name="T121" fmla="*/ 2147483647 h 205"/>
              <a:gd name="T122" fmla="*/ 2147483647 w 317"/>
              <a:gd name="T123" fmla="*/ 2147483647 h 20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17"/>
              <a:gd name="T187" fmla="*/ 0 h 205"/>
              <a:gd name="T188" fmla="*/ 317 w 317"/>
              <a:gd name="T189" fmla="*/ 205 h 20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17" h="205">
                <a:moveTo>
                  <a:pt x="221" y="53"/>
                </a:moveTo>
                <a:lnTo>
                  <a:pt x="218" y="54"/>
                </a:lnTo>
                <a:lnTo>
                  <a:pt x="238" y="47"/>
                </a:lnTo>
                <a:lnTo>
                  <a:pt x="231" y="46"/>
                </a:lnTo>
                <a:lnTo>
                  <a:pt x="213" y="50"/>
                </a:lnTo>
                <a:lnTo>
                  <a:pt x="223" y="43"/>
                </a:lnTo>
                <a:lnTo>
                  <a:pt x="235" y="41"/>
                </a:lnTo>
                <a:lnTo>
                  <a:pt x="219" y="37"/>
                </a:lnTo>
                <a:lnTo>
                  <a:pt x="206" y="43"/>
                </a:lnTo>
                <a:lnTo>
                  <a:pt x="207" y="40"/>
                </a:lnTo>
                <a:lnTo>
                  <a:pt x="200" y="43"/>
                </a:lnTo>
                <a:lnTo>
                  <a:pt x="206" y="36"/>
                </a:lnTo>
                <a:lnTo>
                  <a:pt x="198" y="40"/>
                </a:lnTo>
                <a:lnTo>
                  <a:pt x="205" y="33"/>
                </a:lnTo>
                <a:lnTo>
                  <a:pt x="201" y="35"/>
                </a:lnTo>
                <a:lnTo>
                  <a:pt x="184" y="42"/>
                </a:lnTo>
                <a:lnTo>
                  <a:pt x="192" y="37"/>
                </a:lnTo>
                <a:lnTo>
                  <a:pt x="187" y="36"/>
                </a:lnTo>
                <a:lnTo>
                  <a:pt x="206" y="30"/>
                </a:lnTo>
                <a:lnTo>
                  <a:pt x="188" y="29"/>
                </a:lnTo>
                <a:lnTo>
                  <a:pt x="182" y="34"/>
                </a:lnTo>
                <a:lnTo>
                  <a:pt x="189" y="27"/>
                </a:lnTo>
                <a:lnTo>
                  <a:pt x="176" y="32"/>
                </a:lnTo>
                <a:lnTo>
                  <a:pt x="199" y="25"/>
                </a:lnTo>
                <a:lnTo>
                  <a:pt x="189" y="20"/>
                </a:lnTo>
                <a:lnTo>
                  <a:pt x="159" y="20"/>
                </a:lnTo>
                <a:lnTo>
                  <a:pt x="169" y="26"/>
                </a:lnTo>
                <a:lnTo>
                  <a:pt x="149" y="25"/>
                </a:lnTo>
                <a:lnTo>
                  <a:pt x="156" y="32"/>
                </a:lnTo>
                <a:lnTo>
                  <a:pt x="146" y="29"/>
                </a:lnTo>
                <a:lnTo>
                  <a:pt x="148" y="30"/>
                </a:lnTo>
                <a:lnTo>
                  <a:pt x="146" y="28"/>
                </a:lnTo>
                <a:lnTo>
                  <a:pt x="146" y="23"/>
                </a:lnTo>
                <a:lnTo>
                  <a:pt x="141" y="24"/>
                </a:lnTo>
                <a:lnTo>
                  <a:pt x="135" y="24"/>
                </a:lnTo>
                <a:lnTo>
                  <a:pt x="135" y="26"/>
                </a:lnTo>
                <a:lnTo>
                  <a:pt x="128" y="26"/>
                </a:lnTo>
                <a:lnTo>
                  <a:pt x="123" y="28"/>
                </a:lnTo>
                <a:lnTo>
                  <a:pt x="127" y="22"/>
                </a:lnTo>
                <a:lnTo>
                  <a:pt x="122" y="24"/>
                </a:lnTo>
                <a:lnTo>
                  <a:pt x="139" y="16"/>
                </a:lnTo>
                <a:lnTo>
                  <a:pt x="136" y="1"/>
                </a:lnTo>
                <a:lnTo>
                  <a:pt x="103" y="4"/>
                </a:lnTo>
                <a:lnTo>
                  <a:pt x="104" y="6"/>
                </a:lnTo>
                <a:lnTo>
                  <a:pt x="94" y="8"/>
                </a:lnTo>
                <a:lnTo>
                  <a:pt x="85" y="10"/>
                </a:lnTo>
                <a:lnTo>
                  <a:pt x="98" y="12"/>
                </a:lnTo>
                <a:lnTo>
                  <a:pt x="83" y="13"/>
                </a:lnTo>
                <a:lnTo>
                  <a:pt x="94" y="17"/>
                </a:lnTo>
                <a:lnTo>
                  <a:pt x="74" y="14"/>
                </a:lnTo>
                <a:lnTo>
                  <a:pt x="73" y="24"/>
                </a:lnTo>
                <a:lnTo>
                  <a:pt x="77" y="24"/>
                </a:lnTo>
                <a:lnTo>
                  <a:pt x="79" y="29"/>
                </a:lnTo>
                <a:lnTo>
                  <a:pt x="65" y="27"/>
                </a:lnTo>
                <a:lnTo>
                  <a:pt x="62" y="30"/>
                </a:lnTo>
                <a:lnTo>
                  <a:pt x="69" y="38"/>
                </a:lnTo>
                <a:lnTo>
                  <a:pt x="58" y="45"/>
                </a:lnTo>
                <a:lnTo>
                  <a:pt x="39" y="45"/>
                </a:lnTo>
                <a:lnTo>
                  <a:pt x="63" y="39"/>
                </a:lnTo>
                <a:lnTo>
                  <a:pt x="52" y="29"/>
                </a:lnTo>
                <a:lnTo>
                  <a:pt x="74" y="9"/>
                </a:lnTo>
                <a:lnTo>
                  <a:pt x="94" y="0"/>
                </a:lnTo>
                <a:lnTo>
                  <a:pt x="51" y="3"/>
                </a:lnTo>
                <a:lnTo>
                  <a:pt x="27" y="15"/>
                </a:lnTo>
                <a:lnTo>
                  <a:pt x="0" y="39"/>
                </a:lnTo>
                <a:lnTo>
                  <a:pt x="28" y="46"/>
                </a:lnTo>
                <a:lnTo>
                  <a:pt x="3" y="46"/>
                </a:lnTo>
                <a:lnTo>
                  <a:pt x="5" y="54"/>
                </a:lnTo>
                <a:lnTo>
                  <a:pt x="22" y="58"/>
                </a:lnTo>
                <a:lnTo>
                  <a:pt x="24" y="57"/>
                </a:lnTo>
                <a:lnTo>
                  <a:pt x="29" y="55"/>
                </a:lnTo>
                <a:lnTo>
                  <a:pt x="36" y="62"/>
                </a:lnTo>
                <a:lnTo>
                  <a:pt x="84" y="63"/>
                </a:lnTo>
                <a:lnTo>
                  <a:pt x="72" y="57"/>
                </a:lnTo>
                <a:lnTo>
                  <a:pt x="94" y="66"/>
                </a:lnTo>
                <a:lnTo>
                  <a:pt x="86" y="60"/>
                </a:lnTo>
                <a:lnTo>
                  <a:pt x="123" y="63"/>
                </a:lnTo>
                <a:lnTo>
                  <a:pt x="120" y="55"/>
                </a:lnTo>
                <a:lnTo>
                  <a:pt x="129" y="51"/>
                </a:lnTo>
                <a:lnTo>
                  <a:pt x="129" y="57"/>
                </a:lnTo>
                <a:lnTo>
                  <a:pt x="138" y="59"/>
                </a:lnTo>
                <a:lnTo>
                  <a:pt x="135" y="65"/>
                </a:lnTo>
                <a:lnTo>
                  <a:pt x="145" y="66"/>
                </a:lnTo>
                <a:lnTo>
                  <a:pt x="143" y="69"/>
                </a:lnTo>
                <a:lnTo>
                  <a:pt x="148" y="67"/>
                </a:lnTo>
                <a:lnTo>
                  <a:pt x="150" y="77"/>
                </a:lnTo>
                <a:lnTo>
                  <a:pt x="138" y="82"/>
                </a:lnTo>
                <a:lnTo>
                  <a:pt x="138" y="85"/>
                </a:lnTo>
                <a:lnTo>
                  <a:pt x="155" y="78"/>
                </a:lnTo>
                <a:lnTo>
                  <a:pt x="161" y="81"/>
                </a:lnTo>
                <a:lnTo>
                  <a:pt x="167" y="88"/>
                </a:lnTo>
                <a:lnTo>
                  <a:pt x="171" y="84"/>
                </a:lnTo>
                <a:lnTo>
                  <a:pt x="170" y="91"/>
                </a:lnTo>
                <a:lnTo>
                  <a:pt x="177" y="93"/>
                </a:lnTo>
                <a:lnTo>
                  <a:pt x="174" y="112"/>
                </a:lnTo>
                <a:lnTo>
                  <a:pt x="162" y="118"/>
                </a:lnTo>
                <a:lnTo>
                  <a:pt x="182" y="120"/>
                </a:lnTo>
                <a:lnTo>
                  <a:pt x="192" y="113"/>
                </a:lnTo>
                <a:lnTo>
                  <a:pt x="206" y="123"/>
                </a:lnTo>
                <a:lnTo>
                  <a:pt x="199" y="127"/>
                </a:lnTo>
                <a:lnTo>
                  <a:pt x="184" y="127"/>
                </a:lnTo>
                <a:lnTo>
                  <a:pt x="177" y="130"/>
                </a:lnTo>
                <a:lnTo>
                  <a:pt x="182" y="122"/>
                </a:lnTo>
                <a:lnTo>
                  <a:pt x="153" y="122"/>
                </a:lnTo>
                <a:lnTo>
                  <a:pt x="135" y="128"/>
                </a:lnTo>
                <a:lnTo>
                  <a:pt x="138" y="139"/>
                </a:lnTo>
                <a:lnTo>
                  <a:pt x="108" y="145"/>
                </a:lnTo>
                <a:lnTo>
                  <a:pt x="110" y="149"/>
                </a:lnTo>
                <a:lnTo>
                  <a:pt x="108" y="151"/>
                </a:lnTo>
                <a:lnTo>
                  <a:pt x="108" y="145"/>
                </a:lnTo>
                <a:lnTo>
                  <a:pt x="85" y="143"/>
                </a:lnTo>
                <a:lnTo>
                  <a:pt x="69" y="156"/>
                </a:lnTo>
                <a:lnTo>
                  <a:pt x="85" y="161"/>
                </a:lnTo>
                <a:lnTo>
                  <a:pt x="101" y="158"/>
                </a:lnTo>
                <a:lnTo>
                  <a:pt x="103" y="156"/>
                </a:lnTo>
                <a:lnTo>
                  <a:pt x="115" y="157"/>
                </a:lnTo>
                <a:lnTo>
                  <a:pt x="120" y="150"/>
                </a:lnTo>
                <a:lnTo>
                  <a:pt x="123" y="155"/>
                </a:lnTo>
                <a:lnTo>
                  <a:pt x="123" y="160"/>
                </a:lnTo>
                <a:lnTo>
                  <a:pt x="131" y="156"/>
                </a:lnTo>
                <a:lnTo>
                  <a:pt x="136" y="156"/>
                </a:lnTo>
                <a:lnTo>
                  <a:pt x="134" y="163"/>
                </a:lnTo>
                <a:lnTo>
                  <a:pt x="141" y="169"/>
                </a:lnTo>
                <a:lnTo>
                  <a:pt x="143" y="172"/>
                </a:lnTo>
                <a:lnTo>
                  <a:pt x="152" y="174"/>
                </a:lnTo>
                <a:lnTo>
                  <a:pt x="143" y="177"/>
                </a:lnTo>
                <a:lnTo>
                  <a:pt x="150" y="183"/>
                </a:lnTo>
                <a:lnTo>
                  <a:pt x="167" y="191"/>
                </a:lnTo>
                <a:lnTo>
                  <a:pt x="188" y="198"/>
                </a:lnTo>
                <a:lnTo>
                  <a:pt x="210" y="205"/>
                </a:lnTo>
                <a:lnTo>
                  <a:pt x="209" y="196"/>
                </a:lnTo>
                <a:lnTo>
                  <a:pt x="197" y="184"/>
                </a:lnTo>
                <a:lnTo>
                  <a:pt x="185" y="171"/>
                </a:lnTo>
                <a:lnTo>
                  <a:pt x="199" y="177"/>
                </a:lnTo>
                <a:lnTo>
                  <a:pt x="202" y="173"/>
                </a:lnTo>
                <a:lnTo>
                  <a:pt x="211" y="183"/>
                </a:lnTo>
                <a:lnTo>
                  <a:pt x="213" y="181"/>
                </a:lnTo>
                <a:lnTo>
                  <a:pt x="218" y="185"/>
                </a:lnTo>
                <a:lnTo>
                  <a:pt x="228" y="188"/>
                </a:lnTo>
                <a:lnTo>
                  <a:pt x="231" y="192"/>
                </a:lnTo>
                <a:lnTo>
                  <a:pt x="232" y="186"/>
                </a:lnTo>
                <a:lnTo>
                  <a:pt x="236" y="185"/>
                </a:lnTo>
                <a:lnTo>
                  <a:pt x="238" y="172"/>
                </a:lnTo>
                <a:lnTo>
                  <a:pt x="242" y="177"/>
                </a:lnTo>
                <a:lnTo>
                  <a:pt x="244" y="171"/>
                </a:lnTo>
                <a:lnTo>
                  <a:pt x="246" y="167"/>
                </a:lnTo>
                <a:lnTo>
                  <a:pt x="242" y="164"/>
                </a:lnTo>
                <a:lnTo>
                  <a:pt x="241" y="161"/>
                </a:lnTo>
                <a:lnTo>
                  <a:pt x="242" y="158"/>
                </a:lnTo>
                <a:lnTo>
                  <a:pt x="239" y="155"/>
                </a:lnTo>
                <a:lnTo>
                  <a:pt x="236" y="154"/>
                </a:lnTo>
                <a:lnTo>
                  <a:pt x="233" y="152"/>
                </a:lnTo>
                <a:lnTo>
                  <a:pt x="229" y="148"/>
                </a:lnTo>
                <a:lnTo>
                  <a:pt x="226" y="150"/>
                </a:lnTo>
                <a:lnTo>
                  <a:pt x="230" y="145"/>
                </a:lnTo>
                <a:lnTo>
                  <a:pt x="225" y="147"/>
                </a:lnTo>
                <a:lnTo>
                  <a:pt x="226" y="142"/>
                </a:lnTo>
                <a:lnTo>
                  <a:pt x="226" y="137"/>
                </a:lnTo>
                <a:lnTo>
                  <a:pt x="218" y="137"/>
                </a:lnTo>
                <a:lnTo>
                  <a:pt x="220" y="135"/>
                </a:lnTo>
                <a:lnTo>
                  <a:pt x="219" y="132"/>
                </a:lnTo>
                <a:lnTo>
                  <a:pt x="217" y="126"/>
                </a:lnTo>
                <a:lnTo>
                  <a:pt x="226" y="133"/>
                </a:lnTo>
                <a:lnTo>
                  <a:pt x="231" y="130"/>
                </a:lnTo>
                <a:lnTo>
                  <a:pt x="230" y="124"/>
                </a:lnTo>
                <a:lnTo>
                  <a:pt x="236" y="123"/>
                </a:lnTo>
                <a:lnTo>
                  <a:pt x="235" y="121"/>
                </a:lnTo>
                <a:lnTo>
                  <a:pt x="242" y="123"/>
                </a:lnTo>
                <a:lnTo>
                  <a:pt x="253" y="127"/>
                </a:lnTo>
                <a:lnTo>
                  <a:pt x="257" y="125"/>
                </a:lnTo>
                <a:lnTo>
                  <a:pt x="248" y="132"/>
                </a:lnTo>
                <a:lnTo>
                  <a:pt x="272" y="125"/>
                </a:lnTo>
                <a:lnTo>
                  <a:pt x="261" y="131"/>
                </a:lnTo>
                <a:lnTo>
                  <a:pt x="251" y="137"/>
                </a:lnTo>
                <a:lnTo>
                  <a:pt x="256" y="137"/>
                </a:lnTo>
                <a:lnTo>
                  <a:pt x="254" y="142"/>
                </a:lnTo>
                <a:lnTo>
                  <a:pt x="261" y="140"/>
                </a:lnTo>
                <a:lnTo>
                  <a:pt x="258" y="147"/>
                </a:lnTo>
                <a:lnTo>
                  <a:pt x="262" y="144"/>
                </a:lnTo>
                <a:lnTo>
                  <a:pt x="267" y="147"/>
                </a:lnTo>
                <a:lnTo>
                  <a:pt x="273" y="148"/>
                </a:lnTo>
                <a:lnTo>
                  <a:pt x="273" y="140"/>
                </a:lnTo>
                <a:lnTo>
                  <a:pt x="274" y="139"/>
                </a:lnTo>
                <a:lnTo>
                  <a:pt x="280" y="132"/>
                </a:lnTo>
                <a:lnTo>
                  <a:pt x="285" y="137"/>
                </a:lnTo>
                <a:lnTo>
                  <a:pt x="289" y="134"/>
                </a:lnTo>
                <a:lnTo>
                  <a:pt x="295" y="132"/>
                </a:lnTo>
                <a:lnTo>
                  <a:pt x="291" y="131"/>
                </a:lnTo>
                <a:lnTo>
                  <a:pt x="300" y="128"/>
                </a:lnTo>
                <a:lnTo>
                  <a:pt x="294" y="127"/>
                </a:lnTo>
                <a:lnTo>
                  <a:pt x="302" y="124"/>
                </a:lnTo>
                <a:lnTo>
                  <a:pt x="310" y="124"/>
                </a:lnTo>
                <a:lnTo>
                  <a:pt x="310" y="123"/>
                </a:lnTo>
                <a:lnTo>
                  <a:pt x="308" y="120"/>
                </a:lnTo>
                <a:lnTo>
                  <a:pt x="317" y="120"/>
                </a:lnTo>
                <a:lnTo>
                  <a:pt x="306" y="114"/>
                </a:lnTo>
                <a:lnTo>
                  <a:pt x="303" y="118"/>
                </a:lnTo>
                <a:lnTo>
                  <a:pt x="298" y="118"/>
                </a:lnTo>
                <a:lnTo>
                  <a:pt x="298" y="114"/>
                </a:lnTo>
                <a:lnTo>
                  <a:pt x="289" y="119"/>
                </a:lnTo>
                <a:lnTo>
                  <a:pt x="287" y="116"/>
                </a:lnTo>
                <a:lnTo>
                  <a:pt x="295" y="109"/>
                </a:lnTo>
                <a:lnTo>
                  <a:pt x="291" y="112"/>
                </a:lnTo>
                <a:lnTo>
                  <a:pt x="277" y="111"/>
                </a:lnTo>
                <a:lnTo>
                  <a:pt x="286" y="109"/>
                </a:lnTo>
                <a:lnTo>
                  <a:pt x="275" y="110"/>
                </a:lnTo>
                <a:lnTo>
                  <a:pt x="283" y="109"/>
                </a:lnTo>
                <a:lnTo>
                  <a:pt x="277" y="108"/>
                </a:lnTo>
                <a:lnTo>
                  <a:pt x="287" y="106"/>
                </a:lnTo>
                <a:lnTo>
                  <a:pt x="287" y="104"/>
                </a:lnTo>
                <a:lnTo>
                  <a:pt x="280" y="101"/>
                </a:lnTo>
                <a:lnTo>
                  <a:pt x="277" y="101"/>
                </a:lnTo>
                <a:lnTo>
                  <a:pt x="280" y="96"/>
                </a:lnTo>
                <a:lnTo>
                  <a:pt x="272" y="101"/>
                </a:lnTo>
                <a:lnTo>
                  <a:pt x="269" y="97"/>
                </a:lnTo>
                <a:lnTo>
                  <a:pt x="265" y="100"/>
                </a:lnTo>
                <a:lnTo>
                  <a:pt x="268" y="96"/>
                </a:lnTo>
                <a:lnTo>
                  <a:pt x="259" y="99"/>
                </a:lnTo>
                <a:lnTo>
                  <a:pt x="263" y="94"/>
                </a:lnTo>
                <a:lnTo>
                  <a:pt x="257" y="94"/>
                </a:lnTo>
                <a:lnTo>
                  <a:pt x="251" y="93"/>
                </a:lnTo>
                <a:lnTo>
                  <a:pt x="245" y="91"/>
                </a:lnTo>
                <a:lnTo>
                  <a:pt x="256" y="89"/>
                </a:lnTo>
                <a:lnTo>
                  <a:pt x="236" y="86"/>
                </a:lnTo>
                <a:lnTo>
                  <a:pt x="247" y="85"/>
                </a:lnTo>
                <a:lnTo>
                  <a:pt x="236" y="83"/>
                </a:lnTo>
                <a:lnTo>
                  <a:pt x="251" y="83"/>
                </a:lnTo>
                <a:lnTo>
                  <a:pt x="246" y="81"/>
                </a:lnTo>
                <a:lnTo>
                  <a:pt x="255" y="78"/>
                </a:lnTo>
                <a:lnTo>
                  <a:pt x="239" y="77"/>
                </a:lnTo>
                <a:lnTo>
                  <a:pt x="246" y="76"/>
                </a:lnTo>
                <a:lnTo>
                  <a:pt x="239" y="75"/>
                </a:lnTo>
                <a:lnTo>
                  <a:pt x="250" y="74"/>
                </a:lnTo>
                <a:lnTo>
                  <a:pt x="242" y="73"/>
                </a:lnTo>
                <a:lnTo>
                  <a:pt x="270" y="76"/>
                </a:lnTo>
                <a:lnTo>
                  <a:pt x="247" y="69"/>
                </a:lnTo>
                <a:lnTo>
                  <a:pt x="233" y="70"/>
                </a:lnTo>
                <a:lnTo>
                  <a:pt x="269" y="66"/>
                </a:lnTo>
                <a:lnTo>
                  <a:pt x="262" y="57"/>
                </a:lnTo>
                <a:lnTo>
                  <a:pt x="241" y="65"/>
                </a:lnTo>
                <a:lnTo>
                  <a:pt x="231" y="67"/>
                </a:lnTo>
                <a:lnTo>
                  <a:pt x="254" y="59"/>
                </a:lnTo>
                <a:lnTo>
                  <a:pt x="232" y="62"/>
                </a:lnTo>
                <a:lnTo>
                  <a:pt x="262" y="53"/>
                </a:lnTo>
                <a:lnTo>
                  <a:pt x="245" y="50"/>
                </a:lnTo>
                <a:lnTo>
                  <a:pt x="238" y="51"/>
                </a:lnTo>
                <a:lnTo>
                  <a:pt x="246" y="48"/>
                </a:lnTo>
                <a:lnTo>
                  <a:pt x="228" y="53"/>
                </a:lnTo>
                <a:lnTo>
                  <a:pt x="216" y="62"/>
                </a:lnTo>
                <a:lnTo>
                  <a:pt x="221" y="53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83" name="Freeform 474"/>
          <p:cNvSpPr>
            <a:spLocks/>
          </p:cNvSpPr>
          <p:nvPr/>
        </p:nvSpPr>
        <p:spPr bwMode="auto">
          <a:xfrm>
            <a:off x="2576059" y="1909752"/>
            <a:ext cx="612775" cy="141287"/>
          </a:xfrm>
          <a:custGeom>
            <a:avLst/>
            <a:gdLst>
              <a:gd name="T0" fmla="*/ 2147483647 w 386"/>
              <a:gd name="T1" fmla="*/ 2147483647 h 89"/>
              <a:gd name="T2" fmla="*/ 2147483647 w 386"/>
              <a:gd name="T3" fmla="*/ 2147483647 h 89"/>
              <a:gd name="T4" fmla="*/ 2147483647 w 386"/>
              <a:gd name="T5" fmla="*/ 2147483647 h 89"/>
              <a:gd name="T6" fmla="*/ 2147483647 w 386"/>
              <a:gd name="T7" fmla="*/ 2147483647 h 89"/>
              <a:gd name="T8" fmla="*/ 2147483647 w 386"/>
              <a:gd name="T9" fmla="*/ 2147483647 h 89"/>
              <a:gd name="T10" fmla="*/ 2147483647 w 386"/>
              <a:gd name="T11" fmla="*/ 2147483647 h 89"/>
              <a:gd name="T12" fmla="*/ 2147483647 w 386"/>
              <a:gd name="T13" fmla="*/ 2147483647 h 89"/>
              <a:gd name="T14" fmla="*/ 2147483647 w 386"/>
              <a:gd name="T15" fmla="*/ 2147483647 h 89"/>
              <a:gd name="T16" fmla="*/ 2147483647 w 386"/>
              <a:gd name="T17" fmla="*/ 2147483647 h 89"/>
              <a:gd name="T18" fmla="*/ 2147483647 w 386"/>
              <a:gd name="T19" fmla="*/ 2147483647 h 89"/>
              <a:gd name="T20" fmla="*/ 2147483647 w 386"/>
              <a:gd name="T21" fmla="*/ 2147483647 h 89"/>
              <a:gd name="T22" fmla="*/ 2147483647 w 386"/>
              <a:gd name="T23" fmla="*/ 2147483647 h 89"/>
              <a:gd name="T24" fmla="*/ 2147483647 w 386"/>
              <a:gd name="T25" fmla="*/ 2147483647 h 89"/>
              <a:gd name="T26" fmla="*/ 2147483647 w 386"/>
              <a:gd name="T27" fmla="*/ 2147483647 h 89"/>
              <a:gd name="T28" fmla="*/ 2147483647 w 386"/>
              <a:gd name="T29" fmla="*/ 2147483647 h 89"/>
              <a:gd name="T30" fmla="*/ 2147483647 w 386"/>
              <a:gd name="T31" fmla="*/ 2147483647 h 89"/>
              <a:gd name="T32" fmla="*/ 2147483647 w 386"/>
              <a:gd name="T33" fmla="*/ 2147483647 h 89"/>
              <a:gd name="T34" fmla="*/ 2147483647 w 386"/>
              <a:gd name="T35" fmla="*/ 2147483647 h 89"/>
              <a:gd name="T36" fmla="*/ 2147483647 w 386"/>
              <a:gd name="T37" fmla="*/ 2147483647 h 89"/>
              <a:gd name="T38" fmla="*/ 2147483647 w 386"/>
              <a:gd name="T39" fmla="*/ 2147483647 h 89"/>
              <a:gd name="T40" fmla="*/ 2147483647 w 386"/>
              <a:gd name="T41" fmla="*/ 2147483647 h 89"/>
              <a:gd name="T42" fmla="*/ 2147483647 w 386"/>
              <a:gd name="T43" fmla="*/ 2147483647 h 89"/>
              <a:gd name="T44" fmla="*/ 2147483647 w 386"/>
              <a:gd name="T45" fmla="*/ 2147483647 h 89"/>
              <a:gd name="T46" fmla="*/ 2147483647 w 386"/>
              <a:gd name="T47" fmla="*/ 2147483647 h 89"/>
              <a:gd name="T48" fmla="*/ 2147483647 w 386"/>
              <a:gd name="T49" fmla="*/ 2147483647 h 89"/>
              <a:gd name="T50" fmla="*/ 2147483647 w 386"/>
              <a:gd name="T51" fmla="*/ 0 h 89"/>
              <a:gd name="T52" fmla="*/ 2147483647 w 386"/>
              <a:gd name="T53" fmla="*/ 2147483647 h 89"/>
              <a:gd name="T54" fmla="*/ 2147483647 w 386"/>
              <a:gd name="T55" fmla="*/ 2147483647 h 89"/>
              <a:gd name="T56" fmla="*/ 2147483647 w 386"/>
              <a:gd name="T57" fmla="*/ 2147483647 h 89"/>
              <a:gd name="T58" fmla="*/ 2147483647 w 386"/>
              <a:gd name="T59" fmla="*/ 2147483647 h 89"/>
              <a:gd name="T60" fmla="*/ 2147483647 w 386"/>
              <a:gd name="T61" fmla="*/ 2147483647 h 89"/>
              <a:gd name="T62" fmla="*/ 2147483647 w 386"/>
              <a:gd name="T63" fmla="*/ 2147483647 h 89"/>
              <a:gd name="T64" fmla="*/ 2147483647 w 386"/>
              <a:gd name="T65" fmla="*/ 2147483647 h 89"/>
              <a:gd name="T66" fmla="*/ 2147483647 w 386"/>
              <a:gd name="T67" fmla="*/ 2147483647 h 89"/>
              <a:gd name="T68" fmla="*/ 2147483647 w 386"/>
              <a:gd name="T69" fmla="*/ 2147483647 h 89"/>
              <a:gd name="T70" fmla="*/ 2147483647 w 386"/>
              <a:gd name="T71" fmla="*/ 2147483647 h 89"/>
              <a:gd name="T72" fmla="*/ 2147483647 w 386"/>
              <a:gd name="T73" fmla="*/ 2147483647 h 89"/>
              <a:gd name="T74" fmla="*/ 2147483647 w 386"/>
              <a:gd name="T75" fmla="*/ 2147483647 h 89"/>
              <a:gd name="T76" fmla="*/ 2147483647 w 386"/>
              <a:gd name="T77" fmla="*/ 2147483647 h 89"/>
              <a:gd name="T78" fmla="*/ 2147483647 w 386"/>
              <a:gd name="T79" fmla="*/ 2147483647 h 89"/>
              <a:gd name="T80" fmla="*/ 2147483647 w 386"/>
              <a:gd name="T81" fmla="*/ 2147483647 h 89"/>
              <a:gd name="T82" fmla="*/ 2147483647 w 386"/>
              <a:gd name="T83" fmla="*/ 2147483647 h 89"/>
              <a:gd name="T84" fmla="*/ 2147483647 w 386"/>
              <a:gd name="T85" fmla="*/ 2147483647 h 89"/>
              <a:gd name="T86" fmla="*/ 0 w 386"/>
              <a:gd name="T87" fmla="*/ 2147483647 h 89"/>
              <a:gd name="T88" fmla="*/ 2147483647 w 386"/>
              <a:gd name="T89" fmla="*/ 2147483647 h 89"/>
              <a:gd name="T90" fmla="*/ 2147483647 w 386"/>
              <a:gd name="T91" fmla="*/ 2147483647 h 89"/>
              <a:gd name="T92" fmla="*/ 2147483647 w 386"/>
              <a:gd name="T93" fmla="*/ 2147483647 h 89"/>
              <a:gd name="T94" fmla="*/ 2147483647 w 386"/>
              <a:gd name="T95" fmla="*/ 2147483647 h 8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86"/>
              <a:gd name="T145" fmla="*/ 0 h 89"/>
              <a:gd name="T146" fmla="*/ 386 w 386"/>
              <a:gd name="T147" fmla="*/ 89 h 8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86" h="89">
                <a:moveTo>
                  <a:pt x="95" y="65"/>
                </a:moveTo>
                <a:lnTo>
                  <a:pt x="70" y="73"/>
                </a:lnTo>
                <a:lnTo>
                  <a:pt x="57" y="66"/>
                </a:lnTo>
                <a:lnTo>
                  <a:pt x="69" y="62"/>
                </a:lnTo>
                <a:lnTo>
                  <a:pt x="45" y="58"/>
                </a:lnTo>
                <a:lnTo>
                  <a:pt x="105" y="53"/>
                </a:lnTo>
                <a:lnTo>
                  <a:pt x="79" y="34"/>
                </a:lnTo>
                <a:lnTo>
                  <a:pt x="115" y="33"/>
                </a:lnTo>
                <a:lnTo>
                  <a:pt x="130" y="40"/>
                </a:lnTo>
                <a:lnTo>
                  <a:pt x="120" y="32"/>
                </a:lnTo>
                <a:lnTo>
                  <a:pt x="176" y="25"/>
                </a:lnTo>
                <a:lnTo>
                  <a:pt x="204" y="19"/>
                </a:lnTo>
                <a:lnTo>
                  <a:pt x="147" y="23"/>
                </a:lnTo>
                <a:lnTo>
                  <a:pt x="88" y="28"/>
                </a:lnTo>
                <a:lnTo>
                  <a:pt x="138" y="22"/>
                </a:lnTo>
                <a:lnTo>
                  <a:pt x="78" y="29"/>
                </a:lnTo>
                <a:lnTo>
                  <a:pt x="61" y="25"/>
                </a:lnTo>
                <a:lnTo>
                  <a:pt x="116" y="20"/>
                </a:lnTo>
                <a:lnTo>
                  <a:pt x="57" y="21"/>
                </a:lnTo>
                <a:lnTo>
                  <a:pt x="93" y="18"/>
                </a:lnTo>
                <a:lnTo>
                  <a:pt x="47" y="16"/>
                </a:lnTo>
                <a:lnTo>
                  <a:pt x="108" y="10"/>
                </a:lnTo>
                <a:lnTo>
                  <a:pt x="184" y="13"/>
                </a:lnTo>
                <a:lnTo>
                  <a:pt x="175" y="2"/>
                </a:lnTo>
                <a:lnTo>
                  <a:pt x="235" y="5"/>
                </a:lnTo>
                <a:lnTo>
                  <a:pt x="222" y="0"/>
                </a:lnTo>
                <a:lnTo>
                  <a:pt x="303" y="4"/>
                </a:lnTo>
                <a:lnTo>
                  <a:pt x="386" y="8"/>
                </a:lnTo>
                <a:lnTo>
                  <a:pt x="331" y="16"/>
                </a:lnTo>
                <a:lnTo>
                  <a:pt x="275" y="22"/>
                </a:lnTo>
                <a:lnTo>
                  <a:pt x="340" y="18"/>
                </a:lnTo>
                <a:lnTo>
                  <a:pt x="282" y="29"/>
                </a:lnTo>
                <a:lnTo>
                  <a:pt x="221" y="40"/>
                </a:lnTo>
                <a:lnTo>
                  <a:pt x="166" y="45"/>
                </a:lnTo>
                <a:lnTo>
                  <a:pt x="198" y="50"/>
                </a:lnTo>
                <a:lnTo>
                  <a:pt x="154" y="54"/>
                </a:lnTo>
                <a:lnTo>
                  <a:pt x="190" y="56"/>
                </a:lnTo>
                <a:lnTo>
                  <a:pt x="140" y="67"/>
                </a:lnTo>
                <a:lnTo>
                  <a:pt x="137" y="73"/>
                </a:lnTo>
                <a:lnTo>
                  <a:pt x="96" y="75"/>
                </a:lnTo>
                <a:lnTo>
                  <a:pt x="128" y="85"/>
                </a:lnTo>
                <a:lnTo>
                  <a:pt x="88" y="89"/>
                </a:lnTo>
                <a:lnTo>
                  <a:pt x="43" y="87"/>
                </a:lnTo>
                <a:lnTo>
                  <a:pt x="0" y="86"/>
                </a:lnTo>
                <a:lnTo>
                  <a:pt x="30" y="77"/>
                </a:lnTo>
                <a:lnTo>
                  <a:pt x="24" y="70"/>
                </a:lnTo>
                <a:lnTo>
                  <a:pt x="70" y="74"/>
                </a:lnTo>
                <a:lnTo>
                  <a:pt x="95" y="65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84" name="Freeform 475"/>
          <p:cNvSpPr>
            <a:spLocks/>
          </p:cNvSpPr>
          <p:nvPr/>
        </p:nvSpPr>
        <p:spPr bwMode="auto">
          <a:xfrm>
            <a:off x="1833109" y="2125652"/>
            <a:ext cx="341312" cy="130175"/>
          </a:xfrm>
          <a:custGeom>
            <a:avLst/>
            <a:gdLst>
              <a:gd name="T0" fmla="*/ 2147483647 w 215"/>
              <a:gd name="T1" fmla="*/ 2147483647 h 82"/>
              <a:gd name="T2" fmla="*/ 2147483647 w 215"/>
              <a:gd name="T3" fmla="*/ 2147483647 h 82"/>
              <a:gd name="T4" fmla="*/ 2147483647 w 215"/>
              <a:gd name="T5" fmla="*/ 2147483647 h 82"/>
              <a:gd name="T6" fmla="*/ 2147483647 w 215"/>
              <a:gd name="T7" fmla="*/ 2147483647 h 82"/>
              <a:gd name="T8" fmla="*/ 2147483647 w 215"/>
              <a:gd name="T9" fmla="*/ 2147483647 h 82"/>
              <a:gd name="T10" fmla="*/ 2147483647 w 215"/>
              <a:gd name="T11" fmla="*/ 2147483647 h 82"/>
              <a:gd name="T12" fmla="*/ 2147483647 w 215"/>
              <a:gd name="T13" fmla="*/ 2147483647 h 82"/>
              <a:gd name="T14" fmla="*/ 0 w 215"/>
              <a:gd name="T15" fmla="*/ 2147483647 h 82"/>
              <a:gd name="T16" fmla="*/ 2147483647 w 215"/>
              <a:gd name="T17" fmla="*/ 2147483647 h 82"/>
              <a:gd name="T18" fmla="*/ 2147483647 w 215"/>
              <a:gd name="T19" fmla="*/ 2147483647 h 82"/>
              <a:gd name="T20" fmla="*/ 2147483647 w 215"/>
              <a:gd name="T21" fmla="*/ 2147483647 h 82"/>
              <a:gd name="T22" fmla="*/ 2147483647 w 215"/>
              <a:gd name="T23" fmla="*/ 2147483647 h 82"/>
              <a:gd name="T24" fmla="*/ 2147483647 w 215"/>
              <a:gd name="T25" fmla="*/ 2147483647 h 82"/>
              <a:gd name="T26" fmla="*/ 2147483647 w 215"/>
              <a:gd name="T27" fmla="*/ 2147483647 h 82"/>
              <a:gd name="T28" fmla="*/ 2147483647 w 215"/>
              <a:gd name="T29" fmla="*/ 2147483647 h 82"/>
              <a:gd name="T30" fmla="*/ 2147483647 w 215"/>
              <a:gd name="T31" fmla="*/ 2147483647 h 82"/>
              <a:gd name="T32" fmla="*/ 2147483647 w 215"/>
              <a:gd name="T33" fmla="*/ 2147483647 h 82"/>
              <a:gd name="T34" fmla="*/ 2147483647 w 215"/>
              <a:gd name="T35" fmla="*/ 2147483647 h 82"/>
              <a:gd name="T36" fmla="*/ 2147483647 w 215"/>
              <a:gd name="T37" fmla="*/ 2147483647 h 82"/>
              <a:gd name="T38" fmla="*/ 2147483647 w 215"/>
              <a:gd name="T39" fmla="*/ 2147483647 h 82"/>
              <a:gd name="T40" fmla="*/ 2147483647 w 215"/>
              <a:gd name="T41" fmla="*/ 2147483647 h 82"/>
              <a:gd name="T42" fmla="*/ 2147483647 w 215"/>
              <a:gd name="T43" fmla="*/ 0 h 82"/>
              <a:gd name="T44" fmla="*/ 2147483647 w 215"/>
              <a:gd name="T45" fmla="*/ 2147483647 h 82"/>
              <a:gd name="T46" fmla="*/ 2147483647 w 215"/>
              <a:gd name="T47" fmla="*/ 2147483647 h 82"/>
              <a:gd name="T48" fmla="*/ 2147483647 w 215"/>
              <a:gd name="T49" fmla="*/ 2147483647 h 82"/>
              <a:gd name="T50" fmla="*/ 2147483647 w 215"/>
              <a:gd name="T51" fmla="*/ 2147483647 h 82"/>
              <a:gd name="T52" fmla="*/ 2147483647 w 215"/>
              <a:gd name="T53" fmla="*/ 2147483647 h 82"/>
              <a:gd name="T54" fmla="*/ 2147483647 w 215"/>
              <a:gd name="T55" fmla="*/ 2147483647 h 82"/>
              <a:gd name="T56" fmla="*/ 2147483647 w 215"/>
              <a:gd name="T57" fmla="*/ 2147483647 h 82"/>
              <a:gd name="T58" fmla="*/ 2147483647 w 215"/>
              <a:gd name="T59" fmla="*/ 2147483647 h 82"/>
              <a:gd name="T60" fmla="*/ 2147483647 w 215"/>
              <a:gd name="T61" fmla="*/ 2147483647 h 82"/>
              <a:gd name="T62" fmla="*/ 2147483647 w 215"/>
              <a:gd name="T63" fmla="*/ 2147483647 h 82"/>
              <a:gd name="T64" fmla="*/ 2147483647 w 215"/>
              <a:gd name="T65" fmla="*/ 2147483647 h 82"/>
              <a:gd name="T66" fmla="*/ 2147483647 w 215"/>
              <a:gd name="T67" fmla="*/ 2147483647 h 82"/>
              <a:gd name="T68" fmla="*/ 2147483647 w 215"/>
              <a:gd name="T69" fmla="*/ 2147483647 h 82"/>
              <a:gd name="T70" fmla="*/ 2147483647 w 215"/>
              <a:gd name="T71" fmla="*/ 2147483647 h 82"/>
              <a:gd name="T72" fmla="*/ 2147483647 w 215"/>
              <a:gd name="T73" fmla="*/ 2147483647 h 82"/>
              <a:gd name="T74" fmla="*/ 2147483647 w 215"/>
              <a:gd name="T75" fmla="*/ 2147483647 h 82"/>
              <a:gd name="T76" fmla="*/ 2147483647 w 215"/>
              <a:gd name="T77" fmla="*/ 2147483647 h 82"/>
              <a:gd name="T78" fmla="*/ 2147483647 w 215"/>
              <a:gd name="T79" fmla="*/ 2147483647 h 82"/>
              <a:gd name="T80" fmla="*/ 2147483647 w 215"/>
              <a:gd name="T81" fmla="*/ 2147483647 h 82"/>
              <a:gd name="T82" fmla="*/ 2147483647 w 215"/>
              <a:gd name="T83" fmla="*/ 2147483647 h 82"/>
              <a:gd name="T84" fmla="*/ 2147483647 w 215"/>
              <a:gd name="T85" fmla="*/ 2147483647 h 82"/>
              <a:gd name="T86" fmla="*/ 2147483647 w 215"/>
              <a:gd name="T87" fmla="*/ 2147483647 h 82"/>
              <a:gd name="T88" fmla="*/ 2147483647 w 215"/>
              <a:gd name="T89" fmla="*/ 2147483647 h 82"/>
              <a:gd name="T90" fmla="*/ 2147483647 w 215"/>
              <a:gd name="T91" fmla="*/ 2147483647 h 82"/>
              <a:gd name="T92" fmla="*/ 2147483647 w 215"/>
              <a:gd name="T93" fmla="*/ 2147483647 h 82"/>
              <a:gd name="T94" fmla="*/ 2147483647 w 215"/>
              <a:gd name="T95" fmla="*/ 2147483647 h 82"/>
              <a:gd name="T96" fmla="*/ 2147483647 w 215"/>
              <a:gd name="T97" fmla="*/ 2147483647 h 82"/>
              <a:gd name="T98" fmla="*/ 2147483647 w 215"/>
              <a:gd name="T99" fmla="*/ 2147483647 h 82"/>
              <a:gd name="T100" fmla="*/ 2147483647 w 215"/>
              <a:gd name="T101" fmla="*/ 2147483647 h 82"/>
              <a:gd name="T102" fmla="*/ 2147483647 w 215"/>
              <a:gd name="T103" fmla="*/ 2147483647 h 82"/>
              <a:gd name="T104" fmla="*/ 2147483647 w 215"/>
              <a:gd name="T105" fmla="*/ 2147483647 h 82"/>
              <a:gd name="T106" fmla="*/ 2147483647 w 215"/>
              <a:gd name="T107" fmla="*/ 2147483647 h 8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15"/>
              <a:gd name="T163" fmla="*/ 0 h 82"/>
              <a:gd name="T164" fmla="*/ 215 w 215"/>
              <a:gd name="T165" fmla="*/ 82 h 82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15" h="82">
                <a:moveTo>
                  <a:pt x="141" y="75"/>
                </a:moveTo>
                <a:lnTo>
                  <a:pt x="133" y="68"/>
                </a:lnTo>
                <a:lnTo>
                  <a:pt x="128" y="67"/>
                </a:lnTo>
                <a:lnTo>
                  <a:pt x="106" y="75"/>
                </a:lnTo>
                <a:lnTo>
                  <a:pt x="69" y="78"/>
                </a:lnTo>
                <a:lnTo>
                  <a:pt x="33" y="82"/>
                </a:lnTo>
                <a:lnTo>
                  <a:pt x="34" y="72"/>
                </a:lnTo>
                <a:lnTo>
                  <a:pt x="0" y="63"/>
                </a:lnTo>
                <a:lnTo>
                  <a:pt x="8" y="54"/>
                </a:lnTo>
                <a:lnTo>
                  <a:pt x="46" y="52"/>
                </a:lnTo>
                <a:lnTo>
                  <a:pt x="83" y="51"/>
                </a:lnTo>
                <a:lnTo>
                  <a:pt x="48" y="46"/>
                </a:lnTo>
                <a:lnTo>
                  <a:pt x="11" y="44"/>
                </a:lnTo>
                <a:lnTo>
                  <a:pt x="8" y="40"/>
                </a:lnTo>
                <a:lnTo>
                  <a:pt x="55" y="31"/>
                </a:lnTo>
                <a:lnTo>
                  <a:pt x="19" y="31"/>
                </a:lnTo>
                <a:lnTo>
                  <a:pt x="30" y="29"/>
                </a:lnTo>
                <a:lnTo>
                  <a:pt x="12" y="29"/>
                </a:lnTo>
                <a:lnTo>
                  <a:pt x="36" y="18"/>
                </a:lnTo>
                <a:lnTo>
                  <a:pt x="35" y="15"/>
                </a:lnTo>
                <a:lnTo>
                  <a:pt x="68" y="8"/>
                </a:lnTo>
                <a:lnTo>
                  <a:pt x="101" y="0"/>
                </a:lnTo>
                <a:lnTo>
                  <a:pt x="104" y="5"/>
                </a:lnTo>
                <a:lnTo>
                  <a:pt x="87" y="14"/>
                </a:lnTo>
                <a:lnTo>
                  <a:pt x="101" y="11"/>
                </a:lnTo>
                <a:lnTo>
                  <a:pt x="112" y="7"/>
                </a:lnTo>
                <a:lnTo>
                  <a:pt x="126" y="14"/>
                </a:lnTo>
                <a:lnTo>
                  <a:pt x="117" y="18"/>
                </a:lnTo>
                <a:lnTo>
                  <a:pt x="123" y="17"/>
                </a:lnTo>
                <a:lnTo>
                  <a:pt x="141" y="16"/>
                </a:lnTo>
                <a:lnTo>
                  <a:pt x="143" y="11"/>
                </a:lnTo>
                <a:lnTo>
                  <a:pt x="145" y="7"/>
                </a:lnTo>
                <a:lnTo>
                  <a:pt x="158" y="14"/>
                </a:lnTo>
                <a:lnTo>
                  <a:pt x="151" y="29"/>
                </a:lnTo>
                <a:lnTo>
                  <a:pt x="164" y="23"/>
                </a:lnTo>
                <a:lnTo>
                  <a:pt x="176" y="4"/>
                </a:lnTo>
                <a:lnTo>
                  <a:pt x="196" y="4"/>
                </a:lnTo>
                <a:lnTo>
                  <a:pt x="201" y="15"/>
                </a:lnTo>
                <a:lnTo>
                  <a:pt x="188" y="36"/>
                </a:lnTo>
                <a:lnTo>
                  <a:pt x="189" y="46"/>
                </a:lnTo>
                <a:lnTo>
                  <a:pt x="194" y="46"/>
                </a:lnTo>
                <a:lnTo>
                  <a:pt x="215" y="54"/>
                </a:lnTo>
                <a:lnTo>
                  <a:pt x="212" y="57"/>
                </a:lnTo>
                <a:lnTo>
                  <a:pt x="203" y="61"/>
                </a:lnTo>
                <a:lnTo>
                  <a:pt x="205" y="57"/>
                </a:lnTo>
                <a:lnTo>
                  <a:pt x="195" y="60"/>
                </a:lnTo>
                <a:lnTo>
                  <a:pt x="190" y="60"/>
                </a:lnTo>
                <a:lnTo>
                  <a:pt x="181" y="64"/>
                </a:lnTo>
                <a:lnTo>
                  <a:pt x="177" y="64"/>
                </a:lnTo>
                <a:lnTo>
                  <a:pt x="170" y="71"/>
                </a:lnTo>
                <a:lnTo>
                  <a:pt x="191" y="65"/>
                </a:lnTo>
                <a:lnTo>
                  <a:pt x="189" y="68"/>
                </a:lnTo>
                <a:lnTo>
                  <a:pt x="181" y="75"/>
                </a:lnTo>
                <a:lnTo>
                  <a:pt x="141" y="75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85" name="Freeform 476"/>
          <p:cNvSpPr>
            <a:spLocks/>
          </p:cNvSpPr>
          <p:nvPr/>
        </p:nvSpPr>
        <p:spPr bwMode="auto">
          <a:xfrm>
            <a:off x="1734684" y="2100252"/>
            <a:ext cx="246062" cy="87312"/>
          </a:xfrm>
          <a:custGeom>
            <a:avLst/>
            <a:gdLst>
              <a:gd name="T0" fmla="*/ 2147483647 w 155"/>
              <a:gd name="T1" fmla="*/ 2147483647 h 55"/>
              <a:gd name="T2" fmla="*/ 2147483647 w 155"/>
              <a:gd name="T3" fmla="*/ 2147483647 h 55"/>
              <a:gd name="T4" fmla="*/ 2147483647 w 155"/>
              <a:gd name="T5" fmla="*/ 2147483647 h 55"/>
              <a:gd name="T6" fmla="*/ 2147483647 w 155"/>
              <a:gd name="T7" fmla="*/ 2147483647 h 55"/>
              <a:gd name="T8" fmla="*/ 0 w 155"/>
              <a:gd name="T9" fmla="*/ 2147483647 h 55"/>
              <a:gd name="T10" fmla="*/ 2147483647 w 155"/>
              <a:gd name="T11" fmla="*/ 2147483647 h 55"/>
              <a:gd name="T12" fmla="*/ 2147483647 w 155"/>
              <a:gd name="T13" fmla="*/ 2147483647 h 55"/>
              <a:gd name="T14" fmla="*/ 2147483647 w 155"/>
              <a:gd name="T15" fmla="*/ 2147483647 h 55"/>
              <a:gd name="T16" fmla="*/ 2147483647 w 155"/>
              <a:gd name="T17" fmla="*/ 2147483647 h 55"/>
              <a:gd name="T18" fmla="*/ 2147483647 w 155"/>
              <a:gd name="T19" fmla="*/ 0 h 55"/>
              <a:gd name="T20" fmla="*/ 2147483647 w 155"/>
              <a:gd name="T21" fmla="*/ 2147483647 h 55"/>
              <a:gd name="T22" fmla="*/ 2147483647 w 155"/>
              <a:gd name="T23" fmla="*/ 2147483647 h 55"/>
              <a:gd name="T24" fmla="*/ 2147483647 w 155"/>
              <a:gd name="T25" fmla="*/ 2147483647 h 55"/>
              <a:gd name="T26" fmla="*/ 2147483647 w 155"/>
              <a:gd name="T27" fmla="*/ 2147483647 h 55"/>
              <a:gd name="T28" fmla="*/ 2147483647 w 155"/>
              <a:gd name="T29" fmla="*/ 2147483647 h 55"/>
              <a:gd name="T30" fmla="*/ 2147483647 w 155"/>
              <a:gd name="T31" fmla="*/ 2147483647 h 55"/>
              <a:gd name="T32" fmla="*/ 2147483647 w 155"/>
              <a:gd name="T33" fmla="*/ 2147483647 h 5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55"/>
              <a:gd name="T52" fmla="*/ 0 h 55"/>
              <a:gd name="T53" fmla="*/ 155 w 155"/>
              <a:gd name="T54" fmla="*/ 55 h 5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55" h="55">
                <a:moveTo>
                  <a:pt x="70" y="37"/>
                </a:moveTo>
                <a:lnTo>
                  <a:pt x="47" y="48"/>
                </a:lnTo>
                <a:lnTo>
                  <a:pt x="11" y="55"/>
                </a:lnTo>
                <a:lnTo>
                  <a:pt x="7" y="43"/>
                </a:lnTo>
                <a:lnTo>
                  <a:pt x="0" y="37"/>
                </a:lnTo>
                <a:lnTo>
                  <a:pt x="22" y="27"/>
                </a:lnTo>
                <a:lnTo>
                  <a:pt x="30" y="22"/>
                </a:lnTo>
                <a:lnTo>
                  <a:pt x="57" y="10"/>
                </a:lnTo>
                <a:lnTo>
                  <a:pt x="56" y="1"/>
                </a:lnTo>
                <a:lnTo>
                  <a:pt x="105" y="0"/>
                </a:lnTo>
                <a:lnTo>
                  <a:pt x="116" y="3"/>
                </a:lnTo>
                <a:lnTo>
                  <a:pt x="120" y="6"/>
                </a:lnTo>
                <a:lnTo>
                  <a:pt x="144" y="3"/>
                </a:lnTo>
                <a:lnTo>
                  <a:pt x="155" y="15"/>
                </a:lnTo>
                <a:lnTo>
                  <a:pt x="121" y="24"/>
                </a:lnTo>
                <a:lnTo>
                  <a:pt x="86" y="32"/>
                </a:lnTo>
                <a:lnTo>
                  <a:pt x="70" y="37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86" name="Freeform 477"/>
          <p:cNvSpPr>
            <a:spLocks/>
          </p:cNvSpPr>
          <p:nvPr/>
        </p:nvSpPr>
        <p:spPr bwMode="auto">
          <a:xfrm>
            <a:off x="2744334" y="2752714"/>
            <a:ext cx="165100" cy="150813"/>
          </a:xfrm>
          <a:custGeom>
            <a:avLst/>
            <a:gdLst>
              <a:gd name="T0" fmla="*/ 2147483647 w 104"/>
              <a:gd name="T1" fmla="*/ 2147483647 h 95"/>
              <a:gd name="T2" fmla="*/ 2147483647 w 104"/>
              <a:gd name="T3" fmla="*/ 2147483647 h 95"/>
              <a:gd name="T4" fmla="*/ 2147483647 w 104"/>
              <a:gd name="T5" fmla="*/ 2147483647 h 95"/>
              <a:gd name="T6" fmla="*/ 0 w 104"/>
              <a:gd name="T7" fmla="*/ 2147483647 h 95"/>
              <a:gd name="T8" fmla="*/ 2147483647 w 104"/>
              <a:gd name="T9" fmla="*/ 2147483647 h 95"/>
              <a:gd name="T10" fmla="*/ 2147483647 w 104"/>
              <a:gd name="T11" fmla="*/ 2147483647 h 95"/>
              <a:gd name="T12" fmla="*/ 2147483647 w 104"/>
              <a:gd name="T13" fmla="*/ 2147483647 h 95"/>
              <a:gd name="T14" fmla="*/ 2147483647 w 104"/>
              <a:gd name="T15" fmla="*/ 2147483647 h 95"/>
              <a:gd name="T16" fmla="*/ 2147483647 w 104"/>
              <a:gd name="T17" fmla="*/ 2147483647 h 95"/>
              <a:gd name="T18" fmla="*/ 2147483647 w 104"/>
              <a:gd name="T19" fmla="*/ 2147483647 h 95"/>
              <a:gd name="T20" fmla="*/ 2147483647 w 104"/>
              <a:gd name="T21" fmla="*/ 2147483647 h 95"/>
              <a:gd name="T22" fmla="*/ 2147483647 w 104"/>
              <a:gd name="T23" fmla="*/ 2147483647 h 95"/>
              <a:gd name="T24" fmla="*/ 2147483647 w 104"/>
              <a:gd name="T25" fmla="*/ 2147483647 h 95"/>
              <a:gd name="T26" fmla="*/ 2147483647 w 104"/>
              <a:gd name="T27" fmla="*/ 2147483647 h 95"/>
              <a:gd name="T28" fmla="*/ 2147483647 w 104"/>
              <a:gd name="T29" fmla="*/ 2147483647 h 95"/>
              <a:gd name="T30" fmla="*/ 2147483647 w 104"/>
              <a:gd name="T31" fmla="*/ 0 h 95"/>
              <a:gd name="T32" fmla="*/ 2147483647 w 104"/>
              <a:gd name="T33" fmla="*/ 0 h 95"/>
              <a:gd name="T34" fmla="*/ 2147483647 w 104"/>
              <a:gd name="T35" fmla="*/ 2147483647 h 95"/>
              <a:gd name="T36" fmla="*/ 2147483647 w 104"/>
              <a:gd name="T37" fmla="*/ 2147483647 h 95"/>
              <a:gd name="T38" fmla="*/ 2147483647 w 104"/>
              <a:gd name="T39" fmla="*/ 2147483647 h 95"/>
              <a:gd name="T40" fmla="*/ 2147483647 w 104"/>
              <a:gd name="T41" fmla="*/ 2147483647 h 95"/>
              <a:gd name="T42" fmla="*/ 2147483647 w 104"/>
              <a:gd name="T43" fmla="*/ 2147483647 h 95"/>
              <a:gd name="T44" fmla="*/ 2147483647 w 104"/>
              <a:gd name="T45" fmla="*/ 2147483647 h 95"/>
              <a:gd name="T46" fmla="*/ 2147483647 w 104"/>
              <a:gd name="T47" fmla="*/ 2147483647 h 95"/>
              <a:gd name="T48" fmla="*/ 2147483647 w 104"/>
              <a:gd name="T49" fmla="*/ 2147483647 h 95"/>
              <a:gd name="T50" fmla="*/ 2147483647 w 104"/>
              <a:gd name="T51" fmla="*/ 2147483647 h 95"/>
              <a:gd name="T52" fmla="*/ 2147483647 w 104"/>
              <a:gd name="T53" fmla="*/ 2147483647 h 95"/>
              <a:gd name="T54" fmla="*/ 2147483647 w 104"/>
              <a:gd name="T55" fmla="*/ 2147483647 h 95"/>
              <a:gd name="T56" fmla="*/ 2147483647 w 104"/>
              <a:gd name="T57" fmla="*/ 2147483647 h 95"/>
              <a:gd name="T58" fmla="*/ 2147483647 w 104"/>
              <a:gd name="T59" fmla="*/ 2147483647 h 95"/>
              <a:gd name="T60" fmla="*/ 2147483647 w 104"/>
              <a:gd name="T61" fmla="*/ 2147483647 h 95"/>
              <a:gd name="T62" fmla="*/ 2147483647 w 104"/>
              <a:gd name="T63" fmla="*/ 2147483647 h 95"/>
              <a:gd name="T64" fmla="*/ 2147483647 w 104"/>
              <a:gd name="T65" fmla="*/ 2147483647 h 95"/>
              <a:gd name="T66" fmla="*/ 2147483647 w 104"/>
              <a:gd name="T67" fmla="*/ 2147483647 h 95"/>
              <a:gd name="T68" fmla="*/ 2147483647 w 104"/>
              <a:gd name="T69" fmla="*/ 2147483647 h 95"/>
              <a:gd name="T70" fmla="*/ 2147483647 w 104"/>
              <a:gd name="T71" fmla="*/ 2147483647 h 95"/>
              <a:gd name="T72" fmla="*/ 2147483647 w 104"/>
              <a:gd name="T73" fmla="*/ 2147483647 h 95"/>
              <a:gd name="T74" fmla="*/ 2147483647 w 104"/>
              <a:gd name="T75" fmla="*/ 2147483647 h 95"/>
              <a:gd name="T76" fmla="*/ 2147483647 w 104"/>
              <a:gd name="T77" fmla="*/ 2147483647 h 95"/>
              <a:gd name="T78" fmla="*/ 2147483647 w 104"/>
              <a:gd name="T79" fmla="*/ 2147483647 h 95"/>
              <a:gd name="T80" fmla="*/ 2147483647 w 104"/>
              <a:gd name="T81" fmla="*/ 2147483647 h 95"/>
              <a:gd name="T82" fmla="*/ 2147483647 w 104"/>
              <a:gd name="T83" fmla="*/ 2147483647 h 95"/>
              <a:gd name="T84" fmla="*/ 2147483647 w 104"/>
              <a:gd name="T85" fmla="*/ 2147483647 h 95"/>
              <a:gd name="T86" fmla="*/ 2147483647 w 104"/>
              <a:gd name="T87" fmla="*/ 2147483647 h 95"/>
              <a:gd name="T88" fmla="*/ 2147483647 w 104"/>
              <a:gd name="T89" fmla="*/ 2147483647 h 95"/>
              <a:gd name="T90" fmla="*/ 2147483647 w 104"/>
              <a:gd name="T91" fmla="*/ 2147483647 h 95"/>
              <a:gd name="T92" fmla="*/ 2147483647 w 104"/>
              <a:gd name="T93" fmla="*/ 2147483647 h 95"/>
              <a:gd name="T94" fmla="*/ 2147483647 w 104"/>
              <a:gd name="T95" fmla="*/ 2147483647 h 95"/>
              <a:gd name="T96" fmla="*/ 2147483647 w 104"/>
              <a:gd name="T97" fmla="*/ 2147483647 h 95"/>
              <a:gd name="T98" fmla="*/ 2147483647 w 104"/>
              <a:gd name="T99" fmla="*/ 2147483647 h 95"/>
              <a:gd name="T100" fmla="*/ 2147483647 w 104"/>
              <a:gd name="T101" fmla="*/ 2147483647 h 95"/>
              <a:gd name="T102" fmla="*/ 2147483647 w 104"/>
              <a:gd name="T103" fmla="*/ 2147483647 h 95"/>
              <a:gd name="T104" fmla="*/ 2147483647 w 104"/>
              <a:gd name="T105" fmla="*/ 2147483647 h 95"/>
              <a:gd name="T106" fmla="*/ 2147483647 w 104"/>
              <a:gd name="T107" fmla="*/ 2147483647 h 95"/>
              <a:gd name="T108" fmla="*/ 2147483647 w 104"/>
              <a:gd name="T109" fmla="*/ 2147483647 h 95"/>
              <a:gd name="T110" fmla="*/ 2147483647 w 104"/>
              <a:gd name="T111" fmla="*/ 2147483647 h 95"/>
              <a:gd name="T112" fmla="*/ 2147483647 w 104"/>
              <a:gd name="T113" fmla="*/ 2147483647 h 95"/>
              <a:gd name="T114" fmla="*/ 2147483647 w 104"/>
              <a:gd name="T115" fmla="*/ 2147483647 h 95"/>
              <a:gd name="T116" fmla="*/ 2147483647 w 104"/>
              <a:gd name="T117" fmla="*/ 2147483647 h 95"/>
              <a:gd name="T118" fmla="*/ 2147483647 w 104"/>
              <a:gd name="T119" fmla="*/ 2147483647 h 9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04"/>
              <a:gd name="T181" fmla="*/ 0 h 95"/>
              <a:gd name="T182" fmla="*/ 104 w 104"/>
              <a:gd name="T183" fmla="*/ 95 h 9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04" h="95">
                <a:moveTo>
                  <a:pt x="54" y="75"/>
                </a:moveTo>
                <a:lnTo>
                  <a:pt x="55" y="72"/>
                </a:lnTo>
                <a:lnTo>
                  <a:pt x="25" y="76"/>
                </a:lnTo>
                <a:lnTo>
                  <a:pt x="0" y="74"/>
                </a:lnTo>
                <a:lnTo>
                  <a:pt x="7" y="66"/>
                </a:lnTo>
                <a:lnTo>
                  <a:pt x="19" y="58"/>
                </a:lnTo>
                <a:lnTo>
                  <a:pt x="6" y="58"/>
                </a:lnTo>
                <a:lnTo>
                  <a:pt x="11" y="55"/>
                </a:lnTo>
                <a:lnTo>
                  <a:pt x="26" y="47"/>
                </a:lnTo>
                <a:lnTo>
                  <a:pt x="28" y="49"/>
                </a:lnTo>
                <a:lnTo>
                  <a:pt x="31" y="43"/>
                </a:lnTo>
                <a:lnTo>
                  <a:pt x="28" y="40"/>
                </a:lnTo>
                <a:lnTo>
                  <a:pt x="34" y="38"/>
                </a:lnTo>
                <a:lnTo>
                  <a:pt x="50" y="16"/>
                </a:lnTo>
                <a:lnTo>
                  <a:pt x="68" y="1"/>
                </a:lnTo>
                <a:lnTo>
                  <a:pt x="77" y="0"/>
                </a:lnTo>
                <a:lnTo>
                  <a:pt x="83" y="0"/>
                </a:lnTo>
                <a:lnTo>
                  <a:pt x="72" y="4"/>
                </a:lnTo>
                <a:lnTo>
                  <a:pt x="75" y="7"/>
                </a:lnTo>
                <a:lnTo>
                  <a:pt x="69" y="14"/>
                </a:lnTo>
                <a:lnTo>
                  <a:pt x="49" y="37"/>
                </a:lnTo>
                <a:lnTo>
                  <a:pt x="65" y="27"/>
                </a:lnTo>
                <a:lnTo>
                  <a:pt x="61" y="30"/>
                </a:lnTo>
                <a:lnTo>
                  <a:pt x="73" y="29"/>
                </a:lnTo>
                <a:lnTo>
                  <a:pt x="62" y="35"/>
                </a:lnTo>
                <a:lnTo>
                  <a:pt x="62" y="38"/>
                </a:lnTo>
                <a:lnTo>
                  <a:pt x="73" y="40"/>
                </a:lnTo>
                <a:lnTo>
                  <a:pt x="71" y="44"/>
                </a:lnTo>
                <a:lnTo>
                  <a:pt x="86" y="39"/>
                </a:lnTo>
                <a:lnTo>
                  <a:pt x="85" y="42"/>
                </a:lnTo>
                <a:lnTo>
                  <a:pt x="98" y="41"/>
                </a:lnTo>
                <a:lnTo>
                  <a:pt x="89" y="51"/>
                </a:lnTo>
                <a:lnTo>
                  <a:pt x="92" y="55"/>
                </a:lnTo>
                <a:lnTo>
                  <a:pt x="86" y="60"/>
                </a:lnTo>
                <a:lnTo>
                  <a:pt x="104" y="56"/>
                </a:lnTo>
                <a:lnTo>
                  <a:pt x="86" y="66"/>
                </a:lnTo>
                <a:lnTo>
                  <a:pt x="90" y="69"/>
                </a:lnTo>
                <a:lnTo>
                  <a:pt x="87" y="69"/>
                </a:lnTo>
                <a:lnTo>
                  <a:pt x="87" y="76"/>
                </a:lnTo>
                <a:lnTo>
                  <a:pt x="103" y="64"/>
                </a:lnTo>
                <a:lnTo>
                  <a:pt x="96" y="76"/>
                </a:lnTo>
                <a:lnTo>
                  <a:pt x="103" y="72"/>
                </a:lnTo>
                <a:lnTo>
                  <a:pt x="104" y="77"/>
                </a:lnTo>
                <a:lnTo>
                  <a:pt x="91" y="95"/>
                </a:lnTo>
                <a:lnTo>
                  <a:pt x="85" y="91"/>
                </a:lnTo>
                <a:lnTo>
                  <a:pt x="85" y="86"/>
                </a:lnTo>
                <a:lnTo>
                  <a:pt x="75" y="90"/>
                </a:lnTo>
                <a:lnTo>
                  <a:pt x="84" y="76"/>
                </a:lnTo>
                <a:lnTo>
                  <a:pt x="81" y="71"/>
                </a:lnTo>
                <a:lnTo>
                  <a:pt x="72" y="80"/>
                </a:lnTo>
                <a:lnTo>
                  <a:pt x="77" y="76"/>
                </a:lnTo>
                <a:lnTo>
                  <a:pt x="51" y="90"/>
                </a:lnTo>
                <a:lnTo>
                  <a:pt x="50" y="86"/>
                </a:lnTo>
                <a:lnTo>
                  <a:pt x="71" y="74"/>
                </a:lnTo>
                <a:lnTo>
                  <a:pt x="66" y="76"/>
                </a:lnTo>
                <a:lnTo>
                  <a:pt x="69" y="72"/>
                </a:lnTo>
                <a:lnTo>
                  <a:pt x="61" y="75"/>
                </a:lnTo>
                <a:lnTo>
                  <a:pt x="55" y="78"/>
                </a:lnTo>
                <a:lnTo>
                  <a:pt x="48" y="77"/>
                </a:lnTo>
                <a:lnTo>
                  <a:pt x="54" y="75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87" name="Freeform 478"/>
          <p:cNvSpPr>
            <a:spLocks/>
          </p:cNvSpPr>
          <p:nvPr/>
        </p:nvSpPr>
        <p:spPr bwMode="auto">
          <a:xfrm>
            <a:off x="2426834" y="2041514"/>
            <a:ext cx="290512" cy="50800"/>
          </a:xfrm>
          <a:custGeom>
            <a:avLst/>
            <a:gdLst>
              <a:gd name="T0" fmla="*/ 2147483647 w 183"/>
              <a:gd name="T1" fmla="*/ 2147483647 h 32"/>
              <a:gd name="T2" fmla="*/ 2147483647 w 183"/>
              <a:gd name="T3" fmla="*/ 2147483647 h 32"/>
              <a:gd name="T4" fmla="*/ 2147483647 w 183"/>
              <a:gd name="T5" fmla="*/ 2147483647 h 32"/>
              <a:gd name="T6" fmla="*/ 2147483647 w 183"/>
              <a:gd name="T7" fmla="*/ 2147483647 h 32"/>
              <a:gd name="T8" fmla="*/ 2147483647 w 183"/>
              <a:gd name="T9" fmla="*/ 0 h 32"/>
              <a:gd name="T10" fmla="*/ 0 w 183"/>
              <a:gd name="T11" fmla="*/ 2147483647 h 32"/>
              <a:gd name="T12" fmla="*/ 2147483647 w 183"/>
              <a:gd name="T13" fmla="*/ 2147483647 h 32"/>
              <a:gd name="T14" fmla="*/ 2147483647 w 183"/>
              <a:gd name="T15" fmla="*/ 2147483647 h 32"/>
              <a:gd name="T16" fmla="*/ 2147483647 w 183"/>
              <a:gd name="T17" fmla="*/ 2147483647 h 32"/>
              <a:gd name="T18" fmla="*/ 2147483647 w 183"/>
              <a:gd name="T19" fmla="*/ 2147483647 h 32"/>
              <a:gd name="T20" fmla="*/ 2147483647 w 183"/>
              <a:gd name="T21" fmla="*/ 2147483647 h 32"/>
              <a:gd name="T22" fmla="*/ 2147483647 w 183"/>
              <a:gd name="T23" fmla="*/ 2147483647 h 32"/>
              <a:gd name="T24" fmla="*/ 2147483647 w 183"/>
              <a:gd name="T25" fmla="*/ 2147483647 h 32"/>
              <a:gd name="T26" fmla="*/ 2147483647 w 183"/>
              <a:gd name="T27" fmla="*/ 2147483647 h 32"/>
              <a:gd name="T28" fmla="*/ 2147483647 w 183"/>
              <a:gd name="T29" fmla="*/ 2147483647 h 32"/>
              <a:gd name="T30" fmla="*/ 2147483647 w 183"/>
              <a:gd name="T31" fmla="*/ 2147483647 h 32"/>
              <a:gd name="T32" fmla="*/ 2147483647 w 183"/>
              <a:gd name="T33" fmla="*/ 2147483647 h 3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83"/>
              <a:gd name="T52" fmla="*/ 0 h 32"/>
              <a:gd name="T53" fmla="*/ 183 w 183"/>
              <a:gd name="T54" fmla="*/ 32 h 3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83" h="32">
                <a:moveTo>
                  <a:pt x="74" y="16"/>
                </a:moveTo>
                <a:lnTo>
                  <a:pt x="54" y="9"/>
                </a:lnTo>
                <a:lnTo>
                  <a:pt x="80" y="9"/>
                </a:lnTo>
                <a:lnTo>
                  <a:pt x="33" y="7"/>
                </a:lnTo>
                <a:lnTo>
                  <a:pt x="41" y="0"/>
                </a:lnTo>
                <a:lnTo>
                  <a:pt x="0" y="1"/>
                </a:lnTo>
                <a:lnTo>
                  <a:pt x="38" y="7"/>
                </a:lnTo>
                <a:lnTo>
                  <a:pt x="30" y="20"/>
                </a:lnTo>
                <a:lnTo>
                  <a:pt x="25" y="32"/>
                </a:lnTo>
                <a:lnTo>
                  <a:pt x="63" y="32"/>
                </a:lnTo>
                <a:lnTo>
                  <a:pt x="101" y="31"/>
                </a:lnTo>
                <a:lnTo>
                  <a:pt x="139" y="29"/>
                </a:lnTo>
                <a:lnTo>
                  <a:pt x="179" y="29"/>
                </a:lnTo>
                <a:lnTo>
                  <a:pt x="183" y="22"/>
                </a:lnTo>
                <a:lnTo>
                  <a:pt x="153" y="15"/>
                </a:lnTo>
                <a:lnTo>
                  <a:pt x="113" y="15"/>
                </a:lnTo>
                <a:lnTo>
                  <a:pt x="74" y="16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88" name="Freeform 479"/>
          <p:cNvSpPr>
            <a:spLocks/>
          </p:cNvSpPr>
          <p:nvPr/>
        </p:nvSpPr>
        <p:spPr bwMode="auto">
          <a:xfrm>
            <a:off x="2526846" y="1944677"/>
            <a:ext cx="185738" cy="65087"/>
          </a:xfrm>
          <a:custGeom>
            <a:avLst/>
            <a:gdLst>
              <a:gd name="T0" fmla="*/ 2147483647 w 117"/>
              <a:gd name="T1" fmla="*/ 2147483647 h 41"/>
              <a:gd name="T2" fmla="*/ 2147483647 w 117"/>
              <a:gd name="T3" fmla="*/ 2147483647 h 41"/>
              <a:gd name="T4" fmla="*/ 2147483647 w 117"/>
              <a:gd name="T5" fmla="*/ 0 h 41"/>
              <a:gd name="T6" fmla="*/ 2147483647 w 117"/>
              <a:gd name="T7" fmla="*/ 2147483647 h 41"/>
              <a:gd name="T8" fmla="*/ 2147483647 w 117"/>
              <a:gd name="T9" fmla="*/ 2147483647 h 41"/>
              <a:gd name="T10" fmla="*/ 2147483647 w 117"/>
              <a:gd name="T11" fmla="*/ 2147483647 h 41"/>
              <a:gd name="T12" fmla="*/ 2147483647 w 117"/>
              <a:gd name="T13" fmla="*/ 2147483647 h 41"/>
              <a:gd name="T14" fmla="*/ 2147483647 w 117"/>
              <a:gd name="T15" fmla="*/ 2147483647 h 41"/>
              <a:gd name="T16" fmla="*/ 2147483647 w 117"/>
              <a:gd name="T17" fmla="*/ 2147483647 h 41"/>
              <a:gd name="T18" fmla="*/ 2147483647 w 117"/>
              <a:gd name="T19" fmla="*/ 2147483647 h 41"/>
              <a:gd name="T20" fmla="*/ 2147483647 w 117"/>
              <a:gd name="T21" fmla="*/ 2147483647 h 41"/>
              <a:gd name="T22" fmla="*/ 2147483647 w 117"/>
              <a:gd name="T23" fmla="*/ 2147483647 h 41"/>
              <a:gd name="T24" fmla="*/ 0 w 117"/>
              <a:gd name="T25" fmla="*/ 2147483647 h 41"/>
              <a:gd name="T26" fmla="*/ 2147483647 w 117"/>
              <a:gd name="T27" fmla="*/ 2147483647 h 4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17"/>
              <a:gd name="T43" fmla="*/ 0 h 41"/>
              <a:gd name="T44" fmla="*/ 117 w 117"/>
              <a:gd name="T45" fmla="*/ 41 h 4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17" h="41">
                <a:moveTo>
                  <a:pt x="24" y="12"/>
                </a:moveTo>
                <a:lnTo>
                  <a:pt x="15" y="8"/>
                </a:lnTo>
                <a:lnTo>
                  <a:pt x="55" y="0"/>
                </a:lnTo>
                <a:lnTo>
                  <a:pt x="104" y="9"/>
                </a:lnTo>
                <a:lnTo>
                  <a:pt x="93" y="21"/>
                </a:lnTo>
                <a:lnTo>
                  <a:pt x="117" y="24"/>
                </a:lnTo>
                <a:lnTo>
                  <a:pt x="74" y="32"/>
                </a:lnTo>
                <a:lnTo>
                  <a:pt x="56" y="40"/>
                </a:lnTo>
                <a:lnTo>
                  <a:pt x="48" y="35"/>
                </a:lnTo>
                <a:lnTo>
                  <a:pt x="47" y="41"/>
                </a:lnTo>
                <a:lnTo>
                  <a:pt x="7" y="29"/>
                </a:lnTo>
                <a:lnTo>
                  <a:pt x="55" y="25"/>
                </a:lnTo>
                <a:lnTo>
                  <a:pt x="0" y="19"/>
                </a:lnTo>
                <a:lnTo>
                  <a:pt x="24" y="12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89" name="Freeform 480"/>
          <p:cNvSpPr>
            <a:spLocks/>
          </p:cNvSpPr>
          <p:nvPr/>
        </p:nvSpPr>
        <p:spPr bwMode="auto">
          <a:xfrm>
            <a:off x="1990271" y="2041514"/>
            <a:ext cx="249238" cy="58738"/>
          </a:xfrm>
          <a:custGeom>
            <a:avLst/>
            <a:gdLst>
              <a:gd name="T0" fmla="*/ 2147483647 w 157"/>
              <a:gd name="T1" fmla="*/ 2147483647 h 37"/>
              <a:gd name="T2" fmla="*/ 2147483647 w 157"/>
              <a:gd name="T3" fmla="*/ 2147483647 h 37"/>
              <a:gd name="T4" fmla="*/ 2147483647 w 157"/>
              <a:gd name="T5" fmla="*/ 2147483647 h 37"/>
              <a:gd name="T6" fmla="*/ 2147483647 w 157"/>
              <a:gd name="T7" fmla="*/ 2147483647 h 37"/>
              <a:gd name="T8" fmla="*/ 0 w 157"/>
              <a:gd name="T9" fmla="*/ 2147483647 h 37"/>
              <a:gd name="T10" fmla="*/ 2147483647 w 157"/>
              <a:gd name="T11" fmla="*/ 2147483647 h 37"/>
              <a:gd name="T12" fmla="*/ 2147483647 w 157"/>
              <a:gd name="T13" fmla="*/ 2147483647 h 37"/>
              <a:gd name="T14" fmla="*/ 2147483647 w 157"/>
              <a:gd name="T15" fmla="*/ 2147483647 h 37"/>
              <a:gd name="T16" fmla="*/ 2147483647 w 157"/>
              <a:gd name="T17" fmla="*/ 2147483647 h 37"/>
              <a:gd name="T18" fmla="*/ 2147483647 w 157"/>
              <a:gd name="T19" fmla="*/ 2147483647 h 37"/>
              <a:gd name="T20" fmla="*/ 2147483647 w 157"/>
              <a:gd name="T21" fmla="*/ 2147483647 h 37"/>
              <a:gd name="T22" fmla="*/ 2147483647 w 157"/>
              <a:gd name="T23" fmla="*/ 2147483647 h 37"/>
              <a:gd name="T24" fmla="*/ 2147483647 w 157"/>
              <a:gd name="T25" fmla="*/ 0 h 37"/>
              <a:gd name="T26" fmla="*/ 2147483647 w 157"/>
              <a:gd name="T27" fmla="*/ 2147483647 h 37"/>
              <a:gd name="T28" fmla="*/ 2147483647 w 157"/>
              <a:gd name="T29" fmla="*/ 2147483647 h 37"/>
              <a:gd name="T30" fmla="*/ 2147483647 w 157"/>
              <a:gd name="T31" fmla="*/ 2147483647 h 37"/>
              <a:gd name="T32" fmla="*/ 2147483647 w 157"/>
              <a:gd name="T33" fmla="*/ 2147483647 h 37"/>
              <a:gd name="T34" fmla="*/ 2147483647 w 157"/>
              <a:gd name="T35" fmla="*/ 2147483647 h 37"/>
              <a:gd name="T36" fmla="*/ 2147483647 w 157"/>
              <a:gd name="T37" fmla="*/ 2147483647 h 3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57"/>
              <a:gd name="T58" fmla="*/ 0 h 37"/>
              <a:gd name="T59" fmla="*/ 157 w 157"/>
              <a:gd name="T60" fmla="*/ 37 h 3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57" h="37">
                <a:moveTo>
                  <a:pt x="43" y="37"/>
                </a:moveTo>
                <a:lnTo>
                  <a:pt x="28" y="33"/>
                </a:lnTo>
                <a:lnTo>
                  <a:pt x="78" y="23"/>
                </a:lnTo>
                <a:lnTo>
                  <a:pt x="40" y="23"/>
                </a:lnTo>
                <a:lnTo>
                  <a:pt x="0" y="23"/>
                </a:lnTo>
                <a:lnTo>
                  <a:pt x="37" y="18"/>
                </a:lnTo>
                <a:lnTo>
                  <a:pt x="21" y="15"/>
                </a:lnTo>
                <a:lnTo>
                  <a:pt x="46" y="14"/>
                </a:lnTo>
                <a:lnTo>
                  <a:pt x="34" y="10"/>
                </a:lnTo>
                <a:lnTo>
                  <a:pt x="79" y="12"/>
                </a:lnTo>
                <a:lnTo>
                  <a:pt x="109" y="20"/>
                </a:lnTo>
                <a:lnTo>
                  <a:pt x="110" y="6"/>
                </a:lnTo>
                <a:lnTo>
                  <a:pt x="138" y="0"/>
                </a:lnTo>
                <a:lnTo>
                  <a:pt x="128" y="15"/>
                </a:lnTo>
                <a:lnTo>
                  <a:pt x="157" y="14"/>
                </a:lnTo>
                <a:lnTo>
                  <a:pt x="133" y="26"/>
                </a:lnTo>
                <a:lnTo>
                  <a:pt x="115" y="26"/>
                </a:lnTo>
                <a:lnTo>
                  <a:pt x="79" y="32"/>
                </a:lnTo>
                <a:lnTo>
                  <a:pt x="43" y="37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90" name="Freeform 481"/>
          <p:cNvSpPr>
            <a:spLocks/>
          </p:cNvSpPr>
          <p:nvPr/>
        </p:nvSpPr>
        <p:spPr bwMode="auto">
          <a:xfrm>
            <a:off x="2320471" y="2328852"/>
            <a:ext cx="155575" cy="77787"/>
          </a:xfrm>
          <a:custGeom>
            <a:avLst/>
            <a:gdLst>
              <a:gd name="T0" fmla="*/ 2147483647 w 98"/>
              <a:gd name="T1" fmla="*/ 2147483647 h 49"/>
              <a:gd name="T2" fmla="*/ 2147483647 w 98"/>
              <a:gd name="T3" fmla="*/ 2147483647 h 49"/>
              <a:gd name="T4" fmla="*/ 2147483647 w 98"/>
              <a:gd name="T5" fmla="*/ 2147483647 h 49"/>
              <a:gd name="T6" fmla="*/ 2147483647 w 98"/>
              <a:gd name="T7" fmla="*/ 2147483647 h 49"/>
              <a:gd name="T8" fmla="*/ 2147483647 w 98"/>
              <a:gd name="T9" fmla="*/ 2147483647 h 49"/>
              <a:gd name="T10" fmla="*/ 2147483647 w 98"/>
              <a:gd name="T11" fmla="*/ 2147483647 h 49"/>
              <a:gd name="T12" fmla="*/ 0 w 98"/>
              <a:gd name="T13" fmla="*/ 2147483647 h 49"/>
              <a:gd name="T14" fmla="*/ 2147483647 w 98"/>
              <a:gd name="T15" fmla="*/ 2147483647 h 49"/>
              <a:gd name="T16" fmla="*/ 2147483647 w 98"/>
              <a:gd name="T17" fmla="*/ 2147483647 h 49"/>
              <a:gd name="T18" fmla="*/ 2147483647 w 98"/>
              <a:gd name="T19" fmla="*/ 0 h 49"/>
              <a:gd name="T20" fmla="*/ 2147483647 w 98"/>
              <a:gd name="T21" fmla="*/ 2147483647 h 49"/>
              <a:gd name="T22" fmla="*/ 2147483647 w 98"/>
              <a:gd name="T23" fmla="*/ 2147483647 h 49"/>
              <a:gd name="T24" fmla="*/ 2147483647 w 98"/>
              <a:gd name="T25" fmla="*/ 2147483647 h 49"/>
              <a:gd name="T26" fmla="*/ 2147483647 w 98"/>
              <a:gd name="T27" fmla="*/ 2147483647 h 49"/>
              <a:gd name="T28" fmla="*/ 2147483647 w 98"/>
              <a:gd name="T29" fmla="*/ 2147483647 h 49"/>
              <a:gd name="T30" fmla="*/ 2147483647 w 98"/>
              <a:gd name="T31" fmla="*/ 2147483647 h 49"/>
              <a:gd name="T32" fmla="*/ 2147483647 w 98"/>
              <a:gd name="T33" fmla="*/ 2147483647 h 49"/>
              <a:gd name="T34" fmla="*/ 2147483647 w 98"/>
              <a:gd name="T35" fmla="*/ 2147483647 h 49"/>
              <a:gd name="T36" fmla="*/ 2147483647 w 98"/>
              <a:gd name="T37" fmla="*/ 2147483647 h 4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98"/>
              <a:gd name="T58" fmla="*/ 0 h 49"/>
              <a:gd name="T59" fmla="*/ 98 w 98"/>
              <a:gd name="T60" fmla="*/ 49 h 4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98" h="49">
                <a:moveTo>
                  <a:pt x="69" y="36"/>
                </a:moveTo>
                <a:lnTo>
                  <a:pt x="60" y="33"/>
                </a:lnTo>
                <a:lnTo>
                  <a:pt x="61" y="30"/>
                </a:lnTo>
                <a:lnTo>
                  <a:pt x="54" y="34"/>
                </a:lnTo>
                <a:lnTo>
                  <a:pt x="22" y="49"/>
                </a:lnTo>
                <a:lnTo>
                  <a:pt x="21" y="38"/>
                </a:lnTo>
                <a:lnTo>
                  <a:pt x="0" y="39"/>
                </a:lnTo>
                <a:lnTo>
                  <a:pt x="21" y="29"/>
                </a:lnTo>
                <a:lnTo>
                  <a:pt x="34" y="14"/>
                </a:lnTo>
                <a:lnTo>
                  <a:pt x="47" y="0"/>
                </a:lnTo>
                <a:lnTo>
                  <a:pt x="54" y="3"/>
                </a:lnTo>
                <a:lnTo>
                  <a:pt x="53" y="11"/>
                </a:lnTo>
                <a:lnTo>
                  <a:pt x="60" y="8"/>
                </a:lnTo>
                <a:lnTo>
                  <a:pt x="85" y="24"/>
                </a:lnTo>
                <a:lnTo>
                  <a:pt x="77" y="33"/>
                </a:lnTo>
                <a:lnTo>
                  <a:pt x="96" y="33"/>
                </a:lnTo>
                <a:lnTo>
                  <a:pt x="98" y="37"/>
                </a:lnTo>
                <a:lnTo>
                  <a:pt x="82" y="42"/>
                </a:lnTo>
                <a:lnTo>
                  <a:pt x="69" y="36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91" name="Freeform 482"/>
          <p:cNvSpPr>
            <a:spLocks/>
          </p:cNvSpPr>
          <p:nvPr/>
        </p:nvSpPr>
        <p:spPr bwMode="auto">
          <a:xfrm>
            <a:off x="2207759" y="2117714"/>
            <a:ext cx="136525" cy="58738"/>
          </a:xfrm>
          <a:custGeom>
            <a:avLst/>
            <a:gdLst>
              <a:gd name="T0" fmla="*/ 2147483647 w 86"/>
              <a:gd name="T1" fmla="*/ 0 h 37"/>
              <a:gd name="T2" fmla="*/ 2147483647 w 86"/>
              <a:gd name="T3" fmla="*/ 0 h 37"/>
              <a:gd name="T4" fmla="*/ 2147483647 w 86"/>
              <a:gd name="T5" fmla="*/ 2147483647 h 37"/>
              <a:gd name="T6" fmla="*/ 2147483647 w 86"/>
              <a:gd name="T7" fmla="*/ 2147483647 h 37"/>
              <a:gd name="T8" fmla="*/ 0 w 86"/>
              <a:gd name="T9" fmla="*/ 2147483647 h 37"/>
              <a:gd name="T10" fmla="*/ 2147483647 w 86"/>
              <a:gd name="T11" fmla="*/ 2147483647 h 37"/>
              <a:gd name="T12" fmla="*/ 2147483647 w 86"/>
              <a:gd name="T13" fmla="*/ 2147483647 h 37"/>
              <a:gd name="T14" fmla="*/ 2147483647 w 86"/>
              <a:gd name="T15" fmla="*/ 2147483647 h 37"/>
              <a:gd name="T16" fmla="*/ 2147483647 w 86"/>
              <a:gd name="T17" fmla="*/ 2147483647 h 37"/>
              <a:gd name="T18" fmla="*/ 2147483647 w 86"/>
              <a:gd name="T19" fmla="*/ 2147483647 h 37"/>
              <a:gd name="T20" fmla="*/ 2147483647 w 86"/>
              <a:gd name="T21" fmla="*/ 0 h 3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6"/>
              <a:gd name="T34" fmla="*/ 0 h 37"/>
              <a:gd name="T35" fmla="*/ 86 w 86"/>
              <a:gd name="T36" fmla="*/ 37 h 3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6" h="37">
                <a:moveTo>
                  <a:pt x="86" y="0"/>
                </a:moveTo>
                <a:lnTo>
                  <a:pt x="36" y="0"/>
                </a:lnTo>
                <a:lnTo>
                  <a:pt x="41" y="9"/>
                </a:lnTo>
                <a:lnTo>
                  <a:pt x="30" y="14"/>
                </a:lnTo>
                <a:lnTo>
                  <a:pt x="0" y="15"/>
                </a:lnTo>
                <a:lnTo>
                  <a:pt x="17" y="26"/>
                </a:lnTo>
                <a:lnTo>
                  <a:pt x="36" y="37"/>
                </a:lnTo>
                <a:lnTo>
                  <a:pt x="39" y="31"/>
                </a:lnTo>
                <a:lnTo>
                  <a:pt x="62" y="31"/>
                </a:lnTo>
                <a:lnTo>
                  <a:pt x="74" y="15"/>
                </a:lnTo>
                <a:lnTo>
                  <a:pt x="86" y="0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92" name="Freeform 483"/>
          <p:cNvSpPr>
            <a:spLocks/>
          </p:cNvSpPr>
          <p:nvPr/>
        </p:nvSpPr>
        <p:spPr bwMode="auto">
          <a:xfrm>
            <a:off x="2334759" y="2106602"/>
            <a:ext cx="144462" cy="55562"/>
          </a:xfrm>
          <a:custGeom>
            <a:avLst/>
            <a:gdLst>
              <a:gd name="T0" fmla="*/ 2147483647 w 91"/>
              <a:gd name="T1" fmla="*/ 2147483647 h 35"/>
              <a:gd name="T2" fmla="*/ 2147483647 w 91"/>
              <a:gd name="T3" fmla="*/ 2147483647 h 35"/>
              <a:gd name="T4" fmla="*/ 2147483647 w 91"/>
              <a:gd name="T5" fmla="*/ 2147483647 h 35"/>
              <a:gd name="T6" fmla="*/ 2147483647 w 91"/>
              <a:gd name="T7" fmla="*/ 2147483647 h 35"/>
              <a:gd name="T8" fmla="*/ 0 w 91"/>
              <a:gd name="T9" fmla="*/ 2147483647 h 35"/>
              <a:gd name="T10" fmla="*/ 2147483647 w 91"/>
              <a:gd name="T11" fmla="*/ 2147483647 h 35"/>
              <a:gd name="T12" fmla="*/ 2147483647 w 91"/>
              <a:gd name="T13" fmla="*/ 2147483647 h 35"/>
              <a:gd name="T14" fmla="*/ 2147483647 w 91"/>
              <a:gd name="T15" fmla="*/ 2147483647 h 35"/>
              <a:gd name="T16" fmla="*/ 2147483647 w 91"/>
              <a:gd name="T17" fmla="*/ 2147483647 h 35"/>
              <a:gd name="T18" fmla="*/ 2147483647 w 91"/>
              <a:gd name="T19" fmla="*/ 0 h 35"/>
              <a:gd name="T20" fmla="*/ 2147483647 w 91"/>
              <a:gd name="T21" fmla="*/ 2147483647 h 35"/>
              <a:gd name="T22" fmla="*/ 2147483647 w 91"/>
              <a:gd name="T23" fmla="*/ 2147483647 h 35"/>
              <a:gd name="T24" fmla="*/ 2147483647 w 91"/>
              <a:gd name="T25" fmla="*/ 2147483647 h 3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1"/>
              <a:gd name="T40" fmla="*/ 0 h 35"/>
              <a:gd name="T41" fmla="*/ 91 w 91"/>
              <a:gd name="T42" fmla="*/ 35 h 3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1" h="35">
                <a:moveTo>
                  <a:pt x="56" y="21"/>
                </a:moveTo>
                <a:lnTo>
                  <a:pt x="26" y="22"/>
                </a:lnTo>
                <a:lnTo>
                  <a:pt x="30" y="26"/>
                </a:lnTo>
                <a:lnTo>
                  <a:pt x="15" y="34"/>
                </a:lnTo>
                <a:lnTo>
                  <a:pt x="0" y="35"/>
                </a:lnTo>
                <a:lnTo>
                  <a:pt x="3" y="33"/>
                </a:lnTo>
                <a:lnTo>
                  <a:pt x="20" y="9"/>
                </a:lnTo>
                <a:lnTo>
                  <a:pt x="30" y="8"/>
                </a:lnTo>
                <a:lnTo>
                  <a:pt x="28" y="5"/>
                </a:lnTo>
                <a:lnTo>
                  <a:pt x="38" y="0"/>
                </a:lnTo>
                <a:lnTo>
                  <a:pt x="91" y="4"/>
                </a:lnTo>
                <a:lnTo>
                  <a:pt x="77" y="10"/>
                </a:lnTo>
                <a:lnTo>
                  <a:pt x="56" y="21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93" name="Freeform 484"/>
          <p:cNvSpPr>
            <a:spLocks/>
          </p:cNvSpPr>
          <p:nvPr/>
        </p:nvSpPr>
        <p:spPr bwMode="auto">
          <a:xfrm>
            <a:off x="1086984" y="2774939"/>
            <a:ext cx="76200" cy="73025"/>
          </a:xfrm>
          <a:custGeom>
            <a:avLst/>
            <a:gdLst>
              <a:gd name="T0" fmla="*/ 2147483647 w 48"/>
              <a:gd name="T1" fmla="*/ 2147483647 h 46"/>
              <a:gd name="T2" fmla="*/ 2147483647 w 48"/>
              <a:gd name="T3" fmla="*/ 2147483647 h 46"/>
              <a:gd name="T4" fmla="*/ 2147483647 w 48"/>
              <a:gd name="T5" fmla="*/ 2147483647 h 46"/>
              <a:gd name="T6" fmla="*/ 2147483647 w 48"/>
              <a:gd name="T7" fmla="*/ 2147483647 h 46"/>
              <a:gd name="T8" fmla="*/ 2147483647 w 48"/>
              <a:gd name="T9" fmla="*/ 2147483647 h 46"/>
              <a:gd name="T10" fmla="*/ 2147483647 w 48"/>
              <a:gd name="T11" fmla="*/ 2147483647 h 46"/>
              <a:gd name="T12" fmla="*/ 2147483647 w 48"/>
              <a:gd name="T13" fmla="*/ 2147483647 h 46"/>
              <a:gd name="T14" fmla="*/ 2147483647 w 48"/>
              <a:gd name="T15" fmla="*/ 2147483647 h 46"/>
              <a:gd name="T16" fmla="*/ 2147483647 w 48"/>
              <a:gd name="T17" fmla="*/ 2147483647 h 46"/>
              <a:gd name="T18" fmla="*/ 2147483647 w 48"/>
              <a:gd name="T19" fmla="*/ 2147483647 h 46"/>
              <a:gd name="T20" fmla="*/ 2147483647 w 48"/>
              <a:gd name="T21" fmla="*/ 2147483647 h 46"/>
              <a:gd name="T22" fmla="*/ 2147483647 w 48"/>
              <a:gd name="T23" fmla="*/ 2147483647 h 46"/>
              <a:gd name="T24" fmla="*/ 2147483647 w 48"/>
              <a:gd name="T25" fmla="*/ 2147483647 h 46"/>
              <a:gd name="T26" fmla="*/ 0 w 48"/>
              <a:gd name="T27" fmla="*/ 0 h 46"/>
              <a:gd name="T28" fmla="*/ 2147483647 w 48"/>
              <a:gd name="T29" fmla="*/ 2147483647 h 46"/>
              <a:gd name="T30" fmla="*/ 2147483647 w 48"/>
              <a:gd name="T31" fmla="*/ 2147483647 h 46"/>
              <a:gd name="T32" fmla="*/ 2147483647 w 48"/>
              <a:gd name="T33" fmla="*/ 2147483647 h 46"/>
              <a:gd name="T34" fmla="*/ 2147483647 w 48"/>
              <a:gd name="T35" fmla="*/ 2147483647 h 46"/>
              <a:gd name="T36" fmla="*/ 2147483647 w 48"/>
              <a:gd name="T37" fmla="*/ 2147483647 h 46"/>
              <a:gd name="T38" fmla="*/ 2147483647 w 48"/>
              <a:gd name="T39" fmla="*/ 2147483647 h 46"/>
              <a:gd name="T40" fmla="*/ 2147483647 w 48"/>
              <a:gd name="T41" fmla="*/ 2147483647 h 46"/>
              <a:gd name="T42" fmla="*/ 2147483647 w 48"/>
              <a:gd name="T43" fmla="*/ 2147483647 h 4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8"/>
              <a:gd name="T67" fmla="*/ 0 h 46"/>
              <a:gd name="T68" fmla="*/ 48 w 48"/>
              <a:gd name="T69" fmla="*/ 46 h 4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8" h="46">
                <a:moveTo>
                  <a:pt x="34" y="32"/>
                </a:moveTo>
                <a:lnTo>
                  <a:pt x="30" y="34"/>
                </a:lnTo>
                <a:lnTo>
                  <a:pt x="18" y="33"/>
                </a:lnTo>
                <a:lnTo>
                  <a:pt x="22" y="29"/>
                </a:lnTo>
                <a:lnTo>
                  <a:pt x="16" y="28"/>
                </a:lnTo>
                <a:lnTo>
                  <a:pt x="10" y="26"/>
                </a:lnTo>
                <a:lnTo>
                  <a:pt x="21" y="22"/>
                </a:lnTo>
                <a:lnTo>
                  <a:pt x="10" y="17"/>
                </a:lnTo>
                <a:lnTo>
                  <a:pt x="9" y="13"/>
                </a:lnTo>
                <a:lnTo>
                  <a:pt x="3" y="12"/>
                </a:lnTo>
                <a:lnTo>
                  <a:pt x="2" y="9"/>
                </a:lnTo>
                <a:lnTo>
                  <a:pt x="10" y="4"/>
                </a:lnTo>
                <a:lnTo>
                  <a:pt x="5" y="5"/>
                </a:lnTo>
                <a:lnTo>
                  <a:pt x="0" y="0"/>
                </a:lnTo>
                <a:lnTo>
                  <a:pt x="17" y="3"/>
                </a:lnTo>
                <a:lnTo>
                  <a:pt x="34" y="8"/>
                </a:lnTo>
                <a:lnTo>
                  <a:pt x="38" y="16"/>
                </a:lnTo>
                <a:lnTo>
                  <a:pt x="46" y="28"/>
                </a:lnTo>
                <a:lnTo>
                  <a:pt x="48" y="42"/>
                </a:lnTo>
                <a:lnTo>
                  <a:pt x="48" y="46"/>
                </a:lnTo>
                <a:lnTo>
                  <a:pt x="24" y="39"/>
                </a:lnTo>
                <a:lnTo>
                  <a:pt x="34" y="32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94" name="Freeform 485"/>
          <p:cNvSpPr>
            <a:spLocks/>
          </p:cNvSpPr>
          <p:nvPr/>
        </p:nvSpPr>
        <p:spPr bwMode="auto">
          <a:xfrm>
            <a:off x="1923596" y="2025639"/>
            <a:ext cx="179388" cy="38100"/>
          </a:xfrm>
          <a:custGeom>
            <a:avLst/>
            <a:gdLst>
              <a:gd name="T0" fmla="*/ 2147483647 w 113"/>
              <a:gd name="T1" fmla="*/ 2147483647 h 24"/>
              <a:gd name="T2" fmla="*/ 2147483647 w 113"/>
              <a:gd name="T3" fmla="*/ 2147483647 h 24"/>
              <a:gd name="T4" fmla="*/ 2147483647 w 113"/>
              <a:gd name="T5" fmla="*/ 2147483647 h 24"/>
              <a:gd name="T6" fmla="*/ 2147483647 w 113"/>
              <a:gd name="T7" fmla="*/ 2147483647 h 24"/>
              <a:gd name="T8" fmla="*/ 2147483647 w 113"/>
              <a:gd name="T9" fmla="*/ 2147483647 h 24"/>
              <a:gd name="T10" fmla="*/ 2147483647 w 113"/>
              <a:gd name="T11" fmla="*/ 2147483647 h 24"/>
              <a:gd name="T12" fmla="*/ 2147483647 w 113"/>
              <a:gd name="T13" fmla="*/ 2147483647 h 24"/>
              <a:gd name="T14" fmla="*/ 2147483647 w 113"/>
              <a:gd name="T15" fmla="*/ 2147483647 h 24"/>
              <a:gd name="T16" fmla="*/ 2147483647 w 113"/>
              <a:gd name="T17" fmla="*/ 2147483647 h 24"/>
              <a:gd name="T18" fmla="*/ 0 w 113"/>
              <a:gd name="T19" fmla="*/ 2147483647 h 24"/>
              <a:gd name="T20" fmla="*/ 2147483647 w 113"/>
              <a:gd name="T21" fmla="*/ 2147483647 h 24"/>
              <a:gd name="T22" fmla="*/ 2147483647 w 113"/>
              <a:gd name="T23" fmla="*/ 2147483647 h 24"/>
              <a:gd name="T24" fmla="*/ 2147483647 w 113"/>
              <a:gd name="T25" fmla="*/ 2147483647 h 24"/>
              <a:gd name="T26" fmla="*/ 2147483647 w 113"/>
              <a:gd name="T27" fmla="*/ 0 h 24"/>
              <a:gd name="T28" fmla="*/ 2147483647 w 113"/>
              <a:gd name="T29" fmla="*/ 2147483647 h 24"/>
              <a:gd name="T30" fmla="*/ 2147483647 w 113"/>
              <a:gd name="T31" fmla="*/ 2147483647 h 24"/>
              <a:gd name="T32" fmla="*/ 2147483647 w 113"/>
              <a:gd name="T33" fmla="*/ 2147483647 h 24"/>
              <a:gd name="T34" fmla="*/ 2147483647 w 113"/>
              <a:gd name="T35" fmla="*/ 2147483647 h 24"/>
              <a:gd name="T36" fmla="*/ 2147483647 w 113"/>
              <a:gd name="T37" fmla="*/ 2147483647 h 24"/>
              <a:gd name="T38" fmla="*/ 2147483647 w 113"/>
              <a:gd name="T39" fmla="*/ 2147483647 h 24"/>
              <a:gd name="T40" fmla="*/ 2147483647 w 113"/>
              <a:gd name="T41" fmla="*/ 2147483647 h 2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13"/>
              <a:gd name="T64" fmla="*/ 0 h 24"/>
              <a:gd name="T65" fmla="*/ 113 w 113"/>
              <a:gd name="T66" fmla="*/ 24 h 2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13" h="24">
                <a:moveTo>
                  <a:pt x="69" y="13"/>
                </a:moveTo>
                <a:lnTo>
                  <a:pt x="70" y="11"/>
                </a:lnTo>
                <a:lnTo>
                  <a:pt x="55" y="16"/>
                </a:lnTo>
                <a:lnTo>
                  <a:pt x="42" y="20"/>
                </a:lnTo>
                <a:lnTo>
                  <a:pt x="41" y="18"/>
                </a:lnTo>
                <a:lnTo>
                  <a:pt x="33" y="23"/>
                </a:lnTo>
                <a:lnTo>
                  <a:pt x="22" y="24"/>
                </a:lnTo>
                <a:lnTo>
                  <a:pt x="22" y="20"/>
                </a:lnTo>
                <a:lnTo>
                  <a:pt x="12" y="23"/>
                </a:lnTo>
                <a:lnTo>
                  <a:pt x="0" y="22"/>
                </a:lnTo>
                <a:lnTo>
                  <a:pt x="8" y="17"/>
                </a:lnTo>
                <a:lnTo>
                  <a:pt x="49" y="9"/>
                </a:lnTo>
                <a:lnTo>
                  <a:pt x="76" y="2"/>
                </a:lnTo>
                <a:lnTo>
                  <a:pt x="96" y="0"/>
                </a:lnTo>
                <a:lnTo>
                  <a:pt x="113" y="2"/>
                </a:lnTo>
                <a:lnTo>
                  <a:pt x="97" y="7"/>
                </a:lnTo>
                <a:lnTo>
                  <a:pt x="100" y="9"/>
                </a:lnTo>
                <a:lnTo>
                  <a:pt x="96" y="10"/>
                </a:lnTo>
                <a:lnTo>
                  <a:pt x="77" y="14"/>
                </a:lnTo>
                <a:lnTo>
                  <a:pt x="67" y="19"/>
                </a:lnTo>
                <a:lnTo>
                  <a:pt x="69" y="13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95" name="Freeform 486"/>
          <p:cNvSpPr>
            <a:spLocks/>
          </p:cNvSpPr>
          <p:nvPr/>
        </p:nvSpPr>
        <p:spPr bwMode="auto">
          <a:xfrm>
            <a:off x="2287134" y="2046277"/>
            <a:ext cx="109537" cy="38100"/>
          </a:xfrm>
          <a:custGeom>
            <a:avLst/>
            <a:gdLst>
              <a:gd name="T0" fmla="*/ 2147483647 w 69"/>
              <a:gd name="T1" fmla="*/ 2147483647 h 24"/>
              <a:gd name="T2" fmla="*/ 2147483647 w 69"/>
              <a:gd name="T3" fmla="*/ 2147483647 h 24"/>
              <a:gd name="T4" fmla="*/ 2147483647 w 69"/>
              <a:gd name="T5" fmla="*/ 2147483647 h 24"/>
              <a:gd name="T6" fmla="*/ 2147483647 w 69"/>
              <a:gd name="T7" fmla="*/ 2147483647 h 24"/>
              <a:gd name="T8" fmla="*/ 2147483647 w 69"/>
              <a:gd name="T9" fmla="*/ 2147483647 h 24"/>
              <a:gd name="T10" fmla="*/ 2147483647 w 69"/>
              <a:gd name="T11" fmla="*/ 2147483647 h 24"/>
              <a:gd name="T12" fmla="*/ 0 w 69"/>
              <a:gd name="T13" fmla="*/ 2147483647 h 24"/>
              <a:gd name="T14" fmla="*/ 2147483647 w 69"/>
              <a:gd name="T15" fmla="*/ 2147483647 h 24"/>
              <a:gd name="T16" fmla="*/ 2147483647 w 69"/>
              <a:gd name="T17" fmla="*/ 2147483647 h 24"/>
              <a:gd name="T18" fmla="*/ 2147483647 w 69"/>
              <a:gd name="T19" fmla="*/ 2147483647 h 24"/>
              <a:gd name="T20" fmla="*/ 2147483647 w 69"/>
              <a:gd name="T21" fmla="*/ 2147483647 h 24"/>
              <a:gd name="T22" fmla="*/ 2147483647 w 69"/>
              <a:gd name="T23" fmla="*/ 2147483647 h 24"/>
              <a:gd name="T24" fmla="*/ 2147483647 w 69"/>
              <a:gd name="T25" fmla="*/ 2147483647 h 24"/>
              <a:gd name="T26" fmla="*/ 2147483647 w 69"/>
              <a:gd name="T27" fmla="*/ 2147483647 h 24"/>
              <a:gd name="T28" fmla="*/ 2147483647 w 69"/>
              <a:gd name="T29" fmla="*/ 2147483647 h 24"/>
              <a:gd name="T30" fmla="*/ 2147483647 w 69"/>
              <a:gd name="T31" fmla="*/ 2147483647 h 24"/>
              <a:gd name="T32" fmla="*/ 2147483647 w 69"/>
              <a:gd name="T33" fmla="*/ 2147483647 h 24"/>
              <a:gd name="T34" fmla="*/ 2147483647 w 69"/>
              <a:gd name="T35" fmla="*/ 0 h 24"/>
              <a:gd name="T36" fmla="*/ 2147483647 w 69"/>
              <a:gd name="T37" fmla="*/ 2147483647 h 24"/>
              <a:gd name="T38" fmla="*/ 2147483647 w 69"/>
              <a:gd name="T39" fmla="*/ 2147483647 h 24"/>
              <a:gd name="T40" fmla="*/ 2147483647 w 69"/>
              <a:gd name="T41" fmla="*/ 2147483647 h 24"/>
              <a:gd name="T42" fmla="*/ 2147483647 w 69"/>
              <a:gd name="T43" fmla="*/ 2147483647 h 24"/>
              <a:gd name="T44" fmla="*/ 2147483647 w 69"/>
              <a:gd name="T45" fmla="*/ 2147483647 h 2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69"/>
              <a:gd name="T70" fmla="*/ 0 h 24"/>
              <a:gd name="T71" fmla="*/ 69 w 69"/>
              <a:gd name="T72" fmla="*/ 24 h 2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69" h="24">
                <a:moveTo>
                  <a:pt x="32" y="7"/>
                </a:moveTo>
                <a:lnTo>
                  <a:pt x="21" y="4"/>
                </a:lnTo>
                <a:lnTo>
                  <a:pt x="26" y="6"/>
                </a:lnTo>
                <a:lnTo>
                  <a:pt x="18" y="8"/>
                </a:lnTo>
                <a:lnTo>
                  <a:pt x="17" y="10"/>
                </a:lnTo>
                <a:lnTo>
                  <a:pt x="17" y="12"/>
                </a:lnTo>
                <a:lnTo>
                  <a:pt x="0" y="15"/>
                </a:lnTo>
                <a:lnTo>
                  <a:pt x="45" y="13"/>
                </a:lnTo>
                <a:lnTo>
                  <a:pt x="17" y="19"/>
                </a:lnTo>
                <a:lnTo>
                  <a:pt x="16" y="21"/>
                </a:lnTo>
                <a:lnTo>
                  <a:pt x="44" y="24"/>
                </a:lnTo>
                <a:lnTo>
                  <a:pt x="47" y="21"/>
                </a:lnTo>
                <a:lnTo>
                  <a:pt x="50" y="18"/>
                </a:lnTo>
                <a:lnTo>
                  <a:pt x="60" y="18"/>
                </a:lnTo>
                <a:lnTo>
                  <a:pt x="63" y="15"/>
                </a:lnTo>
                <a:lnTo>
                  <a:pt x="57" y="13"/>
                </a:lnTo>
                <a:lnTo>
                  <a:pt x="69" y="5"/>
                </a:lnTo>
                <a:lnTo>
                  <a:pt x="67" y="0"/>
                </a:lnTo>
                <a:lnTo>
                  <a:pt x="55" y="3"/>
                </a:lnTo>
                <a:lnTo>
                  <a:pt x="36" y="1"/>
                </a:lnTo>
                <a:lnTo>
                  <a:pt x="44" y="7"/>
                </a:lnTo>
                <a:lnTo>
                  <a:pt x="38" y="9"/>
                </a:lnTo>
                <a:lnTo>
                  <a:pt x="32" y="7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96" name="Freeform 487"/>
          <p:cNvSpPr>
            <a:spLocks/>
          </p:cNvSpPr>
          <p:nvPr/>
        </p:nvSpPr>
        <p:spPr bwMode="auto">
          <a:xfrm>
            <a:off x="2329996" y="1984364"/>
            <a:ext cx="96838" cy="34925"/>
          </a:xfrm>
          <a:custGeom>
            <a:avLst/>
            <a:gdLst>
              <a:gd name="T0" fmla="*/ 2147483647 w 61"/>
              <a:gd name="T1" fmla="*/ 2147483647 h 22"/>
              <a:gd name="T2" fmla="*/ 2147483647 w 61"/>
              <a:gd name="T3" fmla="*/ 2147483647 h 22"/>
              <a:gd name="T4" fmla="*/ 2147483647 w 61"/>
              <a:gd name="T5" fmla="*/ 2147483647 h 22"/>
              <a:gd name="T6" fmla="*/ 2147483647 w 61"/>
              <a:gd name="T7" fmla="*/ 2147483647 h 22"/>
              <a:gd name="T8" fmla="*/ 2147483647 w 61"/>
              <a:gd name="T9" fmla="*/ 2147483647 h 22"/>
              <a:gd name="T10" fmla="*/ 2147483647 w 61"/>
              <a:gd name="T11" fmla="*/ 2147483647 h 22"/>
              <a:gd name="T12" fmla="*/ 2147483647 w 61"/>
              <a:gd name="T13" fmla="*/ 2147483647 h 22"/>
              <a:gd name="T14" fmla="*/ 2147483647 w 61"/>
              <a:gd name="T15" fmla="*/ 2147483647 h 22"/>
              <a:gd name="T16" fmla="*/ 0 w 61"/>
              <a:gd name="T17" fmla="*/ 2147483647 h 22"/>
              <a:gd name="T18" fmla="*/ 2147483647 w 61"/>
              <a:gd name="T19" fmla="*/ 2147483647 h 22"/>
              <a:gd name="T20" fmla="*/ 2147483647 w 61"/>
              <a:gd name="T21" fmla="*/ 2147483647 h 22"/>
              <a:gd name="T22" fmla="*/ 2147483647 w 61"/>
              <a:gd name="T23" fmla="*/ 2147483647 h 22"/>
              <a:gd name="T24" fmla="*/ 2147483647 w 61"/>
              <a:gd name="T25" fmla="*/ 2147483647 h 22"/>
              <a:gd name="T26" fmla="*/ 2147483647 w 61"/>
              <a:gd name="T27" fmla="*/ 2147483647 h 22"/>
              <a:gd name="T28" fmla="*/ 2147483647 w 61"/>
              <a:gd name="T29" fmla="*/ 0 h 22"/>
              <a:gd name="T30" fmla="*/ 2147483647 w 61"/>
              <a:gd name="T31" fmla="*/ 2147483647 h 2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1"/>
              <a:gd name="T49" fmla="*/ 0 h 22"/>
              <a:gd name="T50" fmla="*/ 61 w 61"/>
              <a:gd name="T51" fmla="*/ 22 h 2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1" h="22">
                <a:moveTo>
                  <a:pt x="38" y="4"/>
                </a:moveTo>
                <a:lnTo>
                  <a:pt x="39" y="3"/>
                </a:lnTo>
                <a:lnTo>
                  <a:pt x="54" y="4"/>
                </a:lnTo>
                <a:lnTo>
                  <a:pt x="60" y="7"/>
                </a:lnTo>
                <a:lnTo>
                  <a:pt x="58" y="12"/>
                </a:lnTo>
                <a:lnTo>
                  <a:pt x="61" y="18"/>
                </a:lnTo>
                <a:lnTo>
                  <a:pt x="45" y="22"/>
                </a:lnTo>
                <a:lnTo>
                  <a:pt x="29" y="14"/>
                </a:lnTo>
                <a:lnTo>
                  <a:pt x="0" y="13"/>
                </a:lnTo>
                <a:lnTo>
                  <a:pt x="5" y="10"/>
                </a:lnTo>
                <a:lnTo>
                  <a:pt x="21" y="9"/>
                </a:lnTo>
                <a:lnTo>
                  <a:pt x="20" y="4"/>
                </a:lnTo>
                <a:lnTo>
                  <a:pt x="10" y="6"/>
                </a:lnTo>
                <a:lnTo>
                  <a:pt x="6" y="1"/>
                </a:lnTo>
                <a:lnTo>
                  <a:pt x="38" y="0"/>
                </a:lnTo>
                <a:lnTo>
                  <a:pt x="38" y="4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97" name="Freeform 488"/>
          <p:cNvSpPr>
            <a:spLocks/>
          </p:cNvSpPr>
          <p:nvPr/>
        </p:nvSpPr>
        <p:spPr bwMode="auto">
          <a:xfrm>
            <a:off x="2174421" y="2217727"/>
            <a:ext cx="85725" cy="38100"/>
          </a:xfrm>
          <a:custGeom>
            <a:avLst/>
            <a:gdLst>
              <a:gd name="T0" fmla="*/ 2147483647 w 54"/>
              <a:gd name="T1" fmla="*/ 2147483647 h 24"/>
              <a:gd name="T2" fmla="*/ 2147483647 w 54"/>
              <a:gd name="T3" fmla="*/ 2147483647 h 24"/>
              <a:gd name="T4" fmla="*/ 2147483647 w 54"/>
              <a:gd name="T5" fmla="*/ 0 h 24"/>
              <a:gd name="T6" fmla="*/ 2147483647 w 54"/>
              <a:gd name="T7" fmla="*/ 2147483647 h 24"/>
              <a:gd name="T8" fmla="*/ 2147483647 w 54"/>
              <a:gd name="T9" fmla="*/ 2147483647 h 24"/>
              <a:gd name="T10" fmla="*/ 2147483647 w 54"/>
              <a:gd name="T11" fmla="*/ 2147483647 h 24"/>
              <a:gd name="T12" fmla="*/ 0 w 54"/>
              <a:gd name="T13" fmla="*/ 2147483647 h 24"/>
              <a:gd name="T14" fmla="*/ 2147483647 w 54"/>
              <a:gd name="T15" fmla="*/ 2147483647 h 24"/>
              <a:gd name="T16" fmla="*/ 2147483647 w 54"/>
              <a:gd name="T17" fmla="*/ 2147483647 h 24"/>
              <a:gd name="T18" fmla="*/ 2147483647 w 54"/>
              <a:gd name="T19" fmla="*/ 2147483647 h 24"/>
              <a:gd name="T20" fmla="*/ 2147483647 w 54"/>
              <a:gd name="T21" fmla="*/ 2147483647 h 2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4"/>
              <a:gd name="T34" fmla="*/ 0 h 24"/>
              <a:gd name="T35" fmla="*/ 54 w 54"/>
              <a:gd name="T36" fmla="*/ 24 h 2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4" h="24">
                <a:moveTo>
                  <a:pt x="47" y="12"/>
                </a:moveTo>
                <a:lnTo>
                  <a:pt x="48" y="10"/>
                </a:lnTo>
                <a:lnTo>
                  <a:pt x="34" y="0"/>
                </a:lnTo>
                <a:lnTo>
                  <a:pt x="26" y="7"/>
                </a:lnTo>
                <a:lnTo>
                  <a:pt x="24" y="6"/>
                </a:lnTo>
                <a:lnTo>
                  <a:pt x="19" y="10"/>
                </a:lnTo>
                <a:lnTo>
                  <a:pt x="0" y="14"/>
                </a:lnTo>
                <a:lnTo>
                  <a:pt x="31" y="24"/>
                </a:lnTo>
                <a:lnTo>
                  <a:pt x="54" y="18"/>
                </a:lnTo>
                <a:lnTo>
                  <a:pt x="49" y="18"/>
                </a:lnTo>
                <a:lnTo>
                  <a:pt x="47" y="12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98" name="Freeform 489"/>
          <p:cNvSpPr>
            <a:spLocks/>
          </p:cNvSpPr>
          <p:nvPr/>
        </p:nvSpPr>
        <p:spPr bwMode="auto">
          <a:xfrm>
            <a:off x="2647496" y="2119302"/>
            <a:ext cx="85725" cy="23812"/>
          </a:xfrm>
          <a:custGeom>
            <a:avLst/>
            <a:gdLst>
              <a:gd name="T0" fmla="*/ 2147483647 w 54"/>
              <a:gd name="T1" fmla="*/ 0 h 15"/>
              <a:gd name="T2" fmla="*/ 2147483647 w 54"/>
              <a:gd name="T3" fmla="*/ 2147483647 h 15"/>
              <a:gd name="T4" fmla="*/ 0 w 54"/>
              <a:gd name="T5" fmla="*/ 2147483647 h 15"/>
              <a:gd name="T6" fmla="*/ 2147483647 w 54"/>
              <a:gd name="T7" fmla="*/ 2147483647 h 15"/>
              <a:gd name="T8" fmla="*/ 2147483647 w 54"/>
              <a:gd name="T9" fmla="*/ 2147483647 h 15"/>
              <a:gd name="T10" fmla="*/ 2147483647 w 54"/>
              <a:gd name="T11" fmla="*/ 2147483647 h 15"/>
              <a:gd name="T12" fmla="*/ 2147483647 w 54"/>
              <a:gd name="T13" fmla="*/ 0 h 1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"/>
              <a:gd name="T22" fmla="*/ 0 h 15"/>
              <a:gd name="T23" fmla="*/ 54 w 54"/>
              <a:gd name="T24" fmla="*/ 15 h 1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" h="15">
                <a:moveTo>
                  <a:pt x="37" y="0"/>
                </a:moveTo>
                <a:lnTo>
                  <a:pt x="4" y="1"/>
                </a:lnTo>
                <a:lnTo>
                  <a:pt x="0" y="7"/>
                </a:lnTo>
                <a:lnTo>
                  <a:pt x="5" y="10"/>
                </a:lnTo>
                <a:lnTo>
                  <a:pt x="11" y="15"/>
                </a:lnTo>
                <a:lnTo>
                  <a:pt x="54" y="12"/>
                </a:lnTo>
                <a:lnTo>
                  <a:pt x="37" y="0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99" name="Freeform 490"/>
          <p:cNvSpPr>
            <a:spLocks/>
          </p:cNvSpPr>
          <p:nvPr/>
        </p:nvSpPr>
        <p:spPr bwMode="auto">
          <a:xfrm>
            <a:off x="2609396" y="2260589"/>
            <a:ext cx="52388" cy="30163"/>
          </a:xfrm>
          <a:custGeom>
            <a:avLst/>
            <a:gdLst>
              <a:gd name="T0" fmla="*/ 2147483647 w 33"/>
              <a:gd name="T1" fmla="*/ 2147483647 h 19"/>
              <a:gd name="T2" fmla="*/ 2147483647 w 33"/>
              <a:gd name="T3" fmla="*/ 2147483647 h 19"/>
              <a:gd name="T4" fmla="*/ 0 w 33"/>
              <a:gd name="T5" fmla="*/ 2147483647 h 19"/>
              <a:gd name="T6" fmla="*/ 2147483647 w 33"/>
              <a:gd name="T7" fmla="*/ 0 h 19"/>
              <a:gd name="T8" fmla="*/ 2147483647 w 33"/>
              <a:gd name="T9" fmla="*/ 2147483647 h 19"/>
              <a:gd name="T10" fmla="*/ 2147483647 w 33"/>
              <a:gd name="T11" fmla="*/ 2147483647 h 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3"/>
              <a:gd name="T19" fmla="*/ 0 h 19"/>
              <a:gd name="T20" fmla="*/ 33 w 33"/>
              <a:gd name="T21" fmla="*/ 19 h 1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3" h="19">
                <a:moveTo>
                  <a:pt x="30" y="12"/>
                </a:moveTo>
                <a:lnTo>
                  <a:pt x="3" y="19"/>
                </a:lnTo>
                <a:lnTo>
                  <a:pt x="0" y="10"/>
                </a:lnTo>
                <a:lnTo>
                  <a:pt x="21" y="0"/>
                </a:lnTo>
                <a:lnTo>
                  <a:pt x="33" y="5"/>
                </a:lnTo>
                <a:lnTo>
                  <a:pt x="30" y="12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900" name="Freeform 491"/>
          <p:cNvSpPr>
            <a:spLocks/>
          </p:cNvSpPr>
          <p:nvPr/>
        </p:nvSpPr>
        <p:spPr bwMode="auto">
          <a:xfrm>
            <a:off x="2449059" y="1995477"/>
            <a:ext cx="60325" cy="23812"/>
          </a:xfrm>
          <a:custGeom>
            <a:avLst/>
            <a:gdLst>
              <a:gd name="T0" fmla="*/ 0 w 38"/>
              <a:gd name="T1" fmla="*/ 2147483647 h 15"/>
              <a:gd name="T2" fmla="*/ 2147483647 w 38"/>
              <a:gd name="T3" fmla="*/ 0 h 15"/>
              <a:gd name="T4" fmla="*/ 2147483647 w 38"/>
              <a:gd name="T5" fmla="*/ 2147483647 h 15"/>
              <a:gd name="T6" fmla="*/ 2147483647 w 38"/>
              <a:gd name="T7" fmla="*/ 2147483647 h 15"/>
              <a:gd name="T8" fmla="*/ 2147483647 w 38"/>
              <a:gd name="T9" fmla="*/ 2147483647 h 15"/>
              <a:gd name="T10" fmla="*/ 2147483647 w 38"/>
              <a:gd name="T11" fmla="*/ 2147483647 h 15"/>
              <a:gd name="T12" fmla="*/ 0 w 38"/>
              <a:gd name="T13" fmla="*/ 2147483647 h 1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8"/>
              <a:gd name="T22" fmla="*/ 0 h 15"/>
              <a:gd name="T23" fmla="*/ 38 w 38"/>
              <a:gd name="T24" fmla="*/ 15 h 1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8" h="15">
                <a:moveTo>
                  <a:pt x="0" y="7"/>
                </a:moveTo>
                <a:lnTo>
                  <a:pt x="5" y="0"/>
                </a:lnTo>
                <a:lnTo>
                  <a:pt x="38" y="6"/>
                </a:lnTo>
                <a:lnTo>
                  <a:pt x="34" y="9"/>
                </a:lnTo>
                <a:lnTo>
                  <a:pt x="4" y="15"/>
                </a:lnTo>
                <a:lnTo>
                  <a:pt x="1" y="11"/>
                </a:lnTo>
                <a:lnTo>
                  <a:pt x="0" y="7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901" name="Freeform 492"/>
          <p:cNvSpPr>
            <a:spLocks/>
          </p:cNvSpPr>
          <p:nvPr/>
        </p:nvSpPr>
        <p:spPr bwMode="auto">
          <a:xfrm>
            <a:off x="2382384" y="2071677"/>
            <a:ext cx="61912" cy="20637"/>
          </a:xfrm>
          <a:custGeom>
            <a:avLst/>
            <a:gdLst>
              <a:gd name="T0" fmla="*/ 2147483647 w 39"/>
              <a:gd name="T1" fmla="*/ 2147483647 h 13"/>
              <a:gd name="T2" fmla="*/ 0 w 39"/>
              <a:gd name="T3" fmla="*/ 2147483647 h 13"/>
              <a:gd name="T4" fmla="*/ 2147483647 w 39"/>
              <a:gd name="T5" fmla="*/ 0 h 13"/>
              <a:gd name="T6" fmla="*/ 2147483647 w 39"/>
              <a:gd name="T7" fmla="*/ 2147483647 h 13"/>
              <a:gd name="T8" fmla="*/ 2147483647 w 39"/>
              <a:gd name="T9" fmla="*/ 2147483647 h 13"/>
              <a:gd name="T10" fmla="*/ 2147483647 w 39"/>
              <a:gd name="T11" fmla="*/ 2147483647 h 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9"/>
              <a:gd name="T19" fmla="*/ 0 h 13"/>
              <a:gd name="T20" fmla="*/ 39 w 39"/>
              <a:gd name="T21" fmla="*/ 13 h 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9" h="13">
                <a:moveTo>
                  <a:pt x="10" y="12"/>
                </a:moveTo>
                <a:lnTo>
                  <a:pt x="0" y="8"/>
                </a:lnTo>
                <a:lnTo>
                  <a:pt x="30" y="0"/>
                </a:lnTo>
                <a:lnTo>
                  <a:pt x="39" y="7"/>
                </a:lnTo>
                <a:lnTo>
                  <a:pt x="34" y="13"/>
                </a:lnTo>
                <a:lnTo>
                  <a:pt x="10" y="12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902" name="Freeform 493"/>
          <p:cNvSpPr>
            <a:spLocks/>
          </p:cNvSpPr>
          <p:nvPr/>
        </p:nvSpPr>
        <p:spPr bwMode="auto">
          <a:xfrm>
            <a:off x="2141084" y="2117714"/>
            <a:ext cx="52387" cy="22225"/>
          </a:xfrm>
          <a:custGeom>
            <a:avLst/>
            <a:gdLst>
              <a:gd name="T0" fmla="*/ 2147483647 w 33"/>
              <a:gd name="T1" fmla="*/ 2147483647 h 14"/>
              <a:gd name="T2" fmla="*/ 0 w 33"/>
              <a:gd name="T3" fmla="*/ 2147483647 h 14"/>
              <a:gd name="T4" fmla="*/ 2147483647 w 33"/>
              <a:gd name="T5" fmla="*/ 0 h 14"/>
              <a:gd name="T6" fmla="*/ 2147483647 w 33"/>
              <a:gd name="T7" fmla="*/ 2147483647 h 14"/>
              <a:gd name="T8" fmla="*/ 2147483647 w 33"/>
              <a:gd name="T9" fmla="*/ 2147483647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"/>
              <a:gd name="T16" fmla="*/ 0 h 14"/>
              <a:gd name="T17" fmla="*/ 33 w 33"/>
              <a:gd name="T18" fmla="*/ 14 h 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" h="14">
                <a:moveTo>
                  <a:pt x="10" y="14"/>
                </a:moveTo>
                <a:lnTo>
                  <a:pt x="0" y="4"/>
                </a:lnTo>
                <a:lnTo>
                  <a:pt x="29" y="0"/>
                </a:lnTo>
                <a:lnTo>
                  <a:pt x="33" y="3"/>
                </a:lnTo>
                <a:lnTo>
                  <a:pt x="10" y="14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903" name="Freeform 494"/>
          <p:cNvSpPr>
            <a:spLocks/>
          </p:cNvSpPr>
          <p:nvPr/>
        </p:nvSpPr>
        <p:spPr bwMode="auto">
          <a:xfrm>
            <a:off x="2906259" y="1900227"/>
            <a:ext cx="1109662" cy="593725"/>
          </a:xfrm>
          <a:custGeom>
            <a:avLst/>
            <a:gdLst>
              <a:gd name="T0" fmla="*/ 2147483647 w 699"/>
              <a:gd name="T1" fmla="*/ 2147483647 h 374"/>
              <a:gd name="T2" fmla="*/ 2147483647 w 699"/>
              <a:gd name="T3" fmla="*/ 2147483647 h 374"/>
              <a:gd name="T4" fmla="*/ 2147483647 w 699"/>
              <a:gd name="T5" fmla="*/ 2147483647 h 374"/>
              <a:gd name="T6" fmla="*/ 2147483647 w 699"/>
              <a:gd name="T7" fmla="*/ 2147483647 h 374"/>
              <a:gd name="T8" fmla="*/ 2147483647 w 699"/>
              <a:gd name="T9" fmla="*/ 2147483647 h 374"/>
              <a:gd name="T10" fmla="*/ 2147483647 w 699"/>
              <a:gd name="T11" fmla="*/ 2147483647 h 374"/>
              <a:gd name="T12" fmla="*/ 2147483647 w 699"/>
              <a:gd name="T13" fmla="*/ 2147483647 h 374"/>
              <a:gd name="T14" fmla="*/ 2147483647 w 699"/>
              <a:gd name="T15" fmla="*/ 2147483647 h 374"/>
              <a:gd name="T16" fmla="*/ 2147483647 w 699"/>
              <a:gd name="T17" fmla="*/ 2147483647 h 374"/>
              <a:gd name="T18" fmla="*/ 2147483647 w 699"/>
              <a:gd name="T19" fmla="*/ 2147483647 h 374"/>
              <a:gd name="T20" fmla="*/ 2147483647 w 699"/>
              <a:gd name="T21" fmla="*/ 2147483647 h 374"/>
              <a:gd name="T22" fmla="*/ 2147483647 w 699"/>
              <a:gd name="T23" fmla="*/ 2147483647 h 374"/>
              <a:gd name="T24" fmla="*/ 2147483647 w 699"/>
              <a:gd name="T25" fmla="*/ 2147483647 h 374"/>
              <a:gd name="T26" fmla="*/ 2147483647 w 699"/>
              <a:gd name="T27" fmla="*/ 2147483647 h 374"/>
              <a:gd name="T28" fmla="*/ 2147483647 w 699"/>
              <a:gd name="T29" fmla="*/ 2147483647 h 374"/>
              <a:gd name="T30" fmla="*/ 2147483647 w 699"/>
              <a:gd name="T31" fmla="*/ 2147483647 h 374"/>
              <a:gd name="T32" fmla="*/ 2147483647 w 699"/>
              <a:gd name="T33" fmla="*/ 2147483647 h 374"/>
              <a:gd name="T34" fmla="*/ 2147483647 w 699"/>
              <a:gd name="T35" fmla="*/ 2147483647 h 374"/>
              <a:gd name="T36" fmla="*/ 2147483647 w 699"/>
              <a:gd name="T37" fmla="*/ 2147483647 h 374"/>
              <a:gd name="T38" fmla="*/ 2147483647 w 699"/>
              <a:gd name="T39" fmla="*/ 2147483647 h 374"/>
              <a:gd name="T40" fmla="*/ 2147483647 w 699"/>
              <a:gd name="T41" fmla="*/ 2147483647 h 374"/>
              <a:gd name="T42" fmla="*/ 2147483647 w 699"/>
              <a:gd name="T43" fmla="*/ 2147483647 h 374"/>
              <a:gd name="T44" fmla="*/ 2147483647 w 699"/>
              <a:gd name="T45" fmla="*/ 2147483647 h 374"/>
              <a:gd name="T46" fmla="*/ 2147483647 w 699"/>
              <a:gd name="T47" fmla="*/ 2147483647 h 374"/>
              <a:gd name="T48" fmla="*/ 2147483647 w 699"/>
              <a:gd name="T49" fmla="*/ 2147483647 h 374"/>
              <a:gd name="T50" fmla="*/ 2147483647 w 699"/>
              <a:gd name="T51" fmla="*/ 2147483647 h 374"/>
              <a:gd name="T52" fmla="*/ 2147483647 w 699"/>
              <a:gd name="T53" fmla="*/ 2147483647 h 374"/>
              <a:gd name="T54" fmla="*/ 2147483647 w 699"/>
              <a:gd name="T55" fmla="*/ 2147483647 h 374"/>
              <a:gd name="T56" fmla="*/ 2147483647 w 699"/>
              <a:gd name="T57" fmla="*/ 2147483647 h 374"/>
              <a:gd name="T58" fmla="*/ 2147483647 w 699"/>
              <a:gd name="T59" fmla="*/ 2147483647 h 374"/>
              <a:gd name="T60" fmla="*/ 2147483647 w 699"/>
              <a:gd name="T61" fmla="*/ 2147483647 h 374"/>
              <a:gd name="T62" fmla="*/ 2147483647 w 699"/>
              <a:gd name="T63" fmla="*/ 2147483647 h 374"/>
              <a:gd name="T64" fmla="*/ 2147483647 w 699"/>
              <a:gd name="T65" fmla="*/ 2147483647 h 374"/>
              <a:gd name="T66" fmla="*/ 2147483647 w 699"/>
              <a:gd name="T67" fmla="*/ 2147483647 h 374"/>
              <a:gd name="T68" fmla="*/ 2147483647 w 699"/>
              <a:gd name="T69" fmla="*/ 2147483647 h 374"/>
              <a:gd name="T70" fmla="*/ 2147483647 w 699"/>
              <a:gd name="T71" fmla="*/ 2147483647 h 374"/>
              <a:gd name="T72" fmla="*/ 2147483647 w 699"/>
              <a:gd name="T73" fmla="*/ 2147483647 h 374"/>
              <a:gd name="T74" fmla="*/ 2147483647 w 699"/>
              <a:gd name="T75" fmla="*/ 2147483647 h 374"/>
              <a:gd name="T76" fmla="*/ 2147483647 w 699"/>
              <a:gd name="T77" fmla="*/ 2147483647 h 374"/>
              <a:gd name="T78" fmla="*/ 2147483647 w 699"/>
              <a:gd name="T79" fmla="*/ 2147483647 h 374"/>
              <a:gd name="T80" fmla="*/ 2147483647 w 699"/>
              <a:gd name="T81" fmla="*/ 2147483647 h 374"/>
              <a:gd name="T82" fmla="*/ 2147483647 w 699"/>
              <a:gd name="T83" fmla="*/ 2147483647 h 374"/>
              <a:gd name="T84" fmla="*/ 0 w 699"/>
              <a:gd name="T85" fmla="*/ 2147483647 h 374"/>
              <a:gd name="T86" fmla="*/ 2147483647 w 699"/>
              <a:gd name="T87" fmla="*/ 2147483647 h 374"/>
              <a:gd name="T88" fmla="*/ 2147483647 w 699"/>
              <a:gd name="T89" fmla="*/ 2147483647 h 374"/>
              <a:gd name="T90" fmla="*/ 2147483647 w 699"/>
              <a:gd name="T91" fmla="*/ 2147483647 h 374"/>
              <a:gd name="T92" fmla="*/ 2147483647 w 699"/>
              <a:gd name="T93" fmla="*/ 2147483647 h 374"/>
              <a:gd name="T94" fmla="*/ 2147483647 w 699"/>
              <a:gd name="T95" fmla="*/ 2147483647 h 374"/>
              <a:gd name="T96" fmla="*/ 2147483647 w 699"/>
              <a:gd name="T97" fmla="*/ 2147483647 h 374"/>
              <a:gd name="T98" fmla="*/ 2147483647 w 699"/>
              <a:gd name="T99" fmla="*/ 2147483647 h 374"/>
              <a:gd name="T100" fmla="*/ 2147483647 w 699"/>
              <a:gd name="T101" fmla="*/ 2147483647 h 374"/>
              <a:gd name="T102" fmla="*/ 2147483647 w 699"/>
              <a:gd name="T103" fmla="*/ 2147483647 h 374"/>
              <a:gd name="T104" fmla="*/ 2147483647 w 699"/>
              <a:gd name="T105" fmla="*/ 2147483647 h 374"/>
              <a:gd name="T106" fmla="*/ 2147483647 w 699"/>
              <a:gd name="T107" fmla="*/ 2147483647 h 374"/>
              <a:gd name="T108" fmla="*/ 2147483647 w 699"/>
              <a:gd name="T109" fmla="*/ 2147483647 h 374"/>
              <a:gd name="T110" fmla="*/ 2147483647 w 699"/>
              <a:gd name="T111" fmla="*/ 2147483647 h 374"/>
              <a:gd name="T112" fmla="*/ 2147483647 w 699"/>
              <a:gd name="T113" fmla="*/ 2147483647 h 37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699"/>
              <a:gd name="T172" fmla="*/ 0 h 374"/>
              <a:gd name="T173" fmla="*/ 699 w 699"/>
              <a:gd name="T174" fmla="*/ 374 h 37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699" h="374">
                <a:moveTo>
                  <a:pt x="148" y="272"/>
                </a:moveTo>
                <a:lnTo>
                  <a:pt x="129" y="276"/>
                </a:lnTo>
                <a:lnTo>
                  <a:pt x="123" y="281"/>
                </a:lnTo>
                <a:lnTo>
                  <a:pt x="122" y="286"/>
                </a:lnTo>
                <a:lnTo>
                  <a:pt x="134" y="285"/>
                </a:lnTo>
                <a:lnTo>
                  <a:pt x="127" y="287"/>
                </a:lnTo>
                <a:lnTo>
                  <a:pt x="119" y="297"/>
                </a:lnTo>
                <a:lnTo>
                  <a:pt x="129" y="293"/>
                </a:lnTo>
                <a:lnTo>
                  <a:pt x="138" y="291"/>
                </a:lnTo>
                <a:lnTo>
                  <a:pt x="140" y="281"/>
                </a:lnTo>
                <a:lnTo>
                  <a:pt x="142" y="285"/>
                </a:lnTo>
                <a:lnTo>
                  <a:pt x="149" y="287"/>
                </a:lnTo>
                <a:lnTo>
                  <a:pt x="151" y="294"/>
                </a:lnTo>
                <a:lnTo>
                  <a:pt x="142" y="291"/>
                </a:lnTo>
                <a:lnTo>
                  <a:pt x="143" y="295"/>
                </a:lnTo>
                <a:lnTo>
                  <a:pt x="127" y="298"/>
                </a:lnTo>
                <a:lnTo>
                  <a:pt x="140" y="298"/>
                </a:lnTo>
                <a:lnTo>
                  <a:pt x="144" y="298"/>
                </a:lnTo>
                <a:lnTo>
                  <a:pt x="123" y="303"/>
                </a:lnTo>
                <a:lnTo>
                  <a:pt x="129" y="305"/>
                </a:lnTo>
                <a:lnTo>
                  <a:pt x="124" y="309"/>
                </a:lnTo>
                <a:lnTo>
                  <a:pt x="130" y="309"/>
                </a:lnTo>
                <a:lnTo>
                  <a:pt x="127" y="311"/>
                </a:lnTo>
                <a:lnTo>
                  <a:pt x="126" y="312"/>
                </a:lnTo>
                <a:lnTo>
                  <a:pt x="134" y="313"/>
                </a:lnTo>
                <a:lnTo>
                  <a:pt x="126" y="315"/>
                </a:lnTo>
                <a:lnTo>
                  <a:pt x="135" y="318"/>
                </a:lnTo>
                <a:lnTo>
                  <a:pt x="134" y="322"/>
                </a:lnTo>
                <a:lnTo>
                  <a:pt x="139" y="321"/>
                </a:lnTo>
                <a:lnTo>
                  <a:pt x="135" y="324"/>
                </a:lnTo>
                <a:lnTo>
                  <a:pt x="132" y="328"/>
                </a:lnTo>
                <a:lnTo>
                  <a:pt x="139" y="334"/>
                </a:lnTo>
                <a:lnTo>
                  <a:pt x="138" y="336"/>
                </a:lnTo>
                <a:lnTo>
                  <a:pt x="144" y="337"/>
                </a:lnTo>
                <a:lnTo>
                  <a:pt x="141" y="341"/>
                </a:lnTo>
                <a:lnTo>
                  <a:pt x="146" y="340"/>
                </a:lnTo>
                <a:lnTo>
                  <a:pt x="144" y="343"/>
                </a:lnTo>
                <a:lnTo>
                  <a:pt x="147" y="345"/>
                </a:lnTo>
                <a:lnTo>
                  <a:pt x="141" y="346"/>
                </a:lnTo>
                <a:lnTo>
                  <a:pt x="149" y="347"/>
                </a:lnTo>
                <a:lnTo>
                  <a:pt x="146" y="348"/>
                </a:lnTo>
                <a:lnTo>
                  <a:pt x="147" y="349"/>
                </a:lnTo>
                <a:lnTo>
                  <a:pt x="146" y="353"/>
                </a:lnTo>
                <a:lnTo>
                  <a:pt x="153" y="352"/>
                </a:lnTo>
                <a:lnTo>
                  <a:pt x="153" y="355"/>
                </a:lnTo>
                <a:lnTo>
                  <a:pt x="151" y="357"/>
                </a:lnTo>
                <a:lnTo>
                  <a:pt x="153" y="357"/>
                </a:lnTo>
                <a:lnTo>
                  <a:pt x="152" y="359"/>
                </a:lnTo>
                <a:lnTo>
                  <a:pt x="159" y="359"/>
                </a:lnTo>
                <a:lnTo>
                  <a:pt x="167" y="358"/>
                </a:lnTo>
                <a:lnTo>
                  <a:pt x="184" y="353"/>
                </a:lnTo>
                <a:lnTo>
                  <a:pt x="183" y="356"/>
                </a:lnTo>
                <a:lnTo>
                  <a:pt x="190" y="354"/>
                </a:lnTo>
                <a:lnTo>
                  <a:pt x="180" y="360"/>
                </a:lnTo>
                <a:lnTo>
                  <a:pt x="188" y="359"/>
                </a:lnTo>
                <a:lnTo>
                  <a:pt x="183" y="365"/>
                </a:lnTo>
                <a:lnTo>
                  <a:pt x="190" y="362"/>
                </a:lnTo>
                <a:lnTo>
                  <a:pt x="189" y="365"/>
                </a:lnTo>
                <a:lnTo>
                  <a:pt x="195" y="365"/>
                </a:lnTo>
                <a:lnTo>
                  <a:pt x="189" y="370"/>
                </a:lnTo>
                <a:lnTo>
                  <a:pt x="198" y="367"/>
                </a:lnTo>
                <a:lnTo>
                  <a:pt x="189" y="372"/>
                </a:lnTo>
                <a:lnTo>
                  <a:pt x="191" y="374"/>
                </a:lnTo>
                <a:lnTo>
                  <a:pt x="204" y="369"/>
                </a:lnTo>
                <a:lnTo>
                  <a:pt x="214" y="373"/>
                </a:lnTo>
                <a:lnTo>
                  <a:pt x="215" y="370"/>
                </a:lnTo>
                <a:lnTo>
                  <a:pt x="213" y="368"/>
                </a:lnTo>
                <a:lnTo>
                  <a:pt x="204" y="365"/>
                </a:lnTo>
                <a:lnTo>
                  <a:pt x="218" y="366"/>
                </a:lnTo>
                <a:lnTo>
                  <a:pt x="222" y="364"/>
                </a:lnTo>
                <a:lnTo>
                  <a:pt x="220" y="360"/>
                </a:lnTo>
                <a:lnTo>
                  <a:pt x="221" y="360"/>
                </a:lnTo>
                <a:lnTo>
                  <a:pt x="218" y="359"/>
                </a:lnTo>
                <a:lnTo>
                  <a:pt x="226" y="358"/>
                </a:lnTo>
                <a:lnTo>
                  <a:pt x="218" y="355"/>
                </a:lnTo>
                <a:lnTo>
                  <a:pt x="226" y="355"/>
                </a:lnTo>
                <a:lnTo>
                  <a:pt x="226" y="354"/>
                </a:lnTo>
                <a:lnTo>
                  <a:pt x="226" y="352"/>
                </a:lnTo>
                <a:lnTo>
                  <a:pt x="230" y="351"/>
                </a:lnTo>
                <a:lnTo>
                  <a:pt x="228" y="347"/>
                </a:lnTo>
                <a:lnTo>
                  <a:pt x="235" y="346"/>
                </a:lnTo>
                <a:lnTo>
                  <a:pt x="234" y="344"/>
                </a:lnTo>
                <a:lnTo>
                  <a:pt x="238" y="339"/>
                </a:lnTo>
                <a:lnTo>
                  <a:pt x="239" y="337"/>
                </a:lnTo>
                <a:lnTo>
                  <a:pt x="236" y="331"/>
                </a:lnTo>
                <a:lnTo>
                  <a:pt x="238" y="331"/>
                </a:lnTo>
                <a:lnTo>
                  <a:pt x="233" y="325"/>
                </a:lnTo>
                <a:lnTo>
                  <a:pt x="245" y="322"/>
                </a:lnTo>
                <a:lnTo>
                  <a:pt x="253" y="321"/>
                </a:lnTo>
                <a:lnTo>
                  <a:pt x="251" y="319"/>
                </a:lnTo>
                <a:lnTo>
                  <a:pt x="250" y="316"/>
                </a:lnTo>
                <a:lnTo>
                  <a:pt x="257" y="316"/>
                </a:lnTo>
                <a:lnTo>
                  <a:pt x="258" y="312"/>
                </a:lnTo>
                <a:lnTo>
                  <a:pt x="261" y="313"/>
                </a:lnTo>
                <a:lnTo>
                  <a:pt x="260" y="312"/>
                </a:lnTo>
                <a:lnTo>
                  <a:pt x="263" y="311"/>
                </a:lnTo>
                <a:lnTo>
                  <a:pt x="268" y="309"/>
                </a:lnTo>
                <a:lnTo>
                  <a:pt x="262" y="307"/>
                </a:lnTo>
                <a:lnTo>
                  <a:pt x="274" y="306"/>
                </a:lnTo>
                <a:lnTo>
                  <a:pt x="271" y="299"/>
                </a:lnTo>
                <a:lnTo>
                  <a:pt x="263" y="297"/>
                </a:lnTo>
                <a:lnTo>
                  <a:pt x="276" y="294"/>
                </a:lnTo>
                <a:lnTo>
                  <a:pt x="276" y="283"/>
                </a:lnTo>
                <a:lnTo>
                  <a:pt x="289" y="281"/>
                </a:lnTo>
                <a:lnTo>
                  <a:pt x="289" y="276"/>
                </a:lnTo>
                <a:lnTo>
                  <a:pt x="298" y="275"/>
                </a:lnTo>
                <a:lnTo>
                  <a:pt x="303" y="273"/>
                </a:lnTo>
                <a:lnTo>
                  <a:pt x="318" y="271"/>
                </a:lnTo>
                <a:lnTo>
                  <a:pt x="317" y="269"/>
                </a:lnTo>
                <a:lnTo>
                  <a:pt x="325" y="262"/>
                </a:lnTo>
                <a:lnTo>
                  <a:pt x="332" y="262"/>
                </a:lnTo>
                <a:lnTo>
                  <a:pt x="324" y="268"/>
                </a:lnTo>
                <a:lnTo>
                  <a:pt x="332" y="269"/>
                </a:lnTo>
                <a:lnTo>
                  <a:pt x="352" y="264"/>
                </a:lnTo>
                <a:lnTo>
                  <a:pt x="352" y="260"/>
                </a:lnTo>
                <a:lnTo>
                  <a:pt x="359" y="261"/>
                </a:lnTo>
                <a:lnTo>
                  <a:pt x="371" y="258"/>
                </a:lnTo>
                <a:lnTo>
                  <a:pt x="374" y="256"/>
                </a:lnTo>
                <a:lnTo>
                  <a:pt x="386" y="244"/>
                </a:lnTo>
                <a:lnTo>
                  <a:pt x="406" y="235"/>
                </a:lnTo>
                <a:lnTo>
                  <a:pt x="407" y="229"/>
                </a:lnTo>
                <a:lnTo>
                  <a:pt x="409" y="224"/>
                </a:lnTo>
                <a:lnTo>
                  <a:pt x="423" y="232"/>
                </a:lnTo>
                <a:lnTo>
                  <a:pt x="431" y="230"/>
                </a:lnTo>
                <a:lnTo>
                  <a:pt x="437" y="229"/>
                </a:lnTo>
                <a:lnTo>
                  <a:pt x="443" y="229"/>
                </a:lnTo>
                <a:lnTo>
                  <a:pt x="471" y="222"/>
                </a:lnTo>
                <a:lnTo>
                  <a:pt x="499" y="215"/>
                </a:lnTo>
                <a:lnTo>
                  <a:pt x="509" y="211"/>
                </a:lnTo>
                <a:lnTo>
                  <a:pt x="519" y="206"/>
                </a:lnTo>
                <a:lnTo>
                  <a:pt x="526" y="202"/>
                </a:lnTo>
                <a:lnTo>
                  <a:pt x="533" y="199"/>
                </a:lnTo>
                <a:lnTo>
                  <a:pt x="542" y="196"/>
                </a:lnTo>
                <a:lnTo>
                  <a:pt x="503" y="193"/>
                </a:lnTo>
                <a:lnTo>
                  <a:pt x="471" y="198"/>
                </a:lnTo>
                <a:lnTo>
                  <a:pt x="469" y="196"/>
                </a:lnTo>
                <a:lnTo>
                  <a:pt x="492" y="190"/>
                </a:lnTo>
                <a:lnTo>
                  <a:pt x="459" y="190"/>
                </a:lnTo>
                <a:lnTo>
                  <a:pt x="476" y="184"/>
                </a:lnTo>
                <a:lnTo>
                  <a:pt x="476" y="182"/>
                </a:lnTo>
                <a:lnTo>
                  <a:pt x="478" y="181"/>
                </a:lnTo>
                <a:lnTo>
                  <a:pt x="507" y="178"/>
                </a:lnTo>
                <a:lnTo>
                  <a:pt x="506" y="174"/>
                </a:lnTo>
                <a:lnTo>
                  <a:pt x="504" y="173"/>
                </a:lnTo>
                <a:lnTo>
                  <a:pt x="479" y="172"/>
                </a:lnTo>
                <a:lnTo>
                  <a:pt x="488" y="170"/>
                </a:lnTo>
                <a:lnTo>
                  <a:pt x="477" y="164"/>
                </a:lnTo>
                <a:lnTo>
                  <a:pt x="501" y="172"/>
                </a:lnTo>
                <a:lnTo>
                  <a:pt x="522" y="181"/>
                </a:lnTo>
                <a:lnTo>
                  <a:pt x="532" y="190"/>
                </a:lnTo>
                <a:lnTo>
                  <a:pt x="543" y="188"/>
                </a:lnTo>
                <a:lnTo>
                  <a:pt x="545" y="184"/>
                </a:lnTo>
                <a:lnTo>
                  <a:pt x="546" y="190"/>
                </a:lnTo>
                <a:lnTo>
                  <a:pt x="553" y="188"/>
                </a:lnTo>
                <a:lnTo>
                  <a:pt x="553" y="182"/>
                </a:lnTo>
                <a:lnTo>
                  <a:pt x="554" y="174"/>
                </a:lnTo>
                <a:lnTo>
                  <a:pt x="546" y="175"/>
                </a:lnTo>
                <a:lnTo>
                  <a:pt x="550" y="171"/>
                </a:lnTo>
                <a:lnTo>
                  <a:pt x="545" y="171"/>
                </a:lnTo>
                <a:lnTo>
                  <a:pt x="542" y="170"/>
                </a:lnTo>
                <a:lnTo>
                  <a:pt x="545" y="166"/>
                </a:lnTo>
                <a:lnTo>
                  <a:pt x="516" y="160"/>
                </a:lnTo>
                <a:lnTo>
                  <a:pt x="513" y="161"/>
                </a:lnTo>
                <a:lnTo>
                  <a:pt x="513" y="158"/>
                </a:lnTo>
                <a:lnTo>
                  <a:pt x="523" y="154"/>
                </a:lnTo>
                <a:lnTo>
                  <a:pt x="506" y="153"/>
                </a:lnTo>
                <a:lnTo>
                  <a:pt x="498" y="153"/>
                </a:lnTo>
                <a:lnTo>
                  <a:pt x="495" y="152"/>
                </a:lnTo>
                <a:lnTo>
                  <a:pt x="521" y="148"/>
                </a:lnTo>
                <a:lnTo>
                  <a:pt x="493" y="147"/>
                </a:lnTo>
                <a:lnTo>
                  <a:pt x="492" y="149"/>
                </a:lnTo>
                <a:lnTo>
                  <a:pt x="493" y="147"/>
                </a:lnTo>
                <a:lnTo>
                  <a:pt x="501" y="144"/>
                </a:lnTo>
                <a:lnTo>
                  <a:pt x="497" y="141"/>
                </a:lnTo>
                <a:lnTo>
                  <a:pt x="517" y="142"/>
                </a:lnTo>
                <a:lnTo>
                  <a:pt x="522" y="139"/>
                </a:lnTo>
                <a:lnTo>
                  <a:pt x="520" y="136"/>
                </a:lnTo>
                <a:lnTo>
                  <a:pt x="531" y="138"/>
                </a:lnTo>
                <a:lnTo>
                  <a:pt x="543" y="137"/>
                </a:lnTo>
                <a:lnTo>
                  <a:pt x="552" y="140"/>
                </a:lnTo>
                <a:lnTo>
                  <a:pt x="537" y="139"/>
                </a:lnTo>
                <a:lnTo>
                  <a:pt x="560" y="144"/>
                </a:lnTo>
                <a:lnTo>
                  <a:pt x="579" y="138"/>
                </a:lnTo>
                <a:lnTo>
                  <a:pt x="581" y="134"/>
                </a:lnTo>
                <a:lnTo>
                  <a:pt x="564" y="134"/>
                </a:lnTo>
                <a:lnTo>
                  <a:pt x="563" y="136"/>
                </a:lnTo>
                <a:lnTo>
                  <a:pt x="558" y="129"/>
                </a:lnTo>
                <a:lnTo>
                  <a:pt x="565" y="124"/>
                </a:lnTo>
                <a:lnTo>
                  <a:pt x="598" y="127"/>
                </a:lnTo>
                <a:lnTo>
                  <a:pt x="595" y="122"/>
                </a:lnTo>
                <a:lnTo>
                  <a:pt x="581" y="121"/>
                </a:lnTo>
                <a:lnTo>
                  <a:pt x="579" y="115"/>
                </a:lnTo>
                <a:lnTo>
                  <a:pt x="567" y="115"/>
                </a:lnTo>
                <a:lnTo>
                  <a:pt x="580" y="113"/>
                </a:lnTo>
                <a:lnTo>
                  <a:pt x="566" y="110"/>
                </a:lnTo>
                <a:lnTo>
                  <a:pt x="567" y="107"/>
                </a:lnTo>
                <a:lnTo>
                  <a:pt x="596" y="113"/>
                </a:lnTo>
                <a:lnTo>
                  <a:pt x="595" y="102"/>
                </a:lnTo>
                <a:lnTo>
                  <a:pt x="574" y="102"/>
                </a:lnTo>
                <a:lnTo>
                  <a:pt x="598" y="99"/>
                </a:lnTo>
                <a:lnTo>
                  <a:pt x="583" y="98"/>
                </a:lnTo>
                <a:lnTo>
                  <a:pt x="577" y="96"/>
                </a:lnTo>
                <a:lnTo>
                  <a:pt x="572" y="95"/>
                </a:lnTo>
                <a:lnTo>
                  <a:pt x="565" y="90"/>
                </a:lnTo>
                <a:lnTo>
                  <a:pt x="584" y="88"/>
                </a:lnTo>
                <a:lnTo>
                  <a:pt x="617" y="88"/>
                </a:lnTo>
                <a:lnTo>
                  <a:pt x="617" y="81"/>
                </a:lnTo>
                <a:lnTo>
                  <a:pt x="598" y="80"/>
                </a:lnTo>
                <a:lnTo>
                  <a:pt x="589" y="76"/>
                </a:lnTo>
                <a:lnTo>
                  <a:pt x="612" y="77"/>
                </a:lnTo>
                <a:lnTo>
                  <a:pt x="588" y="73"/>
                </a:lnTo>
                <a:lnTo>
                  <a:pt x="582" y="77"/>
                </a:lnTo>
                <a:lnTo>
                  <a:pt x="578" y="74"/>
                </a:lnTo>
                <a:lnTo>
                  <a:pt x="588" y="62"/>
                </a:lnTo>
                <a:lnTo>
                  <a:pt x="605" y="57"/>
                </a:lnTo>
                <a:lnTo>
                  <a:pt x="613" y="53"/>
                </a:lnTo>
                <a:lnTo>
                  <a:pt x="606" y="53"/>
                </a:lnTo>
                <a:lnTo>
                  <a:pt x="616" y="46"/>
                </a:lnTo>
                <a:lnTo>
                  <a:pt x="630" y="44"/>
                </a:lnTo>
                <a:lnTo>
                  <a:pt x="631" y="40"/>
                </a:lnTo>
                <a:lnTo>
                  <a:pt x="605" y="44"/>
                </a:lnTo>
                <a:lnTo>
                  <a:pt x="602" y="41"/>
                </a:lnTo>
                <a:lnTo>
                  <a:pt x="626" y="39"/>
                </a:lnTo>
                <a:lnTo>
                  <a:pt x="651" y="36"/>
                </a:lnTo>
                <a:lnTo>
                  <a:pt x="604" y="35"/>
                </a:lnTo>
                <a:lnTo>
                  <a:pt x="669" y="30"/>
                </a:lnTo>
                <a:lnTo>
                  <a:pt x="667" y="28"/>
                </a:lnTo>
                <a:lnTo>
                  <a:pt x="699" y="23"/>
                </a:lnTo>
                <a:lnTo>
                  <a:pt x="657" y="19"/>
                </a:lnTo>
                <a:lnTo>
                  <a:pt x="637" y="23"/>
                </a:lnTo>
                <a:lnTo>
                  <a:pt x="612" y="25"/>
                </a:lnTo>
                <a:lnTo>
                  <a:pt x="611" y="23"/>
                </a:lnTo>
                <a:lnTo>
                  <a:pt x="567" y="35"/>
                </a:lnTo>
                <a:lnTo>
                  <a:pt x="583" y="26"/>
                </a:lnTo>
                <a:lnTo>
                  <a:pt x="593" y="18"/>
                </a:lnTo>
                <a:lnTo>
                  <a:pt x="577" y="17"/>
                </a:lnTo>
                <a:lnTo>
                  <a:pt x="570" y="20"/>
                </a:lnTo>
                <a:lnTo>
                  <a:pt x="539" y="25"/>
                </a:lnTo>
                <a:lnTo>
                  <a:pt x="555" y="22"/>
                </a:lnTo>
                <a:lnTo>
                  <a:pt x="558" y="18"/>
                </a:lnTo>
                <a:lnTo>
                  <a:pt x="481" y="20"/>
                </a:lnTo>
                <a:lnTo>
                  <a:pt x="504" y="16"/>
                </a:lnTo>
                <a:lnTo>
                  <a:pt x="550" y="16"/>
                </a:lnTo>
                <a:lnTo>
                  <a:pt x="602" y="12"/>
                </a:lnTo>
                <a:lnTo>
                  <a:pt x="565" y="7"/>
                </a:lnTo>
                <a:lnTo>
                  <a:pt x="566" y="5"/>
                </a:lnTo>
                <a:lnTo>
                  <a:pt x="460" y="7"/>
                </a:lnTo>
                <a:lnTo>
                  <a:pt x="476" y="6"/>
                </a:lnTo>
                <a:lnTo>
                  <a:pt x="556" y="3"/>
                </a:lnTo>
                <a:lnTo>
                  <a:pt x="523" y="0"/>
                </a:lnTo>
                <a:lnTo>
                  <a:pt x="423" y="1"/>
                </a:lnTo>
                <a:lnTo>
                  <a:pt x="430" y="3"/>
                </a:lnTo>
                <a:lnTo>
                  <a:pt x="422" y="5"/>
                </a:lnTo>
                <a:lnTo>
                  <a:pt x="419" y="7"/>
                </a:lnTo>
                <a:lnTo>
                  <a:pt x="394" y="5"/>
                </a:lnTo>
                <a:lnTo>
                  <a:pt x="359" y="4"/>
                </a:lnTo>
                <a:lnTo>
                  <a:pt x="364" y="7"/>
                </a:lnTo>
                <a:lnTo>
                  <a:pt x="339" y="5"/>
                </a:lnTo>
                <a:lnTo>
                  <a:pt x="384" y="7"/>
                </a:lnTo>
                <a:lnTo>
                  <a:pt x="407" y="12"/>
                </a:lnTo>
                <a:lnTo>
                  <a:pt x="385" y="10"/>
                </a:lnTo>
                <a:lnTo>
                  <a:pt x="354" y="8"/>
                </a:lnTo>
                <a:lnTo>
                  <a:pt x="368" y="14"/>
                </a:lnTo>
                <a:lnTo>
                  <a:pt x="356" y="14"/>
                </a:lnTo>
                <a:lnTo>
                  <a:pt x="354" y="17"/>
                </a:lnTo>
                <a:lnTo>
                  <a:pt x="352" y="19"/>
                </a:lnTo>
                <a:lnTo>
                  <a:pt x="294" y="12"/>
                </a:lnTo>
                <a:lnTo>
                  <a:pt x="290" y="19"/>
                </a:lnTo>
                <a:lnTo>
                  <a:pt x="290" y="22"/>
                </a:lnTo>
                <a:lnTo>
                  <a:pt x="264" y="17"/>
                </a:lnTo>
                <a:lnTo>
                  <a:pt x="252" y="24"/>
                </a:lnTo>
                <a:lnTo>
                  <a:pt x="248" y="24"/>
                </a:lnTo>
                <a:lnTo>
                  <a:pt x="252" y="14"/>
                </a:lnTo>
                <a:lnTo>
                  <a:pt x="193" y="17"/>
                </a:lnTo>
                <a:lnTo>
                  <a:pt x="212" y="25"/>
                </a:lnTo>
                <a:lnTo>
                  <a:pt x="197" y="22"/>
                </a:lnTo>
                <a:lnTo>
                  <a:pt x="171" y="20"/>
                </a:lnTo>
                <a:lnTo>
                  <a:pt x="169" y="24"/>
                </a:lnTo>
                <a:lnTo>
                  <a:pt x="166" y="27"/>
                </a:lnTo>
                <a:lnTo>
                  <a:pt x="144" y="27"/>
                </a:lnTo>
                <a:lnTo>
                  <a:pt x="141" y="31"/>
                </a:lnTo>
                <a:lnTo>
                  <a:pt x="139" y="28"/>
                </a:lnTo>
                <a:lnTo>
                  <a:pt x="85" y="39"/>
                </a:lnTo>
                <a:lnTo>
                  <a:pt x="118" y="40"/>
                </a:lnTo>
                <a:lnTo>
                  <a:pt x="108" y="41"/>
                </a:lnTo>
                <a:lnTo>
                  <a:pt x="107" y="47"/>
                </a:lnTo>
                <a:lnTo>
                  <a:pt x="94" y="52"/>
                </a:lnTo>
                <a:lnTo>
                  <a:pt x="51" y="57"/>
                </a:lnTo>
                <a:lnTo>
                  <a:pt x="5" y="65"/>
                </a:lnTo>
                <a:lnTo>
                  <a:pt x="2" y="67"/>
                </a:lnTo>
                <a:lnTo>
                  <a:pt x="2" y="72"/>
                </a:lnTo>
                <a:lnTo>
                  <a:pt x="27" y="74"/>
                </a:lnTo>
                <a:lnTo>
                  <a:pt x="22" y="76"/>
                </a:lnTo>
                <a:lnTo>
                  <a:pt x="20" y="78"/>
                </a:lnTo>
                <a:lnTo>
                  <a:pt x="38" y="79"/>
                </a:lnTo>
                <a:lnTo>
                  <a:pt x="63" y="76"/>
                </a:lnTo>
                <a:lnTo>
                  <a:pt x="59" y="81"/>
                </a:lnTo>
                <a:lnTo>
                  <a:pt x="29" y="83"/>
                </a:lnTo>
                <a:lnTo>
                  <a:pt x="53" y="85"/>
                </a:lnTo>
                <a:lnTo>
                  <a:pt x="43" y="84"/>
                </a:lnTo>
                <a:lnTo>
                  <a:pt x="0" y="87"/>
                </a:lnTo>
                <a:lnTo>
                  <a:pt x="15" y="88"/>
                </a:lnTo>
                <a:lnTo>
                  <a:pt x="28" y="91"/>
                </a:lnTo>
                <a:lnTo>
                  <a:pt x="13" y="95"/>
                </a:lnTo>
                <a:lnTo>
                  <a:pt x="43" y="102"/>
                </a:lnTo>
                <a:lnTo>
                  <a:pt x="39" y="100"/>
                </a:lnTo>
                <a:lnTo>
                  <a:pt x="46" y="99"/>
                </a:lnTo>
                <a:lnTo>
                  <a:pt x="54" y="99"/>
                </a:lnTo>
                <a:lnTo>
                  <a:pt x="75" y="97"/>
                </a:lnTo>
                <a:lnTo>
                  <a:pt x="83" y="97"/>
                </a:lnTo>
                <a:lnTo>
                  <a:pt x="137" y="105"/>
                </a:lnTo>
                <a:lnTo>
                  <a:pt x="132" y="112"/>
                </a:lnTo>
                <a:lnTo>
                  <a:pt x="144" y="118"/>
                </a:lnTo>
                <a:lnTo>
                  <a:pt x="148" y="123"/>
                </a:lnTo>
                <a:lnTo>
                  <a:pt x="144" y="126"/>
                </a:lnTo>
                <a:lnTo>
                  <a:pt x="139" y="129"/>
                </a:lnTo>
                <a:lnTo>
                  <a:pt x="148" y="129"/>
                </a:lnTo>
                <a:lnTo>
                  <a:pt x="149" y="136"/>
                </a:lnTo>
                <a:lnTo>
                  <a:pt x="150" y="140"/>
                </a:lnTo>
                <a:lnTo>
                  <a:pt x="148" y="146"/>
                </a:lnTo>
                <a:lnTo>
                  <a:pt x="152" y="148"/>
                </a:lnTo>
                <a:lnTo>
                  <a:pt x="150" y="157"/>
                </a:lnTo>
                <a:lnTo>
                  <a:pt x="143" y="159"/>
                </a:lnTo>
                <a:lnTo>
                  <a:pt x="138" y="164"/>
                </a:lnTo>
                <a:lnTo>
                  <a:pt x="148" y="164"/>
                </a:lnTo>
                <a:lnTo>
                  <a:pt x="130" y="170"/>
                </a:lnTo>
                <a:lnTo>
                  <a:pt x="138" y="175"/>
                </a:lnTo>
                <a:lnTo>
                  <a:pt x="153" y="171"/>
                </a:lnTo>
                <a:lnTo>
                  <a:pt x="160" y="160"/>
                </a:lnTo>
                <a:lnTo>
                  <a:pt x="162" y="168"/>
                </a:lnTo>
                <a:lnTo>
                  <a:pt x="171" y="165"/>
                </a:lnTo>
                <a:lnTo>
                  <a:pt x="167" y="169"/>
                </a:lnTo>
                <a:lnTo>
                  <a:pt x="179" y="171"/>
                </a:lnTo>
                <a:lnTo>
                  <a:pt x="167" y="173"/>
                </a:lnTo>
                <a:lnTo>
                  <a:pt x="179" y="173"/>
                </a:lnTo>
                <a:lnTo>
                  <a:pt x="171" y="177"/>
                </a:lnTo>
                <a:lnTo>
                  <a:pt x="177" y="176"/>
                </a:lnTo>
                <a:lnTo>
                  <a:pt x="173" y="178"/>
                </a:lnTo>
                <a:lnTo>
                  <a:pt x="181" y="182"/>
                </a:lnTo>
                <a:lnTo>
                  <a:pt x="175" y="181"/>
                </a:lnTo>
                <a:lnTo>
                  <a:pt x="184" y="184"/>
                </a:lnTo>
                <a:lnTo>
                  <a:pt x="183" y="185"/>
                </a:lnTo>
                <a:lnTo>
                  <a:pt x="181" y="188"/>
                </a:lnTo>
                <a:lnTo>
                  <a:pt x="184" y="191"/>
                </a:lnTo>
                <a:lnTo>
                  <a:pt x="143" y="184"/>
                </a:lnTo>
                <a:lnTo>
                  <a:pt x="140" y="189"/>
                </a:lnTo>
                <a:lnTo>
                  <a:pt x="184" y="199"/>
                </a:lnTo>
                <a:lnTo>
                  <a:pt x="176" y="203"/>
                </a:lnTo>
                <a:lnTo>
                  <a:pt x="178" y="207"/>
                </a:lnTo>
                <a:lnTo>
                  <a:pt x="174" y="209"/>
                </a:lnTo>
                <a:lnTo>
                  <a:pt x="175" y="211"/>
                </a:lnTo>
                <a:lnTo>
                  <a:pt x="179" y="213"/>
                </a:lnTo>
                <a:lnTo>
                  <a:pt x="179" y="214"/>
                </a:lnTo>
                <a:lnTo>
                  <a:pt x="173" y="213"/>
                </a:lnTo>
                <a:lnTo>
                  <a:pt x="166" y="218"/>
                </a:lnTo>
                <a:lnTo>
                  <a:pt x="172" y="218"/>
                </a:lnTo>
                <a:lnTo>
                  <a:pt x="138" y="226"/>
                </a:lnTo>
                <a:lnTo>
                  <a:pt x="140" y="229"/>
                </a:lnTo>
                <a:lnTo>
                  <a:pt x="161" y="226"/>
                </a:lnTo>
                <a:lnTo>
                  <a:pt x="167" y="224"/>
                </a:lnTo>
                <a:lnTo>
                  <a:pt x="161" y="230"/>
                </a:lnTo>
                <a:lnTo>
                  <a:pt x="167" y="233"/>
                </a:lnTo>
                <a:lnTo>
                  <a:pt x="140" y="230"/>
                </a:lnTo>
                <a:lnTo>
                  <a:pt x="135" y="229"/>
                </a:lnTo>
                <a:lnTo>
                  <a:pt x="146" y="233"/>
                </a:lnTo>
                <a:lnTo>
                  <a:pt x="131" y="232"/>
                </a:lnTo>
                <a:lnTo>
                  <a:pt x="123" y="238"/>
                </a:lnTo>
                <a:lnTo>
                  <a:pt x="148" y="234"/>
                </a:lnTo>
                <a:lnTo>
                  <a:pt x="146" y="235"/>
                </a:lnTo>
                <a:lnTo>
                  <a:pt x="154" y="236"/>
                </a:lnTo>
                <a:lnTo>
                  <a:pt x="161" y="234"/>
                </a:lnTo>
                <a:lnTo>
                  <a:pt x="166" y="235"/>
                </a:lnTo>
                <a:lnTo>
                  <a:pt x="160" y="237"/>
                </a:lnTo>
                <a:lnTo>
                  <a:pt x="168" y="237"/>
                </a:lnTo>
                <a:lnTo>
                  <a:pt x="164" y="238"/>
                </a:lnTo>
                <a:lnTo>
                  <a:pt x="166" y="240"/>
                </a:lnTo>
                <a:lnTo>
                  <a:pt x="141" y="237"/>
                </a:lnTo>
                <a:lnTo>
                  <a:pt x="118" y="244"/>
                </a:lnTo>
                <a:lnTo>
                  <a:pt x="150" y="244"/>
                </a:lnTo>
                <a:lnTo>
                  <a:pt x="158" y="246"/>
                </a:lnTo>
                <a:lnTo>
                  <a:pt x="150" y="245"/>
                </a:lnTo>
                <a:lnTo>
                  <a:pt x="118" y="247"/>
                </a:lnTo>
                <a:lnTo>
                  <a:pt x="122" y="249"/>
                </a:lnTo>
                <a:lnTo>
                  <a:pt x="135" y="250"/>
                </a:lnTo>
                <a:lnTo>
                  <a:pt x="127" y="252"/>
                </a:lnTo>
                <a:lnTo>
                  <a:pt x="125" y="255"/>
                </a:lnTo>
                <a:lnTo>
                  <a:pt x="122" y="255"/>
                </a:lnTo>
                <a:lnTo>
                  <a:pt x="129" y="258"/>
                </a:lnTo>
                <a:lnTo>
                  <a:pt x="117" y="258"/>
                </a:lnTo>
                <a:lnTo>
                  <a:pt x="115" y="263"/>
                </a:lnTo>
                <a:lnTo>
                  <a:pt x="139" y="256"/>
                </a:lnTo>
                <a:lnTo>
                  <a:pt x="163" y="249"/>
                </a:lnTo>
                <a:lnTo>
                  <a:pt x="158" y="252"/>
                </a:lnTo>
                <a:lnTo>
                  <a:pt x="114" y="267"/>
                </a:lnTo>
                <a:lnTo>
                  <a:pt x="120" y="267"/>
                </a:lnTo>
                <a:lnTo>
                  <a:pt x="115" y="269"/>
                </a:lnTo>
                <a:lnTo>
                  <a:pt x="136" y="266"/>
                </a:lnTo>
                <a:lnTo>
                  <a:pt x="117" y="271"/>
                </a:lnTo>
                <a:lnTo>
                  <a:pt x="119" y="273"/>
                </a:lnTo>
                <a:lnTo>
                  <a:pt x="122" y="275"/>
                </a:lnTo>
                <a:lnTo>
                  <a:pt x="130" y="275"/>
                </a:lnTo>
                <a:lnTo>
                  <a:pt x="148" y="272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904" name="Freeform 495"/>
          <p:cNvSpPr>
            <a:spLocks/>
          </p:cNvSpPr>
          <p:nvPr/>
        </p:nvSpPr>
        <p:spPr bwMode="auto">
          <a:xfrm>
            <a:off x="3109459" y="2206614"/>
            <a:ext cx="55562" cy="26988"/>
          </a:xfrm>
          <a:custGeom>
            <a:avLst/>
            <a:gdLst>
              <a:gd name="T0" fmla="*/ 2147483647 w 35"/>
              <a:gd name="T1" fmla="*/ 2147483647 h 17"/>
              <a:gd name="T2" fmla="*/ 2147483647 w 35"/>
              <a:gd name="T3" fmla="*/ 0 h 17"/>
              <a:gd name="T4" fmla="*/ 0 w 35"/>
              <a:gd name="T5" fmla="*/ 2147483647 h 17"/>
              <a:gd name="T6" fmla="*/ 2147483647 w 35"/>
              <a:gd name="T7" fmla="*/ 2147483647 h 17"/>
              <a:gd name="T8" fmla="*/ 0 w 35"/>
              <a:gd name="T9" fmla="*/ 2147483647 h 17"/>
              <a:gd name="T10" fmla="*/ 2147483647 w 35"/>
              <a:gd name="T11" fmla="*/ 2147483647 h 17"/>
              <a:gd name="T12" fmla="*/ 2147483647 w 35"/>
              <a:gd name="T13" fmla="*/ 2147483647 h 17"/>
              <a:gd name="T14" fmla="*/ 2147483647 w 35"/>
              <a:gd name="T15" fmla="*/ 2147483647 h 17"/>
              <a:gd name="T16" fmla="*/ 2147483647 w 35"/>
              <a:gd name="T17" fmla="*/ 2147483647 h 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5"/>
              <a:gd name="T28" fmla="*/ 0 h 17"/>
              <a:gd name="T29" fmla="*/ 35 w 35"/>
              <a:gd name="T30" fmla="*/ 17 h 1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5" h="17">
                <a:moveTo>
                  <a:pt x="35" y="12"/>
                </a:moveTo>
                <a:lnTo>
                  <a:pt x="9" y="0"/>
                </a:lnTo>
                <a:lnTo>
                  <a:pt x="0" y="5"/>
                </a:lnTo>
                <a:lnTo>
                  <a:pt x="1" y="5"/>
                </a:lnTo>
                <a:lnTo>
                  <a:pt x="0" y="9"/>
                </a:lnTo>
                <a:lnTo>
                  <a:pt x="3" y="13"/>
                </a:lnTo>
                <a:lnTo>
                  <a:pt x="10" y="15"/>
                </a:lnTo>
                <a:lnTo>
                  <a:pt x="6" y="17"/>
                </a:lnTo>
                <a:lnTo>
                  <a:pt x="35" y="12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905" name="Freeform 496"/>
          <p:cNvSpPr>
            <a:spLocks/>
          </p:cNvSpPr>
          <p:nvPr/>
        </p:nvSpPr>
        <p:spPr bwMode="auto">
          <a:xfrm>
            <a:off x="3703184" y="2311389"/>
            <a:ext cx="227012" cy="84138"/>
          </a:xfrm>
          <a:custGeom>
            <a:avLst/>
            <a:gdLst>
              <a:gd name="T0" fmla="*/ 2147483647 w 143"/>
              <a:gd name="T1" fmla="*/ 0 h 53"/>
              <a:gd name="T2" fmla="*/ 2147483647 w 143"/>
              <a:gd name="T3" fmla="*/ 2147483647 h 53"/>
              <a:gd name="T4" fmla="*/ 2147483647 w 143"/>
              <a:gd name="T5" fmla="*/ 2147483647 h 53"/>
              <a:gd name="T6" fmla="*/ 2147483647 w 143"/>
              <a:gd name="T7" fmla="*/ 2147483647 h 53"/>
              <a:gd name="T8" fmla="*/ 2147483647 w 143"/>
              <a:gd name="T9" fmla="*/ 2147483647 h 53"/>
              <a:gd name="T10" fmla="*/ 2147483647 w 143"/>
              <a:gd name="T11" fmla="*/ 2147483647 h 53"/>
              <a:gd name="T12" fmla="*/ 2147483647 w 143"/>
              <a:gd name="T13" fmla="*/ 2147483647 h 53"/>
              <a:gd name="T14" fmla="*/ 2147483647 w 143"/>
              <a:gd name="T15" fmla="*/ 2147483647 h 53"/>
              <a:gd name="T16" fmla="*/ 2147483647 w 143"/>
              <a:gd name="T17" fmla="*/ 2147483647 h 53"/>
              <a:gd name="T18" fmla="*/ 2147483647 w 143"/>
              <a:gd name="T19" fmla="*/ 2147483647 h 53"/>
              <a:gd name="T20" fmla="*/ 2147483647 w 143"/>
              <a:gd name="T21" fmla="*/ 2147483647 h 53"/>
              <a:gd name="T22" fmla="*/ 2147483647 w 143"/>
              <a:gd name="T23" fmla="*/ 2147483647 h 53"/>
              <a:gd name="T24" fmla="*/ 2147483647 w 143"/>
              <a:gd name="T25" fmla="*/ 2147483647 h 53"/>
              <a:gd name="T26" fmla="*/ 2147483647 w 143"/>
              <a:gd name="T27" fmla="*/ 0 h 53"/>
              <a:gd name="T28" fmla="*/ 2147483647 w 143"/>
              <a:gd name="T29" fmla="*/ 2147483647 h 53"/>
              <a:gd name="T30" fmla="*/ 2147483647 w 143"/>
              <a:gd name="T31" fmla="*/ 2147483647 h 53"/>
              <a:gd name="T32" fmla="*/ 2147483647 w 143"/>
              <a:gd name="T33" fmla="*/ 2147483647 h 53"/>
              <a:gd name="T34" fmla="*/ 2147483647 w 143"/>
              <a:gd name="T35" fmla="*/ 2147483647 h 53"/>
              <a:gd name="T36" fmla="*/ 2147483647 w 143"/>
              <a:gd name="T37" fmla="*/ 2147483647 h 53"/>
              <a:gd name="T38" fmla="*/ 2147483647 w 143"/>
              <a:gd name="T39" fmla="*/ 2147483647 h 53"/>
              <a:gd name="T40" fmla="*/ 2147483647 w 143"/>
              <a:gd name="T41" fmla="*/ 2147483647 h 53"/>
              <a:gd name="T42" fmla="*/ 2147483647 w 143"/>
              <a:gd name="T43" fmla="*/ 2147483647 h 53"/>
              <a:gd name="T44" fmla="*/ 2147483647 w 143"/>
              <a:gd name="T45" fmla="*/ 2147483647 h 53"/>
              <a:gd name="T46" fmla="*/ 0 w 143"/>
              <a:gd name="T47" fmla="*/ 2147483647 h 53"/>
              <a:gd name="T48" fmla="*/ 2147483647 w 143"/>
              <a:gd name="T49" fmla="*/ 2147483647 h 53"/>
              <a:gd name="T50" fmla="*/ 2147483647 w 143"/>
              <a:gd name="T51" fmla="*/ 2147483647 h 53"/>
              <a:gd name="T52" fmla="*/ 2147483647 w 143"/>
              <a:gd name="T53" fmla="*/ 2147483647 h 53"/>
              <a:gd name="T54" fmla="*/ 2147483647 w 143"/>
              <a:gd name="T55" fmla="*/ 2147483647 h 53"/>
              <a:gd name="T56" fmla="*/ 2147483647 w 143"/>
              <a:gd name="T57" fmla="*/ 2147483647 h 53"/>
              <a:gd name="T58" fmla="*/ 2147483647 w 143"/>
              <a:gd name="T59" fmla="*/ 2147483647 h 53"/>
              <a:gd name="T60" fmla="*/ 2147483647 w 143"/>
              <a:gd name="T61" fmla="*/ 2147483647 h 53"/>
              <a:gd name="T62" fmla="*/ 2147483647 w 143"/>
              <a:gd name="T63" fmla="*/ 2147483647 h 53"/>
              <a:gd name="T64" fmla="*/ 2147483647 w 143"/>
              <a:gd name="T65" fmla="*/ 2147483647 h 53"/>
              <a:gd name="T66" fmla="*/ 2147483647 w 143"/>
              <a:gd name="T67" fmla="*/ 2147483647 h 53"/>
              <a:gd name="T68" fmla="*/ 2147483647 w 143"/>
              <a:gd name="T69" fmla="*/ 2147483647 h 53"/>
              <a:gd name="T70" fmla="*/ 2147483647 w 143"/>
              <a:gd name="T71" fmla="*/ 2147483647 h 53"/>
              <a:gd name="T72" fmla="*/ 2147483647 w 143"/>
              <a:gd name="T73" fmla="*/ 2147483647 h 53"/>
              <a:gd name="T74" fmla="*/ 2147483647 w 143"/>
              <a:gd name="T75" fmla="*/ 2147483647 h 53"/>
              <a:gd name="T76" fmla="*/ 2147483647 w 143"/>
              <a:gd name="T77" fmla="*/ 2147483647 h 53"/>
              <a:gd name="T78" fmla="*/ 2147483647 w 143"/>
              <a:gd name="T79" fmla="*/ 2147483647 h 53"/>
              <a:gd name="T80" fmla="*/ 2147483647 w 143"/>
              <a:gd name="T81" fmla="*/ 2147483647 h 53"/>
              <a:gd name="T82" fmla="*/ 2147483647 w 143"/>
              <a:gd name="T83" fmla="*/ 2147483647 h 53"/>
              <a:gd name="T84" fmla="*/ 2147483647 w 143"/>
              <a:gd name="T85" fmla="*/ 2147483647 h 53"/>
              <a:gd name="T86" fmla="*/ 2147483647 w 143"/>
              <a:gd name="T87" fmla="*/ 2147483647 h 53"/>
              <a:gd name="T88" fmla="*/ 2147483647 w 143"/>
              <a:gd name="T89" fmla="*/ 2147483647 h 53"/>
              <a:gd name="T90" fmla="*/ 2147483647 w 143"/>
              <a:gd name="T91" fmla="*/ 2147483647 h 53"/>
              <a:gd name="T92" fmla="*/ 2147483647 w 143"/>
              <a:gd name="T93" fmla="*/ 2147483647 h 53"/>
              <a:gd name="T94" fmla="*/ 2147483647 w 143"/>
              <a:gd name="T95" fmla="*/ 2147483647 h 53"/>
              <a:gd name="T96" fmla="*/ 2147483647 w 143"/>
              <a:gd name="T97" fmla="*/ 2147483647 h 53"/>
              <a:gd name="T98" fmla="*/ 2147483647 w 143"/>
              <a:gd name="T99" fmla="*/ 2147483647 h 53"/>
              <a:gd name="T100" fmla="*/ 2147483647 w 143"/>
              <a:gd name="T101" fmla="*/ 2147483647 h 53"/>
              <a:gd name="T102" fmla="*/ 2147483647 w 143"/>
              <a:gd name="T103" fmla="*/ 0 h 5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43"/>
              <a:gd name="T157" fmla="*/ 0 h 53"/>
              <a:gd name="T158" fmla="*/ 143 w 143"/>
              <a:gd name="T159" fmla="*/ 53 h 53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43" h="53">
                <a:moveTo>
                  <a:pt x="110" y="0"/>
                </a:moveTo>
                <a:lnTo>
                  <a:pt x="109" y="3"/>
                </a:lnTo>
                <a:lnTo>
                  <a:pt x="96" y="8"/>
                </a:lnTo>
                <a:lnTo>
                  <a:pt x="86" y="5"/>
                </a:lnTo>
                <a:lnTo>
                  <a:pt x="84" y="13"/>
                </a:lnTo>
                <a:lnTo>
                  <a:pt x="84" y="11"/>
                </a:lnTo>
                <a:lnTo>
                  <a:pt x="72" y="7"/>
                </a:lnTo>
                <a:lnTo>
                  <a:pt x="67" y="11"/>
                </a:lnTo>
                <a:lnTo>
                  <a:pt x="58" y="7"/>
                </a:lnTo>
                <a:lnTo>
                  <a:pt x="51" y="16"/>
                </a:lnTo>
                <a:lnTo>
                  <a:pt x="43" y="20"/>
                </a:lnTo>
                <a:lnTo>
                  <a:pt x="37" y="14"/>
                </a:lnTo>
                <a:lnTo>
                  <a:pt x="42" y="11"/>
                </a:lnTo>
                <a:lnTo>
                  <a:pt x="23" y="0"/>
                </a:lnTo>
                <a:lnTo>
                  <a:pt x="26" y="4"/>
                </a:lnTo>
                <a:lnTo>
                  <a:pt x="28" y="10"/>
                </a:lnTo>
                <a:lnTo>
                  <a:pt x="18" y="5"/>
                </a:lnTo>
                <a:lnTo>
                  <a:pt x="14" y="8"/>
                </a:lnTo>
                <a:lnTo>
                  <a:pt x="13" y="11"/>
                </a:lnTo>
                <a:lnTo>
                  <a:pt x="16" y="12"/>
                </a:lnTo>
                <a:lnTo>
                  <a:pt x="15" y="12"/>
                </a:lnTo>
                <a:lnTo>
                  <a:pt x="4" y="12"/>
                </a:lnTo>
                <a:lnTo>
                  <a:pt x="7" y="15"/>
                </a:lnTo>
                <a:lnTo>
                  <a:pt x="0" y="15"/>
                </a:lnTo>
                <a:lnTo>
                  <a:pt x="30" y="16"/>
                </a:lnTo>
                <a:lnTo>
                  <a:pt x="26" y="21"/>
                </a:lnTo>
                <a:lnTo>
                  <a:pt x="29" y="24"/>
                </a:lnTo>
                <a:lnTo>
                  <a:pt x="3" y="27"/>
                </a:lnTo>
                <a:lnTo>
                  <a:pt x="24" y="32"/>
                </a:lnTo>
                <a:lnTo>
                  <a:pt x="30" y="33"/>
                </a:lnTo>
                <a:lnTo>
                  <a:pt x="27" y="36"/>
                </a:lnTo>
                <a:lnTo>
                  <a:pt x="31" y="37"/>
                </a:lnTo>
                <a:lnTo>
                  <a:pt x="28" y="39"/>
                </a:lnTo>
                <a:lnTo>
                  <a:pt x="16" y="44"/>
                </a:lnTo>
                <a:lnTo>
                  <a:pt x="26" y="47"/>
                </a:lnTo>
                <a:lnTo>
                  <a:pt x="45" y="48"/>
                </a:lnTo>
                <a:lnTo>
                  <a:pt x="76" y="53"/>
                </a:lnTo>
                <a:lnTo>
                  <a:pt x="98" y="46"/>
                </a:lnTo>
                <a:lnTo>
                  <a:pt x="119" y="38"/>
                </a:lnTo>
                <a:lnTo>
                  <a:pt x="133" y="31"/>
                </a:lnTo>
                <a:lnTo>
                  <a:pt x="139" y="26"/>
                </a:lnTo>
                <a:lnTo>
                  <a:pt x="143" y="25"/>
                </a:lnTo>
                <a:lnTo>
                  <a:pt x="138" y="22"/>
                </a:lnTo>
                <a:lnTo>
                  <a:pt x="143" y="21"/>
                </a:lnTo>
                <a:lnTo>
                  <a:pt x="143" y="17"/>
                </a:lnTo>
                <a:lnTo>
                  <a:pt x="131" y="16"/>
                </a:lnTo>
                <a:lnTo>
                  <a:pt x="135" y="14"/>
                </a:lnTo>
                <a:lnTo>
                  <a:pt x="128" y="13"/>
                </a:lnTo>
                <a:lnTo>
                  <a:pt x="127" y="8"/>
                </a:lnTo>
                <a:lnTo>
                  <a:pt x="134" y="1"/>
                </a:lnTo>
                <a:lnTo>
                  <a:pt x="123" y="3"/>
                </a:lnTo>
                <a:lnTo>
                  <a:pt x="110" y="0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906" name="Freeform 497"/>
          <p:cNvSpPr>
            <a:spLocks/>
          </p:cNvSpPr>
          <p:nvPr/>
        </p:nvSpPr>
        <p:spPr bwMode="auto">
          <a:xfrm>
            <a:off x="3974646" y="2636827"/>
            <a:ext cx="100013" cy="114300"/>
          </a:xfrm>
          <a:custGeom>
            <a:avLst/>
            <a:gdLst>
              <a:gd name="T0" fmla="*/ 2147483647 w 63"/>
              <a:gd name="T1" fmla="*/ 2147483647 h 72"/>
              <a:gd name="T2" fmla="*/ 2147483647 w 63"/>
              <a:gd name="T3" fmla="*/ 2147483647 h 72"/>
              <a:gd name="T4" fmla="*/ 2147483647 w 63"/>
              <a:gd name="T5" fmla="*/ 2147483647 h 72"/>
              <a:gd name="T6" fmla="*/ 2147483647 w 63"/>
              <a:gd name="T7" fmla="*/ 2147483647 h 72"/>
              <a:gd name="T8" fmla="*/ 2147483647 w 63"/>
              <a:gd name="T9" fmla="*/ 2147483647 h 72"/>
              <a:gd name="T10" fmla="*/ 2147483647 w 63"/>
              <a:gd name="T11" fmla="*/ 2147483647 h 72"/>
              <a:gd name="T12" fmla="*/ 2147483647 w 63"/>
              <a:gd name="T13" fmla="*/ 2147483647 h 72"/>
              <a:gd name="T14" fmla="*/ 2147483647 w 63"/>
              <a:gd name="T15" fmla="*/ 0 h 72"/>
              <a:gd name="T16" fmla="*/ 2147483647 w 63"/>
              <a:gd name="T17" fmla="*/ 2147483647 h 72"/>
              <a:gd name="T18" fmla="*/ 2147483647 w 63"/>
              <a:gd name="T19" fmla="*/ 2147483647 h 72"/>
              <a:gd name="T20" fmla="*/ 2147483647 w 63"/>
              <a:gd name="T21" fmla="*/ 2147483647 h 72"/>
              <a:gd name="T22" fmla="*/ 2147483647 w 63"/>
              <a:gd name="T23" fmla="*/ 2147483647 h 72"/>
              <a:gd name="T24" fmla="*/ 2147483647 w 63"/>
              <a:gd name="T25" fmla="*/ 2147483647 h 72"/>
              <a:gd name="T26" fmla="*/ 2147483647 w 63"/>
              <a:gd name="T27" fmla="*/ 2147483647 h 72"/>
              <a:gd name="T28" fmla="*/ 2147483647 w 63"/>
              <a:gd name="T29" fmla="*/ 2147483647 h 72"/>
              <a:gd name="T30" fmla="*/ 2147483647 w 63"/>
              <a:gd name="T31" fmla="*/ 2147483647 h 72"/>
              <a:gd name="T32" fmla="*/ 2147483647 w 63"/>
              <a:gd name="T33" fmla="*/ 2147483647 h 72"/>
              <a:gd name="T34" fmla="*/ 2147483647 w 63"/>
              <a:gd name="T35" fmla="*/ 2147483647 h 72"/>
              <a:gd name="T36" fmla="*/ 2147483647 w 63"/>
              <a:gd name="T37" fmla="*/ 2147483647 h 72"/>
              <a:gd name="T38" fmla="*/ 2147483647 w 63"/>
              <a:gd name="T39" fmla="*/ 2147483647 h 72"/>
              <a:gd name="T40" fmla="*/ 0 w 63"/>
              <a:gd name="T41" fmla="*/ 2147483647 h 72"/>
              <a:gd name="T42" fmla="*/ 2147483647 w 63"/>
              <a:gd name="T43" fmla="*/ 2147483647 h 72"/>
              <a:gd name="T44" fmla="*/ 0 w 63"/>
              <a:gd name="T45" fmla="*/ 2147483647 h 72"/>
              <a:gd name="T46" fmla="*/ 2147483647 w 63"/>
              <a:gd name="T47" fmla="*/ 2147483647 h 72"/>
              <a:gd name="T48" fmla="*/ 2147483647 w 63"/>
              <a:gd name="T49" fmla="*/ 2147483647 h 72"/>
              <a:gd name="T50" fmla="*/ 2147483647 w 63"/>
              <a:gd name="T51" fmla="*/ 2147483647 h 72"/>
              <a:gd name="T52" fmla="*/ 2147483647 w 63"/>
              <a:gd name="T53" fmla="*/ 2147483647 h 72"/>
              <a:gd name="T54" fmla="*/ 2147483647 w 63"/>
              <a:gd name="T55" fmla="*/ 2147483647 h 72"/>
              <a:gd name="T56" fmla="*/ 2147483647 w 63"/>
              <a:gd name="T57" fmla="*/ 2147483647 h 72"/>
              <a:gd name="T58" fmla="*/ 2147483647 w 63"/>
              <a:gd name="T59" fmla="*/ 2147483647 h 72"/>
              <a:gd name="T60" fmla="*/ 2147483647 w 63"/>
              <a:gd name="T61" fmla="*/ 2147483647 h 7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63"/>
              <a:gd name="T94" fmla="*/ 0 h 72"/>
              <a:gd name="T95" fmla="*/ 63 w 63"/>
              <a:gd name="T96" fmla="*/ 72 h 72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63" h="72">
                <a:moveTo>
                  <a:pt x="63" y="52"/>
                </a:moveTo>
                <a:lnTo>
                  <a:pt x="63" y="38"/>
                </a:lnTo>
                <a:lnTo>
                  <a:pt x="63" y="23"/>
                </a:lnTo>
                <a:lnTo>
                  <a:pt x="53" y="18"/>
                </a:lnTo>
                <a:lnTo>
                  <a:pt x="50" y="19"/>
                </a:lnTo>
                <a:lnTo>
                  <a:pt x="37" y="17"/>
                </a:lnTo>
                <a:lnTo>
                  <a:pt x="49" y="4"/>
                </a:lnTo>
                <a:lnTo>
                  <a:pt x="51" y="0"/>
                </a:lnTo>
                <a:lnTo>
                  <a:pt x="44" y="3"/>
                </a:lnTo>
                <a:lnTo>
                  <a:pt x="39" y="2"/>
                </a:lnTo>
                <a:lnTo>
                  <a:pt x="27" y="10"/>
                </a:lnTo>
                <a:lnTo>
                  <a:pt x="32" y="13"/>
                </a:lnTo>
                <a:lnTo>
                  <a:pt x="27" y="18"/>
                </a:lnTo>
                <a:lnTo>
                  <a:pt x="8" y="20"/>
                </a:lnTo>
                <a:lnTo>
                  <a:pt x="9" y="26"/>
                </a:lnTo>
                <a:lnTo>
                  <a:pt x="3" y="32"/>
                </a:lnTo>
                <a:lnTo>
                  <a:pt x="20" y="38"/>
                </a:lnTo>
                <a:lnTo>
                  <a:pt x="7" y="51"/>
                </a:lnTo>
                <a:lnTo>
                  <a:pt x="20" y="48"/>
                </a:lnTo>
                <a:lnTo>
                  <a:pt x="7" y="55"/>
                </a:lnTo>
                <a:lnTo>
                  <a:pt x="0" y="59"/>
                </a:lnTo>
                <a:lnTo>
                  <a:pt x="4" y="61"/>
                </a:lnTo>
                <a:lnTo>
                  <a:pt x="0" y="64"/>
                </a:lnTo>
                <a:lnTo>
                  <a:pt x="6" y="66"/>
                </a:lnTo>
                <a:lnTo>
                  <a:pt x="4" y="68"/>
                </a:lnTo>
                <a:lnTo>
                  <a:pt x="9" y="68"/>
                </a:lnTo>
                <a:lnTo>
                  <a:pt x="9" y="72"/>
                </a:lnTo>
                <a:lnTo>
                  <a:pt x="26" y="70"/>
                </a:lnTo>
                <a:lnTo>
                  <a:pt x="41" y="62"/>
                </a:lnTo>
                <a:lnTo>
                  <a:pt x="56" y="60"/>
                </a:lnTo>
                <a:lnTo>
                  <a:pt x="63" y="52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907" name="Freeform 498"/>
          <p:cNvSpPr>
            <a:spLocks/>
          </p:cNvSpPr>
          <p:nvPr/>
        </p:nvSpPr>
        <p:spPr bwMode="auto">
          <a:xfrm>
            <a:off x="4082596" y="2538402"/>
            <a:ext cx="184150" cy="257175"/>
          </a:xfrm>
          <a:custGeom>
            <a:avLst/>
            <a:gdLst>
              <a:gd name="T0" fmla="*/ 2147483647 w 116"/>
              <a:gd name="T1" fmla="*/ 2147483647 h 162"/>
              <a:gd name="T2" fmla="*/ 2147483647 w 116"/>
              <a:gd name="T3" fmla="*/ 2147483647 h 162"/>
              <a:gd name="T4" fmla="*/ 2147483647 w 116"/>
              <a:gd name="T5" fmla="*/ 2147483647 h 162"/>
              <a:gd name="T6" fmla="*/ 2147483647 w 116"/>
              <a:gd name="T7" fmla="*/ 2147483647 h 162"/>
              <a:gd name="T8" fmla="*/ 2147483647 w 116"/>
              <a:gd name="T9" fmla="*/ 2147483647 h 162"/>
              <a:gd name="T10" fmla="*/ 2147483647 w 116"/>
              <a:gd name="T11" fmla="*/ 2147483647 h 162"/>
              <a:gd name="T12" fmla="*/ 2147483647 w 116"/>
              <a:gd name="T13" fmla="*/ 2147483647 h 162"/>
              <a:gd name="T14" fmla="*/ 2147483647 w 116"/>
              <a:gd name="T15" fmla="*/ 2147483647 h 162"/>
              <a:gd name="T16" fmla="*/ 2147483647 w 116"/>
              <a:gd name="T17" fmla="*/ 2147483647 h 162"/>
              <a:gd name="T18" fmla="*/ 2147483647 w 116"/>
              <a:gd name="T19" fmla="*/ 2147483647 h 162"/>
              <a:gd name="T20" fmla="*/ 2147483647 w 116"/>
              <a:gd name="T21" fmla="*/ 2147483647 h 162"/>
              <a:gd name="T22" fmla="*/ 2147483647 w 116"/>
              <a:gd name="T23" fmla="*/ 2147483647 h 162"/>
              <a:gd name="T24" fmla="*/ 2147483647 w 116"/>
              <a:gd name="T25" fmla="*/ 2147483647 h 162"/>
              <a:gd name="T26" fmla="*/ 2147483647 w 116"/>
              <a:gd name="T27" fmla="*/ 2147483647 h 162"/>
              <a:gd name="T28" fmla="*/ 2147483647 w 116"/>
              <a:gd name="T29" fmla="*/ 2147483647 h 162"/>
              <a:gd name="T30" fmla="*/ 2147483647 w 116"/>
              <a:gd name="T31" fmla="*/ 2147483647 h 162"/>
              <a:gd name="T32" fmla="*/ 2147483647 w 116"/>
              <a:gd name="T33" fmla="*/ 2147483647 h 162"/>
              <a:gd name="T34" fmla="*/ 2147483647 w 116"/>
              <a:gd name="T35" fmla="*/ 2147483647 h 162"/>
              <a:gd name="T36" fmla="*/ 2147483647 w 116"/>
              <a:gd name="T37" fmla="*/ 2147483647 h 162"/>
              <a:gd name="T38" fmla="*/ 2147483647 w 116"/>
              <a:gd name="T39" fmla="*/ 2147483647 h 162"/>
              <a:gd name="T40" fmla="*/ 2147483647 w 116"/>
              <a:gd name="T41" fmla="*/ 2147483647 h 162"/>
              <a:gd name="T42" fmla="*/ 2147483647 w 116"/>
              <a:gd name="T43" fmla="*/ 2147483647 h 162"/>
              <a:gd name="T44" fmla="*/ 2147483647 w 116"/>
              <a:gd name="T45" fmla="*/ 2147483647 h 162"/>
              <a:gd name="T46" fmla="*/ 2147483647 w 116"/>
              <a:gd name="T47" fmla="*/ 2147483647 h 162"/>
              <a:gd name="T48" fmla="*/ 2147483647 w 116"/>
              <a:gd name="T49" fmla="*/ 2147483647 h 162"/>
              <a:gd name="T50" fmla="*/ 2147483647 w 116"/>
              <a:gd name="T51" fmla="*/ 2147483647 h 162"/>
              <a:gd name="T52" fmla="*/ 2147483647 w 116"/>
              <a:gd name="T53" fmla="*/ 0 h 162"/>
              <a:gd name="T54" fmla="*/ 2147483647 w 116"/>
              <a:gd name="T55" fmla="*/ 2147483647 h 162"/>
              <a:gd name="T56" fmla="*/ 2147483647 w 116"/>
              <a:gd name="T57" fmla="*/ 2147483647 h 162"/>
              <a:gd name="T58" fmla="*/ 2147483647 w 116"/>
              <a:gd name="T59" fmla="*/ 2147483647 h 162"/>
              <a:gd name="T60" fmla="*/ 2147483647 w 116"/>
              <a:gd name="T61" fmla="*/ 2147483647 h 162"/>
              <a:gd name="T62" fmla="*/ 2147483647 w 116"/>
              <a:gd name="T63" fmla="*/ 2147483647 h 162"/>
              <a:gd name="T64" fmla="*/ 2147483647 w 116"/>
              <a:gd name="T65" fmla="*/ 2147483647 h 16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16"/>
              <a:gd name="T100" fmla="*/ 0 h 162"/>
              <a:gd name="T101" fmla="*/ 116 w 116"/>
              <a:gd name="T102" fmla="*/ 162 h 16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16" h="162">
                <a:moveTo>
                  <a:pt x="2" y="62"/>
                </a:moveTo>
                <a:lnTo>
                  <a:pt x="11" y="49"/>
                </a:lnTo>
                <a:lnTo>
                  <a:pt x="16" y="49"/>
                </a:lnTo>
                <a:lnTo>
                  <a:pt x="19" y="50"/>
                </a:lnTo>
                <a:lnTo>
                  <a:pt x="18" y="55"/>
                </a:lnTo>
                <a:lnTo>
                  <a:pt x="14" y="64"/>
                </a:lnTo>
                <a:lnTo>
                  <a:pt x="16" y="73"/>
                </a:lnTo>
                <a:lnTo>
                  <a:pt x="23" y="72"/>
                </a:lnTo>
                <a:lnTo>
                  <a:pt x="41" y="67"/>
                </a:lnTo>
                <a:lnTo>
                  <a:pt x="35" y="74"/>
                </a:lnTo>
                <a:lnTo>
                  <a:pt x="43" y="82"/>
                </a:lnTo>
                <a:lnTo>
                  <a:pt x="44" y="98"/>
                </a:lnTo>
                <a:lnTo>
                  <a:pt x="39" y="99"/>
                </a:lnTo>
                <a:lnTo>
                  <a:pt x="19" y="108"/>
                </a:lnTo>
                <a:lnTo>
                  <a:pt x="22" y="108"/>
                </a:lnTo>
                <a:lnTo>
                  <a:pt x="26" y="114"/>
                </a:lnTo>
                <a:lnTo>
                  <a:pt x="12" y="125"/>
                </a:lnTo>
                <a:lnTo>
                  <a:pt x="11" y="129"/>
                </a:lnTo>
                <a:lnTo>
                  <a:pt x="26" y="132"/>
                </a:lnTo>
                <a:lnTo>
                  <a:pt x="33" y="135"/>
                </a:lnTo>
                <a:lnTo>
                  <a:pt x="50" y="130"/>
                </a:lnTo>
                <a:lnTo>
                  <a:pt x="44" y="137"/>
                </a:lnTo>
                <a:lnTo>
                  <a:pt x="31" y="139"/>
                </a:lnTo>
                <a:lnTo>
                  <a:pt x="16" y="150"/>
                </a:lnTo>
                <a:lnTo>
                  <a:pt x="0" y="161"/>
                </a:lnTo>
                <a:lnTo>
                  <a:pt x="6" y="162"/>
                </a:lnTo>
                <a:lnTo>
                  <a:pt x="10" y="161"/>
                </a:lnTo>
                <a:lnTo>
                  <a:pt x="29" y="159"/>
                </a:lnTo>
                <a:lnTo>
                  <a:pt x="34" y="153"/>
                </a:lnTo>
                <a:lnTo>
                  <a:pt x="48" y="151"/>
                </a:lnTo>
                <a:lnTo>
                  <a:pt x="66" y="149"/>
                </a:lnTo>
                <a:lnTo>
                  <a:pt x="92" y="149"/>
                </a:lnTo>
                <a:lnTo>
                  <a:pt x="109" y="138"/>
                </a:lnTo>
                <a:lnTo>
                  <a:pt x="97" y="135"/>
                </a:lnTo>
                <a:lnTo>
                  <a:pt x="102" y="129"/>
                </a:lnTo>
                <a:lnTo>
                  <a:pt x="116" y="115"/>
                </a:lnTo>
                <a:lnTo>
                  <a:pt x="110" y="109"/>
                </a:lnTo>
                <a:lnTo>
                  <a:pt x="92" y="110"/>
                </a:lnTo>
                <a:lnTo>
                  <a:pt x="94" y="104"/>
                </a:lnTo>
                <a:lnTo>
                  <a:pt x="82" y="92"/>
                </a:lnTo>
                <a:lnTo>
                  <a:pt x="86" y="93"/>
                </a:lnTo>
                <a:lnTo>
                  <a:pt x="85" y="86"/>
                </a:lnTo>
                <a:lnTo>
                  <a:pt x="74" y="75"/>
                </a:lnTo>
                <a:lnTo>
                  <a:pt x="58" y="51"/>
                </a:lnTo>
                <a:lnTo>
                  <a:pt x="36" y="48"/>
                </a:lnTo>
                <a:lnTo>
                  <a:pt x="49" y="44"/>
                </a:lnTo>
                <a:lnTo>
                  <a:pt x="42" y="41"/>
                </a:lnTo>
                <a:lnTo>
                  <a:pt x="46" y="40"/>
                </a:lnTo>
                <a:lnTo>
                  <a:pt x="62" y="18"/>
                </a:lnTo>
                <a:lnTo>
                  <a:pt x="33" y="18"/>
                </a:lnTo>
                <a:lnTo>
                  <a:pt x="26" y="17"/>
                </a:lnTo>
                <a:lnTo>
                  <a:pt x="31" y="14"/>
                </a:lnTo>
                <a:lnTo>
                  <a:pt x="43" y="1"/>
                </a:lnTo>
                <a:lnTo>
                  <a:pt x="20" y="0"/>
                </a:lnTo>
                <a:lnTo>
                  <a:pt x="14" y="5"/>
                </a:lnTo>
                <a:lnTo>
                  <a:pt x="13" y="12"/>
                </a:lnTo>
                <a:lnTo>
                  <a:pt x="8" y="13"/>
                </a:lnTo>
                <a:lnTo>
                  <a:pt x="7" y="19"/>
                </a:lnTo>
                <a:lnTo>
                  <a:pt x="7" y="21"/>
                </a:lnTo>
                <a:lnTo>
                  <a:pt x="6" y="25"/>
                </a:lnTo>
                <a:lnTo>
                  <a:pt x="1" y="33"/>
                </a:lnTo>
                <a:lnTo>
                  <a:pt x="2" y="36"/>
                </a:lnTo>
                <a:lnTo>
                  <a:pt x="1" y="37"/>
                </a:lnTo>
                <a:lnTo>
                  <a:pt x="11" y="35"/>
                </a:lnTo>
                <a:lnTo>
                  <a:pt x="11" y="37"/>
                </a:lnTo>
                <a:lnTo>
                  <a:pt x="2" y="62"/>
                </a:lnTo>
                <a:close/>
              </a:path>
            </a:pathLst>
          </a:custGeom>
          <a:solidFill>
            <a:srgbClr val="002060"/>
          </a:solidFill>
          <a:ln w="1651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908" name="Freeform 499"/>
          <p:cNvSpPr>
            <a:spLocks/>
          </p:cNvSpPr>
          <p:nvPr/>
        </p:nvSpPr>
        <p:spPr bwMode="auto">
          <a:xfrm>
            <a:off x="4033384" y="2638414"/>
            <a:ext cx="57150" cy="34925"/>
          </a:xfrm>
          <a:custGeom>
            <a:avLst/>
            <a:gdLst>
              <a:gd name="T0" fmla="*/ 2147483647 w 36"/>
              <a:gd name="T1" fmla="*/ 2147483647 h 22"/>
              <a:gd name="T2" fmla="*/ 2147483647 w 36"/>
              <a:gd name="T3" fmla="*/ 2147483647 h 22"/>
              <a:gd name="T4" fmla="*/ 2147483647 w 36"/>
              <a:gd name="T5" fmla="*/ 0 h 22"/>
              <a:gd name="T6" fmla="*/ 2147483647 w 36"/>
              <a:gd name="T7" fmla="*/ 2147483647 h 22"/>
              <a:gd name="T8" fmla="*/ 0 w 36"/>
              <a:gd name="T9" fmla="*/ 2147483647 h 22"/>
              <a:gd name="T10" fmla="*/ 2147483647 w 36"/>
              <a:gd name="T11" fmla="*/ 2147483647 h 22"/>
              <a:gd name="T12" fmla="*/ 2147483647 w 36"/>
              <a:gd name="T13" fmla="*/ 2147483647 h 22"/>
              <a:gd name="T14" fmla="*/ 2147483647 w 36"/>
              <a:gd name="T15" fmla="*/ 2147483647 h 22"/>
              <a:gd name="T16" fmla="*/ 2147483647 w 36"/>
              <a:gd name="T17" fmla="*/ 2147483647 h 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6"/>
              <a:gd name="T28" fmla="*/ 0 h 22"/>
              <a:gd name="T29" fmla="*/ 36 w 36"/>
              <a:gd name="T30" fmla="*/ 22 h 2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6" h="22">
                <a:moveTo>
                  <a:pt x="36" y="15"/>
                </a:moveTo>
                <a:lnTo>
                  <a:pt x="33" y="10"/>
                </a:lnTo>
                <a:lnTo>
                  <a:pt x="24" y="0"/>
                </a:lnTo>
                <a:lnTo>
                  <a:pt x="12" y="3"/>
                </a:lnTo>
                <a:lnTo>
                  <a:pt x="0" y="16"/>
                </a:lnTo>
                <a:lnTo>
                  <a:pt x="13" y="18"/>
                </a:lnTo>
                <a:lnTo>
                  <a:pt x="16" y="17"/>
                </a:lnTo>
                <a:lnTo>
                  <a:pt x="26" y="22"/>
                </a:lnTo>
                <a:lnTo>
                  <a:pt x="36" y="15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909" name="Freeform 500"/>
          <p:cNvSpPr>
            <a:spLocks/>
          </p:cNvSpPr>
          <p:nvPr/>
        </p:nvSpPr>
        <p:spPr bwMode="auto">
          <a:xfrm>
            <a:off x="4069896" y="2568564"/>
            <a:ext cx="22225" cy="12700"/>
          </a:xfrm>
          <a:custGeom>
            <a:avLst/>
            <a:gdLst>
              <a:gd name="T0" fmla="*/ 2147483647 w 14"/>
              <a:gd name="T1" fmla="*/ 2147483647 h 8"/>
              <a:gd name="T2" fmla="*/ 2147483647 w 14"/>
              <a:gd name="T3" fmla="*/ 0 h 8"/>
              <a:gd name="T4" fmla="*/ 0 w 14"/>
              <a:gd name="T5" fmla="*/ 2147483647 h 8"/>
              <a:gd name="T6" fmla="*/ 2147483647 w 14"/>
              <a:gd name="T7" fmla="*/ 2147483647 h 8"/>
              <a:gd name="T8" fmla="*/ 2147483647 w 14"/>
              <a:gd name="T9" fmla="*/ 2147483647 h 8"/>
              <a:gd name="T10" fmla="*/ 2147483647 w 14"/>
              <a:gd name="T11" fmla="*/ 2147483647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"/>
              <a:gd name="T19" fmla="*/ 0 h 8"/>
              <a:gd name="T20" fmla="*/ 14 w 14"/>
              <a:gd name="T21" fmla="*/ 8 h 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" h="8">
                <a:moveTo>
                  <a:pt x="7" y="1"/>
                </a:moveTo>
                <a:lnTo>
                  <a:pt x="4" y="0"/>
                </a:lnTo>
                <a:lnTo>
                  <a:pt x="0" y="4"/>
                </a:lnTo>
                <a:lnTo>
                  <a:pt x="12" y="8"/>
                </a:lnTo>
                <a:lnTo>
                  <a:pt x="14" y="6"/>
                </a:lnTo>
                <a:lnTo>
                  <a:pt x="7" y="1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910" name="Freeform 501"/>
          <p:cNvSpPr>
            <a:spLocks/>
          </p:cNvSpPr>
          <p:nvPr/>
        </p:nvSpPr>
        <p:spPr bwMode="auto">
          <a:xfrm>
            <a:off x="4061959" y="2544752"/>
            <a:ext cx="19050" cy="14287"/>
          </a:xfrm>
          <a:custGeom>
            <a:avLst/>
            <a:gdLst>
              <a:gd name="T0" fmla="*/ 2147483647 w 12"/>
              <a:gd name="T1" fmla="*/ 2147483647 h 9"/>
              <a:gd name="T2" fmla="*/ 2147483647 w 12"/>
              <a:gd name="T3" fmla="*/ 0 h 9"/>
              <a:gd name="T4" fmla="*/ 2147483647 w 12"/>
              <a:gd name="T5" fmla="*/ 2147483647 h 9"/>
              <a:gd name="T6" fmla="*/ 0 w 12"/>
              <a:gd name="T7" fmla="*/ 2147483647 h 9"/>
              <a:gd name="T8" fmla="*/ 2147483647 w 12"/>
              <a:gd name="T9" fmla="*/ 2147483647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"/>
              <a:gd name="T16" fmla="*/ 0 h 9"/>
              <a:gd name="T17" fmla="*/ 12 w 12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" h="9">
                <a:moveTo>
                  <a:pt x="12" y="3"/>
                </a:moveTo>
                <a:lnTo>
                  <a:pt x="12" y="0"/>
                </a:lnTo>
                <a:lnTo>
                  <a:pt x="2" y="3"/>
                </a:lnTo>
                <a:lnTo>
                  <a:pt x="0" y="9"/>
                </a:lnTo>
                <a:lnTo>
                  <a:pt x="12" y="3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911" name="Freeform 502"/>
          <p:cNvSpPr>
            <a:spLocks/>
          </p:cNvSpPr>
          <p:nvPr/>
        </p:nvSpPr>
        <p:spPr bwMode="auto">
          <a:xfrm>
            <a:off x="4190546" y="2481252"/>
            <a:ext cx="9525" cy="15875"/>
          </a:xfrm>
          <a:custGeom>
            <a:avLst/>
            <a:gdLst>
              <a:gd name="T0" fmla="*/ 2147483647 w 6"/>
              <a:gd name="T1" fmla="*/ 0 h 10"/>
              <a:gd name="T2" fmla="*/ 2147483647 w 6"/>
              <a:gd name="T3" fmla="*/ 2147483647 h 10"/>
              <a:gd name="T4" fmla="*/ 0 w 6"/>
              <a:gd name="T5" fmla="*/ 2147483647 h 10"/>
              <a:gd name="T6" fmla="*/ 2147483647 w 6"/>
              <a:gd name="T7" fmla="*/ 2147483647 h 10"/>
              <a:gd name="T8" fmla="*/ 2147483647 w 6"/>
              <a:gd name="T9" fmla="*/ 2147483647 h 10"/>
              <a:gd name="T10" fmla="*/ 2147483647 w 6"/>
              <a:gd name="T11" fmla="*/ 0 h 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10"/>
              <a:gd name="T20" fmla="*/ 6 w 6"/>
              <a:gd name="T21" fmla="*/ 10 h 1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10">
                <a:moveTo>
                  <a:pt x="2" y="0"/>
                </a:moveTo>
                <a:lnTo>
                  <a:pt x="1" y="3"/>
                </a:lnTo>
                <a:lnTo>
                  <a:pt x="0" y="6"/>
                </a:lnTo>
                <a:lnTo>
                  <a:pt x="2" y="10"/>
                </a:lnTo>
                <a:lnTo>
                  <a:pt x="6" y="1"/>
                </a:lnTo>
                <a:lnTo>
                  <a:pt x="2" y="0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912" name="Freeform 503"/>
          <p:cNvSpPr>
            <a:spLocks/>
          </p:cNvSpPr>
          <p:nvPr/>
        </p:nvSpPr>
        <p:spPr bwMode="auto">
          <a:xfrm>
            <a:off x="4079421" y="2600314"/>
            <a:ext cx="12700" cy="6350"/>
          </a:xfrm>
          <a:custGeom>
            <a:avLst/>
            <a:gdLst>
              <a:gd name="T0" fmla="*/ 2147483647 w 8"/>
              <a:gd name="T1" fmla="*/ 2147483647 h 4"/>
              <a:gd name="T2" fmla="*/ 2147483647 w 8"/>
              <a:gd name="T3" fmla="*/ 2147483647 h 4"/>
              <a:gd name="T4" fmla="*/ 0 w 8"/>
              <a:gd name="T5" fmla="*/ 0 h 4"/>
              <a:gd name="T6" fmla="*/ 2147483647 w 8"/>
              <a:gd name="T7" fmla="*/ 2147483647 h 4"/>
              <a:gd name="T8" fmla="*/ 0 60000 65536"/>
              <a:gd name="T9" fmla="*/ 0 60000 65536"/>
              <a:gd name="T10" fmla="*/ 0 60000 65536"/>
              <a:gd name="T11" fmla="*/ 0 60000 65536"/>
              <a:gd name="T12" fmla="*/ 0 w 8"/>
              <a:gd name="T13" fmla="*/ 0 h 4"/>
              <a:gd name="T14" fmla="*/ 8 w 8"/>
              <a:gd name="T15" fmla="*/ 4 h 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" h="4">
                <a:moveTo>
                  <a:pt x="1" y="4"/>
                </a:moveTo>
                <a:lnTo>
                  <a:pt x="8" y="1"/>
                </a:lnTo>
                <a:lnTo>
                  <a:pt x="0" y="0"/>
                </a:lnTo>
                <a:lnTo>
                  <a:pt x="1" y="4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913" name="Freeform 504"/>
          <p:cNvSpPr>
            <a:spLocks/>
          </p:cNvSpPr>
          <p:nvPr/>
        </p:nvSpPr>
        <p:spPr bwMode="auto">
          <a:xfrm>
            <a:off x="4115934" y="2693977"/>
            <a:ext cx="7937" cy="6350"/>
          </a:xfrm>
          <a:custGeom>
            <a:avLst/>
            <a:gdLst>
              <a:gd name="T0" fmla="*/ 2147483647 w 5"/>
              <a:gd name="T1" fmla="*/ 2147483647 h 4"/>
              <a:gd name="T2" fmla="*/ 2147483647 w 5"/>
              <a:gd name="T3" fmla="*/ 0 h 4"/>
              <a:gd name="T4" fmla="*/ 0 w 5"/>
              <a:gd name="T5" fmla="*/ 2147483647 h 4"/>
              <a:gd name="T6" fmla="*/ 2147483647 w 5"/>
              <a:gd name="T7" fmla="*/ 2147483647 h 4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4"/>
              <a:gd name="T14" fmla="*/ 5 w 5"/>
              <a:gd name="T15" fmla="*/ 4 h 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4">
                <a:moveTo>
                  <a:pt x="5" y="3"/>
                </a:moveTo>
                <a:lnTo>
                  <a:pt x="1" y="0"/>
                </a:lnTo>
                <a:lnTo>
                  <a:pt x="0" y="4"/>
                </a:lnTo>
                <a:lnTo>
                  <a:pt x="5" y="3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914" name="Freeform 505"/>
          <p:cNvSpPr>
            <a:spLocks/>
          </p:cNvSpPr>
          <p:nvPr/>
        </p:nvSpPr>
        <p:spPr bwMode="auto">
          <a:xfrm>
            <a:off x="4260396" y="3028939"/>
            <a:ext cx="9525" cy="3175"/>
          </a:xfrm>
          <a:custGeom>
            <a:avLst/>
            <a:gdLst>
              <a:gd name="T0" fmla="*/ 2147483647 w 6"/>
              <a:gd name="T1" fmla="*/ 0 h 2"/>
              <a:gd name="T2" fmla="*/ 0 w 6"/>
              <a:gd name="T3" fmla="*/ 2147483647 h 2"/>
              <a:gd name="T4" fmla="*/ 0 w 6"/>
              <a:gd name="T5" fmla="*/ 2147483647 h 2"/>
              <a:gd name="T6" fmla="*/ 2147483647 w 6"/>
              <a:gd name="T7" fmla="*/ 2147483647 h 2"/>
              <a:gd name="T8" fmla="*/ 2147483647 w 6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2"/>
              <a:gd name="T17" fmla="*/ 6 w 6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2">
                <a:moveTo>
                  <a:pt x="6" y="0"/>
                </a:moveTo>
                <a:lnTo>
                  <a:pt x="0" y="1"/>
                </a:lnTo>
                <a:lnTo>
                  <a:pt x="0" y="2"/>
                </a:lnTo>
                <a:lnTo>
                  <a:pt x="5" y="2"/>
                </a:lnTo>
                <a:lnTo>
                  <a:pt x="6" y="0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915" name="Freeform 506"/>
          <p:cNvSpPr>
            <a:spLocks/>
          </p:cNvSpPr>
          <p:nvPr/>
        </p:nvSpPr>
        <p:spPr bwMode="auto">
          <a:xfrm>
            <a:off x="3541259" y="3179752"/>
            <a:ext cx="19050" cy="4762"/>
          </a:xfrm>
          <a:custGeom>
            <a:avLst/>
            <a:gdLst>
              <a:gd name="T0" fmla="*/ 2147483647 w 12"/>
              <a:gd name="T1" fmla="*/ 2147483647 h 3"/>
              <a:gd name="T2" fmla="*/ 0 w 12"/>
              <a:gd name="T3" fmla="*/ 0 h 3"/>
              <a:gd name="T4" fmla="*/ 2147483647 w 12"/>
              <a:gd name="T5" fmla="*/ 2147483647 h 3"/>
              <a:gd name="T6" fmla="*/ 2147483647 w 12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  <a:gd name="T12" fmla="*/ 0 w 12"/>
              <a:gd name="T13" fmla="*/ 0 h 3"/>
              <a:gd name="T14" fmla="*/ 12 w 12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" h="3">
                <a:moveTo>
                  <a:pt x="4" y="3"/>
                </a:moveTo>
                <a:lnTo>
                  <a:pt x="0" y="0"/>
                </a:lnTo>
                <a:lnTo>
                  <a:pt x="12" y="2"/>
                </a:lnTo>
                <a:lnTo>
                  <a:pt x="4" y="3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916" name="Freeform 507"/>
          <p:cNvSpPr>
            <a:spLocks/>
          </p:cNvSpPr>
          <p:nvPr/>
        </p:nvSpPr>
        <p:spPr bwMode="auto">
          <a:xfrm>
            <a:off x="3474584" y="3159114"/>
            <a:ext cx="12700" cy="4763"/>
          </a:xfrm>
          <a:custGeom>
            <a:avLst/>
            <a:gdLst>
              <a:gd name="T0" fmla="*/ 2147483647 w 8"/>
              <a:gd name="T1" fmla="*/ 0 h 3"/>
              <a:gd name="T2" fmla="*/ 0 w 8"/>
              <a:gd name="T3" fmla="*/ 2147483647 h 3"/>
              <a:gd name="T4" fmla="*/ 2147483647 w 8"/>
              <a:gd name="T5" fmla="*/ 2147483647 h 3"/>
              <a:gd name="T6" fmla="*/ 2147483647 w 8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8"/>
              <a:gd name="T13" fmla="*/ 0 h 3"/>
              <a:gd name="T14" fmla="*/ 8 w 8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" h="3">
                <a:moveTo>
                  <a:pt x="2" y="0"/>
                </a:moveTo>
                <a:lnTo>
                  <a:pt x="0" y="2"/>
                </a:lnTo>
                <a:lnTo>
                  <a:pt x="8" y="3"/>
                </a:lnTo>
                <a:lnTo>
                  <a:pt x="2" y="0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917" name="Freeform 508"/>
          <p:cNvSpPr>
            <a:spLocks/>
          </p:cNvSpPr>
          <p:nvPr/>
        </p:nvSpPr>
        <p:spPr bwMode="auto">
          <a:xfrm>
            <a:off x="3506334" y="3149589"/>
            <a:ext cx="7937" cy="6350"/>
          </a:xfrm>
          <a:custGeom>
            <a:avLst/>
            <a:gdLst>
              <a:gd name="T0" fmla="*/ 2147483647 w 5"/>
              <a:gd name="T1" fmla="*/ 2147483647 h 4"/>
              <a:gd name="T2" fmla="*/ 0 w 5"/>
              <a:gd name="T3" fmla="*/ 2147483647 h 4"/>
              <a:gd name="T4" fmla="*/ 2147483647 w 5"/>
              <a:gd name="T5" fmla="*/ 0 h 4"/>
              <a:gd name="T6" fmla="*/ 2147483647 w 5"/>
              <a:gd name="T7" fmla="*/ 2147483647 h 4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4"/>
              <a:gd name="T14" fmla="*/ 5 w 5"/>
              <a:gd name="T15" fmla="*/ 4 h 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4">
                <a:moveTo>
                  <a:pt x="5" y="2"/>
                </a:moveTo>
                <a:lnTo>
                  <a:pt x="0" y="4"/>
                </a:lnTo>
                <a:lnTo>
                  <a:pt x="1" y="0"/>
                </a:lnTo>
                <a:lnTo>
                  <a:pt x="5" y="2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918" name="Freeform 509"/>
          <p:cNvSpPr>
            <a:spLocks/>
          </p:cNvSpPr>
          <p:nvPr/>
        </p:nvSpPr>
        <p:spPr bwMode="auto">
          <a:xfrm>
            <a:off x="2474459" y="3355964"/>
            <a:ext cx="7937" cy="3175"/>
          </a:xfrm>
          <a:custGeom>
            <a:avLst/>
            <a:gdLst>
              <a:gd name="T0" fmla="*/ 2147483647 w 5"/>
              <a:gd name="T1" fmla="*/ 0 h 2"/>
              <a:gd name="T2" fmla="*/ 2147483647 w 5"/>
              <a:gd name="T3" fmla="*/ 0 h 2"/>
              <a:gd name="T4" fmla="*/ 2147483647 w 5"/>
              <a:gd name="T5" fmla="*/ 2147483647 h 2"/>
              <a:gd name="T6" fmla="*/ 2147483647 w 5"/>
              <a:gd name="T7" fmla="*/ 2147483647 h 2"/>
              <a:gd name="T8" fmla="*/ 0 w 5"/>
              <a:gd name="T9" fmla="*/ 2147483647 h 2"/>
              <a:gd name="T10" fmla="*/ 2147483647 w 5"/>
              <a:gd name="T11" fmla="*/ 2147483647 h 2"/>
              <a:gd name="T12" fmla="*/ 2147483647 w 5"/>
              <a:gd name="T13" fmla="*/ 2147483647 h 2"/>
              <a:gd name="T14" fmla="*/ 2147483647 w 5"/>
              <a:gd name="T15" fmla="*/ 2147483647 h 2"/>
              <a:gd name="T16" fmla="*/ 2147483647 w 5"/>
              <a:gd name="T17" fmla="*/ 0 h 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"/>
              <a:gd name="T28" fmla="*/ 0 h 2"/>
              <a:gd name="T29" fmla="*/ 5 w 5"/>
              <a:gd name="T30" fmla="*/ 2 h 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" h="2">
                <a:moveTo>
                  <a:pt x="5" y="0"/>
                </a:moveTo>
                <a:lnTo>
                  <a:pt x="4" y="0"/>
                </a:lnTo>
                <a:lnTo>
                  <a:pt x="3" y="1"/>
                </a:lnTo>
                <a:lnTo>
                  <a:pt x="1" y="2"/>
                </a:lnTo>
                <a:lnTo>
                  <a:pt x="0" y="2"/>
                </a:lnTo>
                <a:lnTo>
                  <a:pt x="1" y="2"/>
                </a:lnTo>
                <a:lnTo>
                  <a:pt x="3" y="2"/>
                </a:lnTo>
                <a:lnTo>
                  <a:pt x="4" y="1"/>
                </a:lnTo>
                <a:lnTo>
                  <a:pt x="5" y="0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919" name="Freeform 510"/>
          <p:cNvSpPr>
            <a:spLocks/>
          </p:cNvSpPr>
          <p:nvPr/>
        </p:nvSpPr>
        <p:spPr bwMode="auto">
          <a:xfrm>
            <a:off x="3974646" y="3047989"/>
            <a:ext cx="84138" cy="158750"/>
          </a:xfrm>
          <a:custGeom>
            <a:avLst/>
            <a:gdLst>
              <a:gd name="T0" fmla="*/ 2147483647 w 53"/>
              <a:gd name="T1" fmla="*/ 0 h 100"/>
              <a:gd name="T2" fmla="*/ 2147483647 w 53"/>
              <a:gd name="T3" fmla="*/ 2147483647 h 100"/>
              <a:gd name="T4" fmla="*/ 2147483647 w 53"/>
              <a:gd name="T5" fmla="*/ 2147483647 h 100"/>
              <a:gd name="T6" fmla="*/ 2147483647 w 53"/>
              <a:gd name="T7" fmla="*/ 2147483647 h 100"/>
              <a:gd name="T8" fmla="*/ 2147483647 w 53"/>
              <a:gd name="T9" fmla="*/ 2147483647 h 100"/>
              <a:gd name="T10" fmla="*/ 0 w 53"/>
              <a:gd name="T11" fmla="*/ 2147483647 h 100"/>
              <a:gd name="T12" fmla="*/ 2147483647 w 53"/>
              <a:gd name="T13" fmla="*/ 2147483647 h 100"/>
              <a:gd name="T14" fmla="*/ 2147483647 w 53"/>
              <a:gd name="T15" fmla="*/ 2147483647 h 100"/>
              <a:gd name="T16" fmla="*/ 2147483647 w 53"/>
              <a:gd name="T17" fmla="*/ 2147483647 h 100"/>
              <a:gd name="T18" fmla="*/ 2147483647 w 53"/>
              <a:gd name="T19" fmla="*/ 2147483647 h 100"/>
              <a:gd name="T20" fmla="*/ 2147483647 w 53"/>
              <a:gd name="T21" fmla="*/ 2147483647 h 100"/>
              <a:gd name="T22" fmla="*/ 2147483647 w 53"/>
              <a:gd name="T23" fmla="*/ 2147483647 h 100"/>
              <a:gd name="T24" fmla="*/ 2147483647 w 53"/>
              <a:gd name="T25" fmla="*/ 2147483647 h 100"/>
              <a:gd name="T26" fmla="*/ 2147483647 w 53"/>
              <a:gd name="T27" fmla="*/ 2147483647 h 100"/>
              <a:gd name="T28" fmla="*/ 2147483647 w 53"/>
              <a:gd name="T29" fmla="*/ 2147483647 h 100"/>
              <a:gd name="T30" fmla="*/ 2147483647 w 53"/>
              <a:gd name="T31" fmla="*/ 2147483647 h 100"/>
              <a:gd name="T32" fmla="*/ 2147483647 w 53"/>
              <a:gd name="T33" fmla="*/ 2147483647 h 100"/>
              <a:gd name="T34" fmla="*/ 2147483647 w 53"/>
              <a:gd name="T35" fmla="*/ 2147483647 h 100"/>
              <a:gd name="T36" fmla="*/ 2147483647 w 53"/>
              <a:gd name="T37" fmla="*/ 2147483647 h 100"/>
              <a:gd name="T38" fmla="*/ 2147483647 w 53"/>
              <a:gd name="T39" fmla="*/ 2147483647 h 100"/>
              <a:gd name="T40" fmla="*/ 2147483647 w 53"/>
              <a:gd name="T41" fmla="*/ 0 h 10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53"/>
              <a:gd name="T64" fmla="*/ 0 h 100"/>
              <a:gd name="T65" fmla="*/ 53 w 53"/>
              <a:gd name="T66" fmla="*/ 100 h 10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53" h="100">
                <a:moveTo>
                  <a:pt x="24" y="0"/>
                </a:moveTo>
                <a:lnTo>
                  <a:pt x="14" y="1"/>
                </a:lnTo>
                <a:lnTo>
                  <a:pt x="15" y="25"/>
                </a:lnTo>
                <a:lnTo>
                  <a:pt x="8" y="39"/>
                </a:lnTo>
                <a:lnTo>
                  <a:pt x="3" y="53"/>
                </a:lnTo>
                <a:lnTo>
                  <a:pt x="0" y="66"/>
                </a:lnTo>
                <a:lnTo>
                  <a:pt x="7" y="72"/>
                </a:lnTo>
                <a:lnTo>
                  <a:pt x="11" y="72"/>
                </a:lnTo>
                <a:lnTo>
                  <a:pt x="9" y="100"/>
                </a:lnTo>
                <a:lnTo>
                  <a:pt x="33" y="97"/>
                </a:lnTo>
                <a:lnTo>
                  <a:pt x="32" y="92"/>
                </a:lnTo>
                <a:lnTo>
                  <a:pt x="39" y="80"/>
                </a:lnTo>
                <a:lnTo>
                  <a:pt x="38" y="75"/>
                </a:lnTo>
                <a:lnTo>
                  <a:pt x="39" y="64"/>
                </a:lnTo>
                <a:lnTo>
                  <a:pt x="32" y="49"/>
                </a:lnTo>
                <a:lnTo>
                  <a:pt x="39" y="47"/>
                </a:lnTo>
                <a:lnTo>
                  <a:pt x="44" y="23"/>
                </a:lnTo>
                <a:lnTo>
                  <a:pt x="53" y="13"/>
                </a:lnTo>
                <a:lnTo>
                  <a:pt x="51" y="3"/>
                </a:lnTo>
                <a:lnTo>
                  <a:pt x="29" y="2"/>
                </a:lnTo>
                <a:lnTo>
                  <a:pt x="24" y="0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651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920" name="Freeform 511"/>
          <p:cNvSpPr>
            <a:spLocks/>
          </p:cNvSpPr>
          <p:nvPr/>
        </p:nvSpPr>
        <p:spPr bwMode="auto">
          <a:xfrm>
            <a:off x="3992109" y="2994014"/>
            <a:ext cx="314325" cy="241300"/>
          </a:xfrm>
          <a:custGeom>
            <a:avLst/>
            <a:gdLst>
              <a:gd name="T0" fmla="*/ 2147483647 w 198"/>
              <a:gd name="T1" fmla="*/ 2147483647 h 152"/>
              <a:gd name="T2" fmla="*/ 2147483647 w 198"/>
              <a:gd name="T3" fmla="*/ 2147483647 h 152"/>
              <a:gd name="T4" fmla="*/ 2147483647 w 198"/>
              <a:gd name="T5" fmla="*/ 2147483647 h 152"/>
              <a:gd name="T6" fmla="*/ 2147483647 w 198"/>
              <a:gd name="T7" fmla="*/ 2147483647 h 152"/>
              <a:gd name="T8" fmla="*/ 2147483647 w 198"/>
              <a:gd name="T9" fmla="*/ 2147483647 h 152"/>
              <a:gd name="T10" fmla="*/ 2147483647 w 198"/>
              <a:gd name="T11" fmla="*/ 2147483647 h 152"/>
              <a:gd name="T12" fmla="*/ 2147483647 w 198"/>
              <a:gd name="T13" fmla="*/ 2147483647 h 152"/>
              <a:gd name="T14" fmla="*/ 0 w 198"/>
              <a:gd name="T15" fmla="*/ 2147483647 h 152"/>
              <a:gd name="T16" fmla="*/ 0 w 198"/>
              <a:gd name="T17" fmla="*/ 2147483647 h 152"/>
              <a:gd name="T18" fmla="*/ 2147483647 w 198"/>
              <a:gd name="T19" fmla="*/ 0 h 152"/>
              <a:gd name="T20" fmla="*/ 2147483647 w 198"/>
              <a:gd name="T21" fmla="*/ 2147483647 h 152"/>
              <a:gd name="T22" fmla="*/ 2147483647 w 198"/>
              <a:gd name="T23" fmla="*/ 2147483647 h 152"/>
              <a:gd name="T24" fmla="*/ 2147483647 w 198"/>
              <a:gd name="T25" fmla="*/ 2147483647 h 152"/>
              <a:gd name="T26" fmla="*/ 2147483647 w 198"/>
              <a:gd name="T27" fmla="*/ 2147483647 h 152"/>
              <a:gd name="T28" fmla="*/ 2147483647 w 198"/>
              <a:gd name="T29" fmla="*/ 2147483647 h 152"/>
              <a:gd name="T30" fmla="*/ 2147483647 w 198"/>
              <a:gd name="T31" fmla="*/ 2147483647 h 152"/>
              <a:gd name="T32" fmla="*/ 2147483647 w 198"/>
              <a:gd name="T33" fmla="*/ 2147483647 h 152"/>
              <a:gd name="T34" fmla="*/ 2147483647 w 198"/>
              <a:gd name="T35" fmla="*/ 2147483647 h 152"/>
              <a:gd name="T36" fmla="*/ 2147483647 w 198"/>
              <a:gd name="T37" fmla="*/ 2147483647 h 152"/>
              <a:gd name="T38" fmla="*/ 2147483647 w 198"/>
              <a:gd name="T39" fmla="*/ 2147483647 h 152"/>
              <a:gd name="T40" fmla="*/ 2147483647 w 198"/>
              <a:gd name="T41" fmla="*/ 2147483647 h 152"/>
              <a:gd name="T42" fmla="*/ 2147483647 w 198"/>
              <a:gd name="T43" fmla="*/ 2147483647 h 152"/>
              <a:gd name="T44" fmla="*/ 2147483647 w 198"/>
              <a:gd name="T45" fmla="*/ 2147483647 h 152"/>
              <a:gd name="T46" fmla="*/ 2147483647 w 198"/>
              <a:gd name="T47" fmla="*/ 2147483647 h 152"/>
              <a:gd name="T48" fmla="*/ 2147483647 w 198"/>
              <a:gd name="T49" fmla="*/ 2147483647 h 152"/>
              <a:gd name="T50" fmla="*/ 2147483647 w 198"/>
              <a:gd name="T51" fmla="*/ 2147483647 h 152"/>
              <a:gd name="T52" fmla="*/ 2147483647 w 198"/>
              <a:gd name="T53" fmla="*/ 2147483647 h 152"/>
              <a:gd name="T54" fmla="*/ 2147483647 w 198"/>
              <a:gd name="T55" fmla="*/ 2147483647 h 152"/>
              <a:gd name="T56" fmla="*/ 2147483647 w 198"/>
              <a:gd name="T57" fmla="*/ 2147483647 h 152"/>
              <a:gd name="T58" fmla="*/ 2147483647 w 198"/>
              <a:gd name="T59" fmla="*/ 2147483647 h 152"/>
              <a:gd name="T60" fmla="*/ 2147483647 w 198"/>
              <a:gd name="T61" fmla="*/ 2147483647 h 152"/>
              <a:gd name="T62" fmla="*/ 2147483647 w 198"/>
              <a:gd name="T63" fmla="*/ 2147483647 h 152"/>
              <a:gd name="T64" fmla="*/ 2147483647 w 198"/>
              <a:gd name="T65" fmla="*/ 2147483647 h 152"/>
              <a:gd name="T66" fmla="*/ 2147483647 w 198"/>
              <a:gd name="T67" fmla="*/ 2147483647 h 152"/>
              <a:gd name="T68" fmla="*/ 2147483647 w 198"/>
              <a:gd name="T69" fmla="*/ 2147483647 h 152"/>
              <a:gd name="T70" fmla="*/ 2147483647 w 198"/>
              <a:gd name="T71" fmla="*/ 2147483647 h 152"/>
              <a:gd name="T72" fmla="*/ 2147483647 w 198"/>
              <a:gd name="T73" fmla="*/ 2147483647 h 152"/>
              <a:gd name="T74" fmla="*/ 2147483647 w 198"/>
              <a:gd name="T75" fmla="*/ 2147483647 h 152"/>
              <a:gd name="T76" fmla="*/ 2147483647 w 198"/>
              <a:gd name="T77" fmla="*/ 2147483647 h 152"/>
              <a:gd name="T78" fmla="*/ 2147483647 w 198"/>
              <a:gd name="T79" fmla="*/ 2147483647 h 152"/>
              <a:gd name="T80" fmla="*/ 2147483647 w 198"/>
              <a:gd name="T81" fmla="*/ 2147483647 h 152"/>
              <a:gd name="T82" fmla="*/ 2147483647 w 198"/>
              <a:gd name="T83" fmla="*/ 2147483647 h 152"/>
              <a:gd name="T84" fmla="*/ 2147483647 w 198"/>
              <a:gd name="T85" fmla="*/ 2147483647 h 152"/>
              <a:gd name="T86" fmla="*/ 2147483647 w 198"/>
              <a:gd name="T87" fmla="*/ 2147483647 h 152"/>
              <a:gd name="T88" fmla="*/ 2147483647 w 198"/>
              <a:gd name="T89" fmla="*/ 2147483647 h 152"/>
              <a:gd name="T90" fmla="*/ 2147483647 w 198"/>
              <a:gd name="T91" fmla="*/ 2147483647 h 152"/>
              <a:gd name="T92" fmla="*/ 2147483647 w 198"/>
              <a:gd name="T93" fmla="*/ 2147483647 h 1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98"/>
              <a:gd name="T142" fmla="*/ 0 h 152"/>
              <a:gd name="T143" fmla="*/ 198 w 198"/>
              <a:gd name="T144" fmla="*/ 152 h 15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98" h="152">
                <a:moveTo>
                  <a:pt x="40" y="37"/>
                </a:moveTo>
                <a:lnTo>
                  <a:pt x="18" y="36"/>
                </a:lnTo>
                <a:lnTo>
                  <a:pt x="13" y="34"/>
                </a:lnTo>
                <a:lnTo>
                  <a:pt x="3" y="35"/>
                </a:lnTo>
                <a:lnTo>
                  <a:pt x="3" y="30"/>
                </a:lnTo>
                <a:lnTo>
                  <a:pt x="2" y="25"/>
                </a:lnTo>
                <a:lnTo>
                  <a:pt x="1" y="23"/>
                </a:lnTo>
                <a:lnTo>
                  <a:pt x="0" y="19"/>
                </a:lnTo>
                <a:lnTo>
                  <a:pt x="0" y="11"/>
                </a:lnTo>
                <a:lnTo>
                  <a:pt x="24" y="0"/>
                </a:lnTo>
                <a:lnTo>
                  <a:pt x="44" y="4"/>
                </a:lnTo>
                <a:lnTo>
                  <a:pt x="62" y="4"/>
                </a:lnTo>
                <a:lnTo>
                  <a:pt x="80" y="5"/>
                </a:lnTo>
                <a:lnTo>
                  <a:pt x="99" y="6"/>
                </a:lnTo>
                <a:lnTo>
                  <a:pt x="117" y="7"/>
                </a:lnTo>
                <a:lnTo>
                  <a:pt x="125" y="13"/>
                </a:lnTo>
                <a:lnTo>
                  <a:pt x="169" y="23"/>
                </a:lnTo>
                <a:lnTo>
                  <a:pt x="169" y="24"/>
                </a:lnTo>
                <a:lnTo>
                  <a:pt x="174" y="24"/>
                </a:lnTo>
                <a:lnTo>
                  <a:pt x="198" y="26"/>
                </a:lnTo>
                <a:lnTo>
                  <a:pt x="193" y="39"/>
                </a:lnTo>
                <a:lnTo>
                  <a:pt x="176" y="49"/>
                </a:lnTo>
                <a:lnTo>
                  <a:pt x="159" y="59"/>
                </a:lnTo>
                <a:lnTo>
                  <a:pt x="150" y="72"/>
                </a:lnTo>
                <a:lnTo>
                  <a:pt x="140" y="87"/>
                </a:lnTo>
                <a:lnTo>
                  <a:pt x="147" y="102"/>
                </a:lnTo>
                <a:lnTo>
                  <a:pt x="132" y="118"/>
                </a:lnTo>
                <a:lnTo>
                  <a:pt x="129" y="123"/>
                </a:lnTo>
                <a:lnTo>
                  <a:pt x="115" y="131"/>
                </a:lnTo>
                <a:lnTo>
                  <a:pt x="107" y="139"/>
                </a:lnTo>
                <a:lnTo>
                  <a:pt x="88" y="141"/>
                </a:lnTo>
                <a:lnTo>
                  <a:pt x="69" y="144"/>
                </a:lnTo>
                <a:lnTo>
                  <a:pt x="56" y="152"/>
                </a:lnTo>
                <a:lnTo>
                  <a:pt x="55" y="152"/>
                </a:lnTo>
                <a:lnTo>
                  <a:pt x="44" y="152"/>
                </a:lnTo>
                <a:lnTo>
                  <a:pt x="41" y="136"/>
                </a:lnTo>
                <a:lnTo>
                  <a:pt x="28" y="131"/>
                </a:lnTo>
                <a:lnTo>
                  <a:pt x="22" y="131"/>
                </a:lnTo>
                <a:lnTo>
                  <a:pt x="21" y="126"/>
                </a:lnTo>
                <a:lnTo>
                  <a:pt x="28" y="114"/>
                </a:lnTo>
                <a:lnTo>
                  <a:pt x="27" y="109"/>
                </a:lnTo>
                <a:lnTo>
                  <a:pt x="28" y="98"/>
                </a:lnTo>
                <a:lnTo>
                  <a:pt x="21" y="83"/>
                </a:lnTo>
                <a:lnTo>
                  <a:pt x="28" y="81"/>
                </a:lnTo>
                <a:lnTo>
                  <a:pt x="33" y="57"/>
                </a:lnTo>
                <a:lnTo>
                  <a:pt x="42" y="47"/>
                </a:lnTo>
                <a:lnTo>
                  <a:pt x="40" y="37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651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921" name="Freeform 512"/>
          <p:cNvSpPr>
            <a:spLocks/>
          </p:cNvSpPr>
          <p:nvPr/>
        </p:nvSpPr>
        <p:spPr bwMode="auto">
          <a:xfrm>
            <a:off x="4287384" y="3117839"/>
            <a:ext cx="26987" cy="14288"/>
          </a:xfrm>
          <a:custGeom>
            <a:avLst/>
            <a:gdLst>
              <a:gd name="T0" fmla="*/ 2147483647 w 17"/>
              <a:gd name="T1" fmla="*/ 2147483647 h 9"/>
              <a:gd name="T2" fmla="*/ 2147483647 w 17"/>
              <a:gd name="T3" fmla="*/ 2147483647 h 9"/>
              <a:gd name="T4" fmla="*/ 0 w 17"/>
              <a:gd name="T5" fmla="*/ 2147483647 h 9"/>
              <a:gd name="T6" fmla="*/ 2147483647 w 17"/>
              <a:gd name="T7" fmla="*/ 0 h 9"/>
              <a:gd name="T8" fmla="*/ 2147483647 w 17"/>
              <a:gd name="T9" fmla="*/ 2147483647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9"/>
              <a:gd name="T17" fmla="*/ 17 w 17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9">
                <a:moveTo>
                  <a:pt x="17" y="2"/>
                </a:moveTo>
                <a:lnTo>
                  <a:pt x="9" y="9"/>
                </a:lnTo>
                <a:lnTo>
                  <a:pt x="0" y="3"/>
                </a:lnTo>
                <a:lnTo>
                  <a:pt x="11" y="0"/>
                </a:lnTo>
                <a:lnTo>
                  <a:pt x="17" y="2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922" name="Freeform 513"/>
          <p:cNvSpPr>
            <a:spLocks/>
          </p:cNvSpPr>
          <p:nvPr/>
        </p:nvSpPr>
        <p:spPr bwMode="auto">
          <a:xfrm>
            <a:off x="985384" y="2817802"/>
            <a:ext cx="1539875" cy="768350"/>
          </a:xfrm>
          <a:custGeom>
            <a:avLst/>
            <a:gdLst>
              <a:gd name="T0" fmla="*/ 2147483647 w 970"/>
              <a:gd name="T1" fmla="*/ 2147483647 h 484"/>
              <a:gd name="T2" fmla="*/ 2147483647 w 970"/>
              <a:gd name="T3" fmla="*/ 2147483647 h 484"/>
              <a:gd name="T4" fmla="*/ 2147483647 w 970"/>
              <a:gd name="T5" fmla="*/ 2147483647 h 484"/>
              <a:gd name="T6" fmla="*/ 2147483647 w 970"/>
              <a:gd name="T7" fmla="*/ 2147483647 h 484"/>
              <a:gd name="T8" fmla="*/ 2147483647 w 970"/>
              <a:gd name="T9" fmla="*/ 2147483647 h 484"/>
              <a:gd name="T10" fmla="*/ 2147483647 w 970"/>
              <a:gd name="T11" fmla="*/ 2147483647 h 484"/>
              <a:gd name="T12" fmla="*/ 2147483647 w 970"/>
              <a:gd name="T13" fmla="*/ 2147483647 h 484"/>
              <a:gd name="T14" fmla="*/ 2147483647 w 970"/>
              <a:gd name="T15" fmla="*/ 2147483647 h 484"/>
              <a:gd name="T16" fmla="*/ 2147483647 w 970"/>
              <a:gd name="T17" fmla="*/ 2147483647 h 484"/>
              <a:gd name="T18" fmla="*/ 2147483647 w 970"/>
              <a:gd name="T19" fmla="*/ 2147483647 h 484"/>
              <a:gd name="T20" fmla="*/ 2147483647 w 970"/>
              <a:gd name="T21" fmla="*/ 2147483647 h 484"/>
              <a:gd name="T22" fmla="*/ 2147483647 w 970"/>
              <a:gd name="T23" fmla="*/ 2147483647 h 484"/>
              <a:gd name="T24" fmla="*/ 2147483647 w 970"/>
              <a:gd name="T25" fmla="*/ 2147483647 h 484"/>
              <a:gd name="T26" fmla="*/ 2147483647 w 970"/>
              <a:gd name="T27" fmla="*/ 2147483647 h 484"/>
              <a:gd name="T28" fmla="*/ 2147483647 w 970"/>
              <a:gd name="T29" fmla="*/ 2147483647 h 484"/>
              <a:gd name="T30" fmla="*/ 2147483647 w 970"/>
              <a:gd name="T31" fmla="*/ 2147483647 h 484"/>
              <a:gd name="T32" fmla="*/ 0 w 970"/>
              <a:gd name="T33" fmla="*/ 2147483647 h 484"/>
              <a:gd name="T34" fmla="*/ 2147483647 w 970"/>
              <a:gd name="T35" fmla="*/ 2147483647 h 484"/>
              <a:gd name="T36" fmla="*/ 2147483647 w 970"/>
              <a:gd name="T37" fmla="*/ 2147483647 h 484"/>
              <a:gd name="T38" fmla="*/ 2147483647 w 970"/>
              <a:gd name="T39" fmla="*/ 2147483647 h 484"/>
              <a:gd name="T40" fmla="*/ 2147483647 w 970"/>
              <a:gd name="T41" fmla="*/ 2147483647 h 484"/>
              <a:gd name="T42" fmla="*/ 2147483647 w 970"/>
              <a:gd name="T43" fmla="*/ 2147483647 h 484"/>
              <a:gd name="T44" fmla="*/ 2147483647 w 970"/>
              <a:gd name="T45" fmla="*/ 2147483647 h 484"/>
              <a:gd name="T46" fmla="*/ 2147483647 w 970"/>
              <a:gd name="T47" fmla="*/ 2147483647 h 484"/>
              <a:gd name="T48" fmla="*/ 2147483647 w 970"/>
              <a:gd name="T49" fmla="*/ 2147483647 h 484"/>
              <a:gd name="T50" fmla="*/ 2147483647 w 970"/>
              <a:gd name="T51" fmla="*/ 2147483647 h 484"/>
              <a:gd name="T52" fmla="*/ 2147483647 w 970"/>
              <a:gd name="T53" fmla="*/ 2147483647 h 484"/>
              <a:gd name="T54" fmla="*/ 2147483647 w 970"/>
              <a:gd name="T55" fmla="*/ 2147483647 h 484"/>
              <a:gd name="T56" fmla="*/ 2147483647 w 970"/>
              <a:gd name="T57" fmla="*/ 2147483647 h 484"/>
              <a:gd name="T58" fmla="*/ 2147483647 w 970"/>
              <a:gd name="T59" fmla="*/ 2147483647 h 484"/>
              <a:gd name="T60" fmla="*/ 2147483647 w 970"/>
              <a:gd name="T61" fmla="*/ 2147483647 h 484"/>
              <a:gd name="T62" fmla="*/ 2147483647 w 970"/>
              <a:gd name="T63" fmla="*/ 2147483647 h 484"/>
              <a:gd name="T64" fmla="*/ 2147483647 w 970"/>
              <a:gd name="T65" fmla="*/ 2147483647 h 484"/>
              <a:gd name="T66" fmla="*/ 2147483647 w 970"/>
              <a:gd name="T67" fmla="*/ 2147483647 h 484"/>
              <a:gd name="T68" fmla="*/ 2147483647 w 970"/>
              <a:gd name="T69" fmla="*/ 2147483647 h 484"/>
              <a:gd name="T70" fmla="*/ 2147483647 w 970"/>
              <a:gd name="T71" fmla="*/ 2147483647 h 484"/>
              <a:gd name="T72" fmla="*/ 2147483647 w 970"/>
              <a:gd name="T73" fmla="*/ 2147483647 h 484"/>
              <a:gd name="T74" fmla="*/ 2147483647 w 970"/>
              <a:gd name="T75" fmla="*/ 2147483647 h 484"/>
              <a:gd name="T76" fmla="*/ 2147483647 w 970"/>
              <a:gd name="T77" fmla="*/ 2147483647 h 484"/>
              <a:gd name="T78" fmla="*/ 2147483647 w 970"/>
              <a:gd name="T79" fmla="*/ 2147483647 h 484"/>
              <a:gd name="T80" fmla="*/ 2147483647 w 970"/>
              <a:gd name="T81" fmla="*/ 2147483647 h 484"/>
              <a:gd name="T82" fmla="*/ 2147483647 w 970"/>
              <a:gd name="T83" fmla="*/ 2147483647 h 484"/>
              <a:gd name="T84" fmla="*/ 2147483647 w 970"/>
              <a:gd name="T85" fmla="*/ 2147483647 h 484"/>
              <a:gd name="T86" fmla="*/ 2147483647 w 970"/>
              <a:gd name="T87" fmla="*/ 2147483647 h 484"/>
              <a:gd name="T88" fmla="*/ 2147483647 w 970"/>
              <a:gd name="T89" fmla="*/ 2147483647 h 484"/>
              <a:gd name="T90" fmla="*/ 2147483647 w 970"/>
              <a:gd name="T91" fmla="*/ 2147483647 h 484"/>
              <a:gd name="T92" fmla="*/ 2147483647 w 970"/>
              <a:gd name="T93" fmla="*/ 2147483647 h 484"/>
              <a:gd name="T94" fmla="*/ 2147483647 w 970"/>
              <a:gd name="T95" fmla="*/ 2147483647 h 484"/>
              <a:gd name="T96" fmla="*/ 2147483647 w 970"/>
              <a:gd name="T97" fmla="*/ 2147483647 h 484"/>
              <a:gd name="T98" fmla="*/ 2147483647 w 970"/>
              <a:gd name="T99" fmla="*/ 2147483647 h 484"/>
              <a:gd name="T100" fmla="*/ 2147483647 w 970"/>
              <a:gd name="T101" fmla="*/ 2147483647 h 484"/>
              <a:gd name="T102" fmla="*/ 2147483647 w 970"/>
              <a:gd name="T103" fmla="*/ 2147483647 h 484"/>
              <a:gd name="T104" fmla="*/ 2147483647 w 970"/>
              <a:gd name="T105" fmla="*/ 2147483647 h 484"/>
              <a:gd name="T106" fmla="*/ 2147483647 w 970"/>
              <a:gd name="T107" fmla="*/ 2147483647 h 484"/>
              <a:gd name="T108" fmla="*/ 2147483647 w 970"/>
              <a:gd name="T109" fmla="*/ 2147483647 h 484"/>
              <a:gd name="T110" fmla="*/ 2147483647 w 970"/>
              <a:gd name="T111" fmla="*/ 2147483647 h 48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970"/>
              <a:gd name="T169" fmla="*/ 0 h 484"/>
              <a:gd name="T170" fmla="*/ 970 w 970"/>
              <a:gd name="T171" fmla="*/ 484 h 48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970" h="484">
                <a:moveTo>
                  <a:pt x="969" y="89"/>
                </a:moveTo>
                <a:lnTo>
                  <a:pt x="967" y="82"/>
                </a:lnTo>
                <a:lnTo>
                  <a:pt x="962" y="70"/>
                </a:lnTo>
                <a:lnTo>
                  <a:pt x="970" y="45"/>
                </a:lnTo>
                <a:lnTo>
                  <a:pt x="960" y="40"/>
                </a:lnTo>
                <a:lnTo>
                  <a:pt x="953" y="42"/>
                </a:lnTo>
                <a:lnTo>
                  <a:pt x="950" y="37"/>
                </a:lnTo>
                <a:lnTo>
                  <a:pt x="937" y="52"/>
                </a:lnTo>
                <a:lnTo>
                  <a:pt x="923" y="67"/>
                </a:lnTo>
                <a:lnTo>
                  <a:pt x="908" y="79"/>
                </a:lnTo>
                <a:lnTo>
                  <a:pt x="897" y="85"/>
                </a:lnTo>
                <a:lnTo>
                  <a:pt x="867" y="87"/>
                </a:lnTo>
                <a:lnTo>
                  <a:pt x="835" y="89"/>
                </a:lnTo>
                <a:lnTo>
                  <a:pt x="819" y="101"/>
                </a:lnTo>
                <a:lnTo>
                  <a:pt x="803" y="113"/>
                </a:lnTo>
                <a:lnTo>
                  <a:pt x="783" y="115"/>
                </a:lnTo>
                <a:lnTo>
                  <a:pt x="763" y="117"/>
                </a:lnTo>
                <a:lnTo>
                  <a:pt x="762" y="130"/>
                </a:lnTo>
                <a:lnTo>
                  <a:pt x="745" y="135"/>
                </a:lnTo>
                <a:lnTo>
                  <a:pt x="728" y="141"/>
                </a:lnTo>
                <a:lnTo>
                  <a:pt x="711" y="146"/>
                </a:lnTo>
                <a:lnTo>
                  <a:pt x="693" y="152"/>
                </a:lnTo>
                <a:lnTo>
                  <a:pt x="689" y="145"/>
                </a:lnTo>
                <a:lnTo>
                  <a:pt x="707" y="125"/>
                </a:lnTo>
                <a:lnTo>
                  <a:pt x="716" y="115"/>
                </a:lnTo>
                <a:lnTo>
                  <a:pt x="719" y="96"/>
                </a:lnTo>
                <a:lnTo>
                  <a:pt x="724" y="79"/>
                </a:lnTo>
                <a:lnTo>
                  <a:pt x="711" y="70"/>
                </a:lnTo>
                <a:lnTo>
                  <a:pt x="713" y="64"/>
                </a:lnTo>
                <a:lnTo>
                  <a:pt x="707" y="64"/>
                </a:lnTo>
                <a:lnTo>
                  <a:pt x="705" y="57"/>
                </a:lnTo>
                <a:lnTo>
                  <a:pt x="692" y="48"/>
                </a:lnTo>
                <a:lnTo>
                  <a:pt x="678" y="39"/>
                </a:lnTo>
                <a:lnTo>
                  <a:pt x="665" y="31"/>
                </a:lnTo>
                <a:lnTo>
                  <a:pt x="652" y="22"/>
                </a:lnTo>
                <a:lnTo>
                  <a:pt x="630" y="27"/>
                </a:lnTo>
                <a:lnTo>
                  <a:pt x="617" y="22"/>
                </a:lnTo>
                <a:lnTo>
                  <a:pt x="603" y="24"/>
                </a:lnTo>
                <a:lnTo>
                  <a:pt x="580" y="15"/>
                </a:lnTo>
                <a:lnTo>
                  <a:pt x="563" y="11"/>
                </a:lnTo>
                <a:lnTo>
                  <a:pt x="565" y="0"/>
                </a:lnTo>
                <a:lnTo>
                  <a:pt x="557" y="7"/>
                </a:lnTo>
                <a:lnTo>
                  <a:pt x="531" y="7"/>
                </a:lnTo>
                <a:lnTo>
                  <a:pt x="504" y="7"/>
                </a:lnTo>
                <a:lnTo>
                  <a:pt x="477" y="7"/>
                </a:lnTo>
                <a:lnTo>
                  <a:pt x="450" y="7"/>
                </a:lnTo>
                <a:lnTo>
                  <a:pt x="423" y="7"/>
                </a:lnTo>
                <a:lnTo>
                  <a:pt x="396" y="7"/>
                </a:lnTo>
                <a:lnTo>
                  <a:pt x="370" y="8"/>
                </a:lnTo>
                <a:lnTo>
                  <a:pt x="343" y="8"/>
                </a:lnTo>
                <a:lnTo>
                  <a:pt x="315" y="8"/>
                </a:lnTo>
                <a:lnTo>
                  <a:pt x="289" y="8"/>
                </a:lnTo>
                <a:lnTo>
                  <a:pt x="262" y="8"/>
                </a:lnTo>
                <a:lnTo>
                  <a:pt x="235" y="8"/>
                </a:lnTo>
                <a:lnTo>
                  <a:pt x="209" y="8"/>
                </a:lnTo>
                <a:lnTo>
                  <a:pt x="181" y="8"/>
                </a:lnTo>
                <a:lnTo>
                  <a:pt x="154" y="8"/>
                </a:lnTo>
                <a:lnTo>
                  <a:pt x="128" y="8"/>
                </a:lnTo>
                <a:lnTo>
                  <a:pt x="122" y="23"/>
                </a:lnTo>
                <a:lnTo>
                  <a:pt x="114" y="39"/>
                </a:lnTo>
                <a:lnTo>
                  <a:pt x="102" y="45"/>
                </a:lnTo>
                <a:lnTo>
                  <a:pt x="104" y="40"/>
                </a:lnTo>
                <a:lnTo>
                  <a:pt x="105" y="43"/>
                </a:lnTo>
                <a:lnTo>
                  <a:pt x="118" y="28"/>
                </a:lnTo>
                <a:lnTo>
                  <a:pt x="104" y="39"/>
                </a:lnTo>
                <a:lnTo>
                  <a:pt x="102" y="39"/>
                </a:lnTo>
                <a:lnTo>
                  <a:pt x="112" y="32"/>
                </a:lnTo>
                <a:lnTo>
                  <a:pt x="116" y="24"/>
                </a:lnTo>
                <a:lnTo>
                  <a:pt x="92" y="20"/>
                </a:lnTo>
                <a:lnTo>
                  <a:pt x="83" y="46"/>
                </a:lnTo>
                <a:lnTo>
                  <a:pt x="81" y="49"/>
                </a:lnTo>
                <a:lnTo>
                  <a:pt x="80" y="52"/>
                </a:lnTo>
                <a:lnTo>
                  <a:pt x="79" y="56"/>
                </a:lnTo>
                <a:lnTo>
                  <a:pt x="78" y="54"/>
                </a:lnTo>
                <a:lnTo>
                  <a:pt x="74" y="60"/>
                </a:lnTo>
                <a:lnTo>
                  <a:pt x="85" y="63"/>
                </a:lnTo>
                <a:lnTo>
                  <a:pt x="76" y="63"/>
                </a:lnTo>
                <a:lnTo>
                  <a:pt x="68" y="72"/>
                </a:lnTo>
                <a:lnTo>
                  <a:pt x="49" y="98"/>
                </a:lnTo>
                <a:lnTo>
                  <a:pt x="29" y="125"/>
                </a:lnTo>
                <a:lnTo>
                  <a:pt x="24" y="142"/>
                </a:lnTo>
                <a:lnTo>
                  <a:pt x="18" y="157"/>
                </a:lnTo>
                <a:lnTo>
                  <a:pt x="1" y="177"/>
                </a:lnTo>
                <a:lnTo>
                  <a:pt x="2" y="183"/>
                </a:lnTo>
                <a:lnTo>
                  <a:pt x="0" y="198"/>
                </a:lnTo>
                <a:lnTo>
                  <a:pt x="2" y="211"/>
                </a:lnTo>
                <a:lnTo>
                  <a:pt x="4" y="225"/>
                </a:lnTo>
                <a:lnTo>
                  <a:pt x="3" y="221"/>
                </a:lnTo>
                <a:lnTo>
                  <a:pt x="2" y="225"/>
                </a:lnTo>
                <a:lnTo>
                  <a:pt x="9" y="226"/>
                </a:lnTo>
                <a:lnTo>
                  <a:pt x="14" y="226"/>
                </a:lnTo>
                <a:lnTo>
                  <a:pt x="10" y="235"/>
                </a:lnTo>
                <a:lnTo>
                  <a:pt x="7" y="233"/>
                </a:lnTo>
                <a:lnTo>
                  <a:pt x="4" y="235"/>
                </a:lnTo>
                <a:lnTo>
                  <a:pt x="9" y="246"/>
                </a:lnTo>
                <a:lnTo>
                  <a:pt x="5" y="254"/>
                </a:lnTo>
                <a:lnTo>
                  <a:pt x="8" y="266"/>
                </a:lnTo>
                <a:lnTo>
                  <a:pt x="13" y="278"/>
                </a:lnTo>
                <a:lnTo>
                  <a:pt x="9" y="295"/>
                </a:lnTo>
                <a:lnTo>
                  <a:pt x="19" y="296"/>
                </a:lnTo>
                <a:lnTo>
                  <a:pt x="37" y="306"/>
                </a:lnTo>
                <a:lnTo>
                  <a:pt x="53" y="319"/>
                </a:lnTo>
                <a:lnTo>
                  <a:pt x="53" y="336"/>
                </a:lnTo>
                <a:lnTo>
                  <a:pt x="74" y="335"/>
                </a:lnTo>
                <a:lnTo>
                  <a:pt x="94" y="333"/>
                </a:lnTo>
                <a:lnTo>
                  <a:pt x="107" y="340"/>
                </a:lnTo>
                <a:lnTo>
                  <a:pt x="122" y="347"/>
                </a:lnTo>
                <a:lnTo>
                  <a:pt x="135" y="353"/>
                </a:lnTo>
                <a:lnTo>
                  <a:pt x="148" y="361"/>
                </a:lnTo>
                <a:lnTo>
                  <a:pt x="173" y="361"/>
                </a:lnTo>
                <a:lnTo>
                  <a:pt x="197" y="361"/>
                </a:lnTo>
                <a:lnTo>
                  <a:pt x="200" y="351"/>
                </a:lnTo>
                <a:lnTo>
                  <a:pt x="228" y="351"/>
                </a:lnTo>
                <a:lnTo>
                  <a:pt x="242" y="371"/>
                </a:lnTo>
                <a:lnTo>
                  <a:pt x="248" y="391"/>
                </a:lnTo>
                <a:lnTo>
                  <a:pt x="259" y="399"/>
                </a:lnTo>
                <a:lnTo>
                  <a:pt x="270" y="408"/>
                </a:lnTo>
                <a:lnTo>
                  <a:pt x="282" y="392"/>
                </a:lnTo>
                <a:lnTo>
                  <a:pt x="306" y="394"/>
                </a:lnTo>
                <a:lnTo>
                  <a:pt x="313" y="413"/>
                </a:lnTo>
                <a:lnTo>
                  <a:pt x="321" y="432"/>
                </a:lnTo>
                <a:lnTo>
                  <a:pt x="326" y="455"/>
                </a:lnTo>
                <a:lnTo>
                  <a:pt x="338" y="465"/>
                </a:lnTo>
                <a:lnTo>
                  <a:pt x="359" y="469"/>
                </a:lnTo>
                <a:lnTo>
                  <a:pt x="358" y="446"/>
                </a:lnTo>
                <a:lnTo>
                  <a:pt x="356" y="442"/>
                </a:lnTo>
                <a:lnTo>
                  <a:pt x="355" y="438"/>
                </a:lnTo>
                <a:lnTo>
                  <a:pt x="360" y="441"/>
                </a:lnTo>
                <a:lnTo>
                  <a:pt x="363" y="430"/>
                </a:lnTo>
                <a:lnTo>
                  <a:pt x="368" y="427"/>
                </a:lnTo>
                <a:lnTo>
                  <a:pt x="377" y="421"/>
                </a:lnTo>
                <a:lnTo>
                  <a:pt x="382" y="417"/>
                </a:lnTo>
                <a:lnTo>
                  <a:pt x="382" y="414"/>
                </a:lnTo>
                <a:lnTo>
                  <a:pt x="391" y="415"/>
                </a:lnTo>
                <a:lnTo>
                  <a:pt x="386" y="417"/>
                </a:lnTo>
                <a:lnTo>
                  <a:pt x="396" y="413"/>
                </a:lnTo>
                <a:lnTo>
                  <a:pt x="392" y="413"/>
                </a:lnTo>
                <a:lnTo>
                  <a:pt x="412" y="399"/>
                </a:lnTo>
                <a:lnTo>
                  <a:pt x="415" y="393"/>
                </a:lnTo>
                <a:lnTo>
                  <a:pt x="419" y="397"/>
                </a:lnTo>
                <a:lnTo>
                  <a:pt x="417" y="398"/>
                </a:lnTo>
                <a:lnTo>
                  <a:pt x="431" y="390"/>
                </a:lnTo>
                <a:lnTo>
                  <a:pt x="433" y="390"/>
                </a:lnTo>
                <a:lnTo>
                  <a:pt x="447" y="392"/>
                </a:lnTo>
                <a:lnTo>
                  <a:pt x="461" y="393"/>
                </a:lnTo>
                <a:lnTo>
                  <a:pt x="470" y="392"/>
                </a:lnTo>
                <a:lnTo>
                  <a:pt x="476" y="400"/>
                </a:lnTo>
                <a:lnTo>
                  <a:pt x="485" y="402"/>
                </a:lnTo>
                <a:lnTo>
                  <a:pt x="495" y="403"/>
                </a:lnTo>
                <a:lnTo>
                  <a:pt x="494" y="396"/>
                </a:lnTo>
                <a:lnTo>
                  <a:pt x="508" y="404"/>
                </a:lnTo>
                <a:lnTo>
                  <a:pt x="505" y="409"/>
                </a:lnTo>
                <a:lnTo>
                  <a:pt x="510" y="402"/>
                </a:lnTo>
                <a:lnTo>
                  <a:pt x="503" y="393"/>
                </a:lnTo>
                <a:lnTo>
                  <a:pt x="509" y="389"/>
                </a:lnTo>
                <a:lnTo>
                  <a:pt x="506" y="388"/>
                </a:lnTo>
                <a:lnTo>
                  <a:pt x="505" y="386"/>
                </a:lnTo>
                <a:lnTo>
                  <a:pt x="493" y="384"/>
                </a:lnTo>
                <a:lnTo>
                  <a:pt x="505" y="383"/>
                </a:lnTo>
                <a:lnTo>
                  <a:pt x="533" y="380"/>
                </a:lnTo>
                <a:lnTo>
                  <a:pt x="538" y="373"/>
                </a:lnTo>
                <a:lnTo>
                  <a:pt x="536" y="381"/>
                </a:lnTo>
                <a:lnTo>
                  <a:pt x="544" y="380"/>
                </a:lnTo>
                <a:lnTo>
                  <a:pt x="553" y="377"/>
                </a:lnTo>
                <a:lnTo>
                  <a:pt x="550" y="380"/>
                </a:lnTo>
                <a:lnTo>
                  <a:pt x="566" y="379"/>
                </a:lnTo>
                <a:lnTo>
                  <a:pt x="560" y="379"/>
                </a:lnTo>
                <a:lnTo>
                  <a:pt x="571" y="383"/>
                </a:lnTo>
                <a:lnTo>
                  <a:pt x="575" y="383"/>
                </a:lnTo>
                <a:lnTo>
                  <a:pt x="577" y="387"/>
                </a:lnTo>
                <a:lnTo>
                  <a:pt x="574" y="385"/>
                </a:lnTo>
                <a:lnTo>
                  <a:pt x="578" y="393"/>
                </a:lnTo>
                <a:lnTo>
                  <a:pt x="577" y="393"/>
                </a:lnTo>
                <a:lnTo>
                  <a:pt x="602" y="385"/>
                </a:lnTo>
                <a:lnTo>
                  <a:pt x="611" y="398"/>
                </a:lnTo>
                <a:lnTo>
                  <a:pt x="619" y="411"/>
                </a:lnTo>
                <a:lnTo>
                  <a:pt x="615" y="435"/>
                </a:lnTo>
                <a:lnTo>
                  <a:pt x="614" y="430"/>
                </a:lnTo>
                <a:lnTo>
                  <a:pt x="616" y="434"/>
                </a:lnTo>
                <a:lnTo>
                  <a:pt x="619" y="429"/>
                </a:lnTo>
                <a:lnTo>
                  <a:pt x="616" y="441"/>
                </a:lnTo>
                <a:lnTo>
                  <a:pt x="621" y="449"/>
                </a:lnTo>
                <a:lnTo>
                  <a:pt x="624" y="450"/>
                </a:lnTo>
                <a:lnTo>
                  <a:pt x="624" y="457"/>
                </a:lnTo>
                <a:lnTo>
                  <a:pt x="627" y="453"/>
                </a:lnTo>
                <a:lnTo>
                  <a:pt x="625" y="458"/>
                </a:lnTo>
                <a:lnTo>
                  <a:pt x="628" y="470"/>
                </a:lnTo>
                <a:lnTo>
                  <a:pt x="636" y="484"/>
                </a:lnTo>
                <a:lnTo>
                  <a:pt x="646" y="482"/>
                </a:lnTo>
                <a:lnTo>
                  <a:pt x="652" y="465"/>
                </a:lnTo>
                <a:lnTo>
                  <a:pt x="657" y="449"/>
                </a:lnTo>
                <a:lnTo>
                  <a:pt x="655" y="432"/>
                </a:lnTo>
                <a:lnTo>
                  <a:pt x="652" y="414"/>
                </a:lnTo>
                <a:lnTo>
                  <a:pt x="655" y="430"/>
                </a:lnTo>
                <a:lnTo>
                  <a:pt x="653" y="414"/>
                </a:lnTo>
                <a:lnTo>
                  <a:pt x="652" y="398"/>
                </a:lnTo>
                <a:lnTo>
                  <a:pt x="651" y="381"/>
                </a:lnTo>
                <a:lnTo>
                  <a:pt x="650" y="365"/>
                </a:lnTo>
                <a:lnTo>
                  <a:pt x="655" y="362"/>
                </a:lnTo>
                <a:lnTo>
                  <a:pt x="655" y="360"/>
                </a:lnTo>
                <a:lnTo>
                  <a:pt x="663" y="350"/>
                </a:lnTo>
                <a:lnTo>
                  <a:pt x="668" y="340"/>
                </a:lnTo>
                <a:lnTo>
                  <a:pt x="669" y="339"/>
                </a:lnTo>
                <a:lnTo>
                  <a:pt x="675" y="338"/>
                </a:lnTo>
                <a:lnTo>
                  <a:pt x="699" y="320"/>
                </a:lnTo>
                <a:lnTo>
                  <a:pt x="700" y="320"/>
                </a:lnTo>
                <a:lnTo>
                  <a:pt x="717" y="308"/>
                </a:lnTo>
                <a:lnTo>
                  <a:pt x="725" y="306"/>
                </a:lnTo>
                <a:lnTo>
                  <a:pt x="737" y="294"/>
                </a:lnTo>
                <a:lnTo>
                  <a:pt x="758" y="287"/>
                </a:lnTo>
                <a:lnTo>
                  <a:pt x="745" y="283"/>
                </a:lnTo>
                <a:lnTo>
                  <a:pt x="753" y="284"/>
                </a:lnTo>
                <a:lnTo>
                  <a:pt x="755" y="280"/>
                </a:lnTo>
                <a:lnTo>
                  <a:pt x="748" y="276"/>
                </a:lnTo>
                <a:lnTo>
                  <a:pt x="765" y="276"/>
                </a:lnTo>
                <a:lnTo>
                  <a:pt x="771" y="267"/>
                </a:lnTo>
                <a:lnTo>
                  <a:pt x="766" y="270"/>
                </a:lnTo>
                <a:lnTo>
                  <a:pt x="761" y="266"/>
                </a:lnTo>
                <a:lnTo>
                  <a:pt x="755" y="264"/>
                </a:lnTo>
                <a:lnTo>
                  <a:pt x="757" y="263"/>
                </a:lnTo>
                <a:lnTo>
                  <a:pt x="763" y="264"/>
                </a:lnTo>
                <a:lnTo>
                  <a:pt x="768" y="263"/>
                </a:lnTo>
                <a:lnTo>
                  <a:pt x="772" y="265"/>
                </a:lnTo>
                <a:lnTo>
                  <a:pt x="773" y="252"/>
                </a:lnTo>
                <a:lnTo>
                  <a:pt x="775" y="270"/>
                </a:lnTo>
                <a:lnTo>
                  <a:pt x="770" y="246"/>
                </a:lnTo>
                <a:lnTo>
                  <a:pt x="763" y="245"/>
                </a:lnTo>
                <a:lnTo>
                  <a:pt x="758" y="240"/>
                </a:lnTo>
                <a:lnTo>
                  <a:pt x="768" y="244"/>
                </a:lnTo>
                <a:lnTo>
                  <a:pt x="764" y="235"/>
                </a:lnTo>
                <a:lnTo>
                  <a:pt x="771" y="240"/>
                </a:lnTo>
                <a:lnTo>
                  <a:pt x="763" y="223"/>
                </a:lnTo>
                <a:lnTo>
                  <a:pt x="773" y="231"/>
                </a:lnTo>
                <a:lnTo>
                  <a:pt x="764" y="218"/>
                </a:lnTo>
                <a:lnTo>
                  <a:pt x="760" y="218"/>
                </a:lnTo>
                <a:lnTo>
                  <a:pt x="767" y="209"/>
                </a:lnTo>
                <a:lnTo>
                  <a:pt x="765" y="217"/>
                </a:lnTo>
                <a:lnTo>
                  <a:pt x="775" y="222"/>
                </a:lnTo>
                <a:lnTo>
                  <a:pt x="772" y="213"/>
                </a:lnTo>
                <a:lnTo>
                  <a:pt x="775" y="218"/>
                </a:lnTo>
                <a:lnTo>
                  <a:pt x="778" y="201"/>
                </a:lnTo>
                <a:lnTo>
                  <a:pt x="789" y="196"/>
                </a:lnTo>
                <a:lnTo>
                  <a:pt x="783" y="207"/>
                </a:lnTo>
                <a:lnTo>
                  <a:pt x="780" y="213"/>
                </a:lnTo>
                <a:lnTo>
                  <a:pt x="778" y="218"/>
                </a:lnTo>
                <a:lnTo>
                  <a:pt x="784" y="221"/>
                </a:lnTo>
                <a:lnTo>
                  <a:pt x="782" y="227"/>
                </a:lnTo>
                <a:lnTo>
                  <a:pt x="783" y="230"/>
                </a:lnTo>
                <a:lnTo>
                  <a:pt x="779" y="233"/>
                </a:lnTo>
                <a:lnTo>
                  <a:pt x="775" y="241"/>
                </a:lnTo>
                <a:lnTo>
                  <a:pt x="797" y="218"/>
                </a:lnTo>
                <a:lnTo>
                  <a:pt x="795" y="196"/>
                </a:lnTo>
                <a:lnTo>
                  <a:pt x="804" y="188"/>
                </a:lnTo>
                <a:lnTo>
                  <a:pt x="796" y="193"/>
                </a:lnTo>
                <a:lnTo>
                  <a:pt x="802" y="202"/>
                </a:lnTo>
                <a:lnTo>
                  <a:pt x="802" y="207"/>
                </a:lnTo>
                <a:lnTo>
                  <a:pt x="822" y="188"/>
                </a:lnTo>
                <a:lnTo>
                  <a:pt x="821" y="190"/>
                </a:lnTo>
                <a:lnTo>
                  <a:pt x="825" y="177"/>
                </a:lnTo>
                <a:lnTo>
                  <a:pt x="833" y="162"/>
                </a:lnTo>
                <a:lnTo>
                  <a:pt x="831" y="168"/>
                </a:lnTo>
                <a:lnTo>
                  <a:pt x="837" y="166"/>
                </a:lnTo>
                <a:lnTo>
                  <a:pt x="855" y="161"/>
                </a:lnTo>
                <a:lnTo>
                  <a:pt x="873" y="158"/>
                </a:lnTo>
                <a:lnTo>
                  <a:pt x="876" y="152"/>
                </a:lnTo>
                <a:lnTo>
                  <a:pt x="880" y="153"/>
                </a:lnTo>
                <a:lnTo>
                  <a:pt x="881" y="153"/>
                </a:lnTo>
                <a:lnTo>
                  <a:pt x="887" y="157"/>
                </a:lnTo>
                <a:lnTo>
                  <a:pt x="890" y="157"/>
                </a:lnTo>
                <a:lnTo>
                  <a:pt x="901" y="153"/>
                </a:lnTo>
                <a:lnTo>
                  <a:pt x="900" y="144"/>
                </a:lnTo>
                <a:lnTo>
                  <a:pt x="901" y="149"/>
                </a:lnTo>
                <a:lnTo>
                  <a:pt x="892" y="146"/>
                </a:lnTo>
                <a:lnTo>
                  <a:pt x="894" y="134"/>
                </a:lnTo>
                <a:lnTo>
                  <a:pt x="894" y="132"/>
                </a:lnTo>
                <a:lnTo>
                  <a:pt x="913" y="111"/>
                </a:lnTo>
                <a:lnTo>
                  <a:pt x="919" y="108"/>
                </a:lnTo>
                <a:lnTo>
                  <a:pt x="921" y="109"/>
                </a:lnTo>
                <a:lnTo>
                  <a:pt x="936" y="96"/>
                </a:lnTo>
                <a:lnTo>
                  <a:pt x="936" y="98"/>
                </a:lnTo>
                <a:lnTo>
                  <a:pt x="941" y="97"/>
                </a:lnTo>
                <a:lnTo>
                  <a:pt x="948" y="99"/>
                </a:lnTo>
                <a:lnTo>
                  <a:pt x="969" y="89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923" name="Freeform 514"/>
          <p:cNvSpPr>
            <a:spLocks/>
          </p:cNvSpPr>
          <p:nvPr/>
        </p:nvSpPr>
        <p:spPr bwMode="auto">
          <a:xfrm>
            <a:off x="364671" y="2179627"/>
            <a:ext cx="979488" cy="471487"/>
          </a:xfrm>
          <a:custGeom>
            <a:avLst/>
            <a:gdLst>
              <a:gd name="T0" fmla="*/ 2147483647 w 617"/>
              <a:gd name="T1" fmla="*/ 2147483647 h 297"/>
              <a:gd name="T2" fmla="*/ 2147483647 w 617"/>
              <a:gd name="T3" fmla="*/ 2147483647 h 297"/>
              <a:gd name="T4" fmla="*/ 2147483647 w 617"/>
              <a:gd name="T5" fmla="*/ 2147483647 h 297"/>
              <a:gd name="T6" fmla="*/ 2147483647 w 617"/>
              <a:gd name="T7" fmla="*/ 2147483647 h 297"/>
              <a:gd name="T8" fmla="*/ 2147483647 w 617"/>
              <a:gd name="T9" fmla="*/ 2147483647 h 297"/>
              <a:gd name="T10" fmla="*/ 2147483647 w 617"/>
              <a:gd name="T11" fmla="*/ 2147483647 h 297"/>
              <a:gd name="T12" fmla="*/ 2147483647 w 617"/>
              <a:gd name="T13" fmla="*/ 2147483647 h 297"/>
              <a:gd name="T14" fmla="*/ 2147483647 w 617"/>
              <a:gd name="T15" fmla="*/ 2147483647 h 297"/>
              <a:gd name="T16" fmla="*/ 2147483647 w 617"/>
              <a:gd name="T17" fmla="*/ 2147483647 h 297"/>
              <a:gd name="T18" fmla="*/ 2147483647 w 617"/>
              <a:gd name="T19" fmla="*/ 2147483647 h 297"/>
              <a:gd name="T20" fmla="*/ 2147483647 w 617"/>
              <a:gd name="T21" fmla="*/ 2147483647 h 297"/>
              <a:gd name="T22" fmla="*/ 2147483647 w 617"/>
              <a:gd name="T23" fmla="*/ 2147483647 h 297"/>
              <a:gd name="T24" fmla="*/ 2147483647 w 617"/>
              <a:gd name="T25" fmla="*/ 2147483647 h 297"/>
              <a:gd name="T26" fmla="*/ 2147483647 w 617"/>
              <a:gd name="T27" fmla="*/ 2147483647 h 297"/>
              <a:gd name="T28" fmla="*/ 2147483647 w 617"/>
              <a:gd name="T29" fmla="*/ 2147483647 h 297"/>
              <a:gd name="T30" fmla="*/ 2147483647 w 617"/>
              <a:gd name="T31" fmla="*/ 2147483647 h 297"/>
              <a:gd name="T32" fmla="*/ 2147483647 w 617"/>
              <a:gd name="T33" fmla="*/ 2147483647 h 297"/>
              <a:gd name="T34" fmla="*/ 2147483647 w 617"/>
              <a:gd name="T35" fmla="*/ 2147483647 h 297"/>
              <a:gd name="T36" fmla="*/ 2147483647 w 617"/>
              <a:gd name="T37" fmla="*/ 2147483647 h 297"/>
              <a:gd name="T38" fmla="*/ 2147483647 w 617"/>
              <a:gd name="T39" fmla="*/ 2147483647 h 297"/>
              <a:gd name="T40" fmla="*/ 2147483647 w 617"/>
              <a:gd name="T41" fmla="*/ 2147483647 h 297"/>
              <a:gd name="T42" fmla="*/ 2147483647 w 617"/>
              <a:gd name="T43" fmla="*/ 2147483647 h 297"/>
              <a:gd name="T44" fmla="*/ 2147483647 w 617"/>
              <a:gd name="T45" fmla="*/ 2147483647 h 297"/>
              <a:gd name="T46" fmla="*/ 2147483647 w 617"/>
              <a:gd name="T47" fmla="*/ 2147483647 h 297"/>
              <a:gd name="T48" fmla="*/ 2147483647 w 617"/>
              <a:gd name="T49" fmla="*/ 2147483647 h 297"/>
              <a:gd name="T50" fmla="*/ 2147483647 w 617"/>
              <a:gd name="T51" fmla="*/ 2147483647 h 297"/>
              <a:gd name="T52" fmla="*/ 2147483647 w 617"/>
              <a:gd name="T53" fmla="*/ 2147483647 h 297"/>
              <a:gd name="T54" fmla="*/ 2147483647 w 617"/>
              <a:gd name="T55" fmla="*/ 2147483647 h 297"/>
              <a:gd name="T56" fmla="*/ 2147483647 w 617"/>
              <a:gd name="T57" fmla="*/ 2147483647 h 297"/>
              <a:gd name="T58" fmla="*/ 2147483647 w 617"/>
              <a:gd name="T59" fmla="*/ 2147483647 h 297"/>
              <a:gd name="T60" fmla="*/ 2147483647 w 617"/>
              <a:gd name="T61" fmla="*/ 2147483647 h 297"/>
              <a:gd name="T62" fmla="*/ 2147483647 w 617"/>
              <a:gd name="T63" fmla="*/ 2147483647 h 297"/>
              <a:gd name="T64" fmla="*/ 2147483647 w 617"/>
              <a:gd name="T65" fmla="*/ 2147483647 h 297"/>
              <a:gd name="T66" fmla="*/ 2147483647 w 617"/>
              <a:gd name="T67" fmla="*/ 2147483647 h 297"/>
              <a:gd name="T68" fmla="*/ 2147483647 w 617"/>
              <a:gd name="T69" fmla="*/ 2147483647 h 297"/>
              <a:gd name="T70" fmla="*/ 2147483647 w 617"/>
              <a:gd name="T71" fmla="*/ 2147483647 h 297"/>
              <a:gd name="T72" fmla="*/ 2147483647 w 617"/>
              <a:gd name="T73" fmla="*/ 2147483647 h 297"/>
              <a:gd name="T74" fmla="*/ 2147483647 w 617"/>
              <a:gd name="T75" fmla="*/ 2147483647 h 297"/>
              <a:gd name="T76" fmla="*/ 2147483647 w 617"/>
              <a:gd name="T77" fmla="*/ 2147483647 h 297"/>
              <a:gd name="T78" fmla="*/ 2147483647 w 617"/>
              <a:gd name="T79" fmla="*/ 2147483647 h 297"/>
              <a:gd name="T80" fmla="*/ 2147483647 w 617"/>
              <a:gd name="T81" fmla="*/ 2147483647 h 297"/>
              <a:gd name="T82" fmla="*/ 2147483647 w 617"/>
              <a:gd name="T83" fmla="*/ 2147483647 h 297"/>
              <a:gd name="T84" fmla="*/ 2147483647 w 617"/>
              <a:gd name="T85" fmla="*/ 2147483647 h 297"/>
              <a:gd name="T86" fmla="*/ 2147483647 w 617"/>
              <a:gd name="T87" fmla="*/ 2147483647 h 297"/>
              <a:gd name="T88" fmla="*/ 2147483647 w 617"/>
              <a:gd name="T89" fmla="*/ 2147483647 h 297"/>
              <a:gd name="T90" fmla="*/ 2147483647 w 617"/>
              <a:gd name="T91" fmla="*/ 2147483647 h 297"/>
              <a:gd name="T92" fmla="*/ 2147483647 w 617"/>
              <a:gd name="T93" fmla="*/ 2147483647 h 297"/>
              <a:gd name="T94" fmla="*/ 2147483647 w 617"/>
              <a:gd name="T95" fmla="*/ 2147483647 h 297"/>
              <a:gd name="T96" fmla="*/ 2147483647 w 617"/>
              <a:gd name="T97" fmla="*/ 2147483647 h 297"/>
              <a:gd name="T98" fmla="*/ 2147483647 w 617"/>
              <a:gd name="T99" fmla="*/ 2147483647 h 297"/>
              <a:gd name="T100" fmla="*/ 2147483647 w 617"/>
              <a:gd name="T101" fmla="*/ 2147483647 h 297"/>
              <a:gd name="T102" fmla="*/ 2147483647 w 617"/>
              <a:gd name="T103" fmla="*/ 2147483647 h 297"/>
              <a:gd name="T104" fmla="*/ 2147483647 w 617"/>
              <a:gd name="T105" fmla="*/ 2147483647 h 297"/>
              <a:gd name="T106" fmla="*/ 2147483647 w 617"/>
              <a:gd name="T107" fmla="*/ 2147483647 h 29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617"/>
              <a:gd name="T163" fmla="*/ 0 h 297"/>
              <a:gd name="T164" fmla="*/ 617 w 617"/>
              <a:gd name="T165" fmla="*/ 297 h 297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617" h="297">
                <a:moveTo>
                  <a:pt x="501" y="288"/>
                </a:moveTo>
                <a:lnTo>
                  <a:pt x="510" y="276"/>
                </a:lnTo>
                <a:lnTo>
                  <a:pt x="504" y="267"/>
                </a:lnTo>
                <a:lnTo>
                  <a:pt x="496" y="258"/>
                </a:lnTo>
                <a:lnTo>
                  <a:pt x="499" y="240"/>
                </a:lnTo>
                <a:lnTo>
                  <a:pt x="503" y="222"/>
                </a:lnTo>
                <a:lnTo>
                  <a:pt x="498" y="203"/>
                </a:lnTo>
                <a:lnTo>
                  <a:pt x="478" y="209"/>
                </a:lnTo>
                <a:lnTo>
                  <a:pt x="467" y="215"/>
                </a:lnTo>
                <a:lnTo>
                  <a:pt x="454" y="219"/>
                </a:lnTo>
                <a:lnTo>
                  <a:pt x="454" y="201"/>
                </a:lnTo>
                <a:lnTo>
                  <a:pt x="450" y="197"/>
                </a:lnTo>
                <a:lnTo>
                  <a:pt x="457" y="193"/>
                </a:lnTo>
                <a:lnTo>
                  <a:pt x="429" y="194"/>
                </a:lnTo>
                <a:lnTo>
                  <a:pt x="452" y="172"/>
                </a:lnTo>
                <a:lnTo>
                  <a:pt x="474" y="152"/>
                </a:lnTo>
                <a:lnTo>
                  <a:pt x="497" y="130"/>
                </a:lnTo>
                <a:lnTo>
                  <a:pt x="520" y="109"/>
                </a:lnTo>
                <a:lnTo>
                  <a:pt x="544" y="88"/>
                </a:lnTo>
                <a:lnTo>
                  <a:pt x="568" y="69"/>
                </a:lnTo>
                <a:lnTo>
                  <a:pt x="593" y="48"/>
                </a:lnTo>
                <a:lnTo>
                  <a:pt x="617" y="27"/>
                </a:lnTo>
                <a:lnTo>
                  <a:pt x="587" y="21"/>
                </a:lnTo>
                <a:lnTo>
                  <a:pt x="559" y="18"/>
                </a:lnTo>
                <a:lnTo>
                  <a:pt x="532" y="15"/>
                </a:lnTo>
                <a:lnTo>
                  <a:pt x="496" y="12"/>
                </a:lnTo>
                <a:lnTo>
                  <a:pt x="494" y="10"/>
                </a:lnTo>
                <a:lnTo>
                  <a:pt x="481" y="8"/>
                </a:lnTo>
                <a:lnTo>
                  <a:pt x="472" y="7"/>
                </a:lnTo>
                <a:lnTo>
                  <a:pt x="468" y="5"/>
                </a:lnTo>
                <a:lnTo>
                  <a:pt x="455" y="7"/>
                </a:lnTo>
                <a:lnTo>
                  <a:pt x="464" y="2"/>
                </a:lnTo>
                <a:lnTo>
                  <a:pt x="455" y="0"/>
                </a:lnTo>
                <a:lnTo>
                  <a:pt x="418" y="9"/>
                </a:lnTo>
                <a:lnTo>
                  <a:pt x="411" y="8"/>
                </a:lnTo>
                <a:lnTo>
                  <a:pt x="398" y="11"/>
                </a:lnTo>
                <a:lnTo>
                  <a:pt x="397" y="14"/>
                </a:lnTo>
                <a:lnTo>
                  <a:pt x="388" y="19"/>
                </a:lnTo>
                <a:lnTo>
                  <a:pt x="394" y="12"/>
                </a:lnTo>
                <a:lnTo>
                  <a:pt x="363" y="18"/>
                </a:lnTo>
                <a:lnTo>
                  <a:pt x="331" y="30"/>
                </a:lnTo>
                <a:lnTo>
                  <a:pt x="300" y="41"/>
                </a:lnTo>
                <a:lnTo>
                  <a:pt x="273" y="42"/>
                </a:lnTo>
                <a:lnTo>
                  <a:pt x="258" y="50"/>
                </a:lnTo>
                <a:lnTo>
                  <a:pt x="269" y="68"/>
                </a:lnTo>
                <a:lnTo>
                  <a:pt x="264" y="72"/>
                </a:lnTo>
                <a:lnTo>
                  <a:pt x="286" y="75"/>
                </a:lnTo>
                <a:lnTo>
                  <a:pt x="279" y="82"/>
                </a:lnTo>
                <a:lnTo>
                  <a:pt x="296" y="82"/>
                </a:lnTo>
                <a:lnTo>
                  <a:pt x="274" y="82"/>
                </a:lnTo>
                <a:lnTo>
                  <a:pt x="273" y="75"/>
                </a:lnTo>
                <a:lnTo>
                  <a:pt x="270" y="85"/>
                </a:lnTo>
                <a:lnTo>
                  <a:pt x="276" y="88"/>
                </a:lnTo>
                <a:lnTo>
                  <a:pt x="265" y="90"/>
                </a:lnTo>
                <a:lnTo>
                  <a:pt x="236" y="87"/>
                </a:lnTo>
                <a:lnTo>
                  <a:pt x="249" y="81"/>
                </a:lnTo>
                <a:lnTo>
                  <a:pt x="213" y="87"/>
                </a:lnTo>
                <a:lnTo>
                  <a:pt x="168" y="98"/>
                </a:lnTo>
                <a:lnTo>
                  <a:pt x="184" y="104"/>
                </a:lnTo>
                <a:lnTo>
                  <a:pt x="174" y="105"/>
                </a:lnTo>
                <a:lnTo>
                  <a:pt x="171" y="116"/>
                </a:lnTo>
                <a:lnTo>
                  <a:pt x="209" y="117"/>
                </a:lnTo>
                <a:lnTo>
                  <a:pt x="214" y="120"/>
                </a:lnTo>
                <a:lnTo>
                  <a:pt x="246" y="110"/>
                </a:lnTo>
                <a:lnTo>
                  <a:pt x="239" y="117"/>
                </a:lnTo>
                <a:lnTo>
                  <a:pt x="233" y="119"/>
                </a:lnTo>
                <a:lnTo>
                  <a:pt x="226" y="131"/>
                </a:lnTo>
                <a:lnTo>
                  <a:pt x="202" y="136"/>
                </a:lnTo>
                <a:lnTo>
                  <a:pt x="167" y="144"/>
                </a:lnTo>
                <a:lnTo>
                  <a:pt x="173" y="141"/>
                </a:lnTo>
                <a:lnTo>
                  <a:pt x="161" y="144"/>
                </a:lnTo>
                <a:lnTo>
                  <a:pt x="144" y="152"/>
                </a:lnTo>
                <a:lnTo>
                  <a:pt x="147" y="152"/>
                </a:lnTo>
                <a:lnTo>
                  <a:pt x="140" y="154"/>
                </a:lnTo>
                <a:lnTo>
                  <a:pt x="115" y="165"/>
                </a:lnTo>
                <a:lnTo>
                  <a:pt x="107" y="166"/>
                </a:lnTo>
                <a:lnTo>
                  <a:pt x="110" y="168"/>
                </a:lnTo>
                <a:lnTo>
                  <a:pt x="101" y="171"/>
                </a:lnTo>
                <a:lnTo>
                  <a:pt x="103" y="178"/>
                </a:lnTo>
                <a:lnTo>
                  <a:pt x="120" y="171"/>
                </a:lnTo>
                <a:lnTo>
                  <a:pt x="104" y="179"/>
                </a:lnTo>
                <a:lnTo>
                  <a:pt x="105" y="181"/>
                </a:lnTo>
                <a:lnTo>
                  <a:pt x="122" y="183"/>
                </a:lnTo>
                <a:lnTo>
                  <a:pt x="116" y="183"/>
                </a:lnTo>
                <a:lnTo>
                  <a:pt x="119" y="186"/>
                </a:lnTo>
                <a:lnTo>
                  <a:pt x="108" y="186"/>
                </a:lnTo>
                <a:lnTo>
                  <a:pt x="102" y="184"/>
                </a:lnTo>
                <a:lnTo>
                  <a:pt x="90" y="190"/>
                </a:lnTo>
                <a:lnTo>
                  <a:pt x="96" y="203"/>
                </a:lnTo>
                <a:lnTo>
                  <a:pt x="122" y="195"/>
                </a:lnTo>
                <a:lnTo>
                  <a:pt x="138" y="188"/>
                </a:lnTo>
                <a:lnTo>
                  <a:pt x="122" y="200"/>
                </a:lnTo>
                <a:lnTo>
                  <a:pt x="112" y="210"/>
                </a:lnTo>
                <a:lnTo>
                  <a:pt x="106" y="216"/>
                </a:lnTo>
                <a:lnTo>
                  <a:pt x="106" y="217"/>
                </a:lnTo>
                <a:lnTo>
                  <a:pt x="98" y="225"/>
                </a:lnTo>
                <a:lnTo>
                  <a:pt x="128" y="219"/>
                </a:lnTo>
                <a:lnTo>
                  <a:pt x="135" y="220"/>
                </a:lnTo>
                <a:lnTo>
                  <a:pt x="136" y="229"/>
                </a:lnTo>
                <a:lnTo>
                  <a:pt x="153" y="217"/>
                </a:lnTo>
                <a:lnTo>
                  <a:pt x="159" y="218"/>
                </a:lnTo>
                <a:lnTo>
                  <a:pt x="149" y="221"/>
                </a:lnTo>
                <a:lnTo>
                  <a:pt x="150" y="226"/>
                </a:lnTo>
                <a:lnTo>
                  <a:pt x="177" y="218"/>
                </a:lnTo>
                <a:lnTo>
                  <a:pt x="152" y="232"/>
                </a:lnTo>
                <a:lnTo>
                  <a:pt x="156" y="233"/>
                </a:lnTo>
                <a:lnTo>
                  <a:pt x="153" y="233"/>
                </a:lnTo>
                <a:lnTo>
                  <a:pt x="138" y="244"/>
                </a:lnTo>
                <a:lnTo>
                  <a:pt x="130" y="246"/>
                </a:lnTo>
                <a:lnTo>
                  <a:pt x="105" y="259"/>
                </a:lnTo>
                <a:lnTo>
                  <a:pt x="66" y="271"/>
                </a:lnTo>
                <a:lnTo>
                  <a:pt x="63" y="277"/>
                </a:lnTo>
                <a:lnTo>
                  <a:pt x="56" y="277"/>
                </a:lnTo>
                <a:lnTo>
                  <a:pt x="53" y="280"/>
                </a:lnTo>
                <a:lnTo>
                  <a:pt x="53" y="276"/>
                </a:lnTo>
                <a:lnTo>
                  <a:pt x="41" y="276"/>
                </a:lnTo>
                <a:lnTo>
                  <a:pt x="0" y="294"/>
                </a:lnTo>
                <a:lnTo>
                  <a:pt x="2" y="292"/>
                </a:lnTo>
                <a:lnTo>
                  <a:pt x="5" y="294"/>
                </a:lnTo>
                <a:lnTo>
                  <a:pt x="14" y="290"/>
                </a:lnTo>
                <a:lnTo>
                  <a:pt x="16" y="292"/>
                </a:lnTo>
                <a:lnTo>
                  <a:pt x="34" y="283"/>
                </a:lnTo>
                <a:lnTo>
                  <a:pt x="43" y="283"/>
                </a:lnTo>
                <a:lnTo>
                  <a:pt x="37" y="283"/>
                </a:lnTo>
                <a:lnTo>
                  <a:pt x="56" y="281"/>
                </a:lnTo>
                <a:lnTo>
                  <a:pt x="68" y="280"/>
                </a:lnTo>
                <a:lnTo>
                  <a:pt x="73" y="278"/>
                </a:lnTo>
                <a:lnTo>
                  <a:pt x="90" y="274"/>
                </a:lnTo>
                <a:lnTo>
                  <a:pt x="94" y="273"/>
                </a:lnTo>
                <a:lnTo>
                  <a:pt x="99" y="268"/>
                </a:lnTo>
                <a:lnTo>
                  <a:pt x="147" y="251"/>
                </a:lnTo>
                <a:lnTo>
                  <a:pt x="188" y="237"/>
                </a:lnTo>
                <a:lnTo>
                  <a:pt x="225" y="220"/>
                </a:lnTo>
                <a:lnTo>
                  <a:pt x="216" y="216"/>
                </a:lnTo>
                <a:lnTo>
                  <a:pt x="248" y="202"/>
                </a:lnTo>
                <a:lnTo>
                  <a:pt x="254" y="201"/>
                </a:lnTo>
                <a:lnTo>
                  <a:pt x="260" y="194"/>
                </a:lnTo>
                <a:lnTo>
                  <a:pt x="287" y="184"/>
                </a:lnTo>
                <a:lnTo>
                  <a:pt x="314" y="176"/>
                </a:lnTo>
                <a:lnTo>
                  <a:pt x="333" y="172"/>
                </a:lnTo>
                <a:lnTo>
                  <a:pt x="321" y="178"/>
                </a:lnTo>
                <a:lnTo>
                  <a:pt x="324" y="182"/>
                </a:lnTo>
                <a:lnTo>
                  <a:pt x="318" y="181"/>
                </a:lnTo>
                <a:lnTo>
                  <a:pt x="289" y="186"/>
                </a:lnTo>
                <a:lnTo>
                  <a:pt x="264" y="205"/>
                </a:lnTo>
                <a:lnTo>
                  <a:pt x="276" y="203"/>
                </a:lnTo>
                <a:lnTo>
                  <a:pt x="257" y="212"/>
                </a:lnTo>
                <a:lnTo>
                  <a:pt x="266" y="213"/>
                </a:lnTo>
                <a:lnTo>
                  <a:pt x="286" y="204"/>
                </a:lnTo>
                <a:lnTo>
                  <a:pt x="281" y="208"/>
                </a:lnTo>
                <a:lnTo>
                  <a:pt x="287" y="205"/>
                </a:lnTo>
                <a:lnTo>
                  <a:pt x="291" y="205"/>
                </a:lnTo>
                <a:lnTo>
                  <a:pt x="295" y="202"/>
                </a:lnTo>
                <a:lnTo>
                  <a:pt x="296" y="204"/>
                </a:lnTo>
                <a:lnTo>
                  <a:pt x="305" y="198"/>
                </a:lnTo>
                <a:lnTo>
                  <a:pt x="313" y="200"/>
                </a:lnTo>
                <a:lnTo>
                  <a:pt x="331" y="192"/>
                </a:lnTo>
                <a:lnTo>
                  <a:pt x="328" y="190"/>
                </a:lnTo>
                <a:lnTo>
                  <a:pt x="334" y="188"/>
                </a:lnTo>
                <a:lnTo>
                  <a:pt x="331" y="185"/>
                </a:lnTo>
                <a:lnTo>
                  <a:pt x="338" y="182"/>
                </a:lnTo>
                <a:lnTo>
                  <a:pt x="354" y="176"/>
                </a:lnTo>
                <a:lnTo>
                  <a:pt x="343" y="182"/>
                </a:lnTo>
                <a:lnTo>
                  <a:pt x="349" y="181"/>
                </a:lnTo>
                <a:lnTo>
                  <a:pt x="348" y="183"/>
                </a:lnTo>
                <a:lnTo>
                  <a:pt x="371" y="179"/>
                </a:lnTo>
                <a:lnTo>
                  <a:pt x="364" y="180"/>
                </a:lnTo>
                <a:lnTo>
                  <a:pt x="363" y="183"/>
                </a:lnTo>
                <a:lnTo>
                  <a:pt x="360" y="185"/>
                </a:lnTo>
                <a:lnTo>
                  <a:pt x="367" y="185"/>
                </a:lnTo>
                <a:lnTo>
                  <a:pt x="368" y="186"/>
                </a:lnTo>
                <a:lnTo>
                  <a:pt x="362" y="191"/>
                </a:lnTo>
                <a:lnTo>
                  <a:pt x="368" y="193"/>
                </a:lnTo>
                <a:lnTo>
                  <a:pt x="382" y="188"/>
                </a:lnTo>
                <a:lnTo>
                  <a:pt x="376" y="192"/>
                </a:lnTo>
                <a:lnTo>
                  <a:pt x="381" y="196"/>
                </a:lnTo>
                <a:lnTo>
                  <a:pt x="400" y="197"/>
                </a:lnTo>
                <a:lnTo>
                  <a:pt x="420" y="198"/>
                </a:lnTo>
                <a:lnTo>
                  <a:pt x="420" y="204"/>
                </a:lnTo>
                <a:lnTo>
                  <a:pt x="441" y="201"/>
                </a:lnTo>
                <a:lnTo>
                  <a:pt x="449" y="203"/>
                </a:lnTo>
                <a:lnTo>
                  <a:pt x="442" y="205"/>
                </a:lnTo>
                <a:lnTo>
                  <a:pt x="445" y="201"/>
                </a:lnTo>
                <a:lnTo>
                  <a:pt x="436" y="206"/>
                </a:lnTo>
                <a:lnTo>
                  <a:pt x="446" y="219"/>
                </a:lnTo>
                <a:lnTo>
                  <a:pt x="456" y="231"/>
                </a:lnTo>
                <a:lnTo>
                  <a:pt x="464" y="230"/>
                </a:lnTo>
                <a:lnTo>
                  <a:pt x="460" y="219"/>
                </a:lnTo>
                <a:lnTo>
                  <a:pt x="467" y="221"/>
                </a:lnTo>
                <a:lnTo>
                  <a:pt x="474" y="219"/>
                </a:lnTo>
                <a:lnTo>
                  <a:pt x="476" y="219"/>
                </a:lnTo>
                <a:lnTo>
                  <a:pt x="471" y="226"/>
                </a:lnTo>
                <a:lnTo>
                  <a:pt x="471" y="229"/>
                </a:lnTo>
                <a:lnTo>
                  <a:pt x="473" y="232"/>
                </a:lnTo>
                <a:lnTo>
                  <a:pt x="489" y="214"/>
                </a:lnTo>
                <a:lnTo>
                  <a:pt x="486" y="225"/>
                </a:lnTo>
                <a:lnTo>
                  <a:pt x="490" y="233"/>
                </a:lnTo>
                <a:lnTo>
                  <a:pt x="493" y="231"/>
                </a:lnTo>
                <a:lnTo>
                  <a:pt x="494" y="234"/>
                </a:lnTo>
                <a:lnTo>
                  <a:pt x="490" y="238"/>
                </a:lnTo>
                <a:lnTo>
                  <a:pt x="498" y="239"/>
                </a:lnTo>
                <a:lnTo>
                  <a:pt x="493" y="239"/>
                </a:lnTo>
                <a:lnTo>
                  <a:pt x="493" y="244"/>
                </a:lnTo>
                <a:lnTo>
                  <a:pt x="489" y="242"/>
                </a:lnTo>
                <a:lnTo>
                  <a:pt x="490" y="249"/>
                </a:lnTo>
                <a:lnTo>
                  <a:pt x="483" y="250"/>
                </a:lnTo>
                <a:lnTo>
                  <a:pt x="485" y="252"/>
                </a:lnTo>
                <a:lnTo>
                  <a:pt x="487" y="261"/>
                </a:lnTo>
                <a:lnTo>
                  <a:pt x="494" y="270"/>
                </a:lnTo>
                <a:lnTo>
                  <a:pt x="487" y="270"/>
                </a:lnTo>
                <a:lnTo>
                  <a:pt x="473" y="282"/>
                </a:lnTo>
                <a:lnTo>
                  <a:pt x="480" y="279"/>
                </a:lnTo>
                <a:lnTo>
                  <a:pt x="498" y="273"/>
                </a:lnTo>
                <a:lnTo>
                  <a:pt x="487" y="288"/>
                </a:lnTo>
                <a:lnTo>
                  <a:pt x="482" y="290"/>
                </a:lnTo>
                <a:lnTo>
                  <a:pt x="494" y="287"/>
                </a:lnTo>
                <a:lnTo>
                  <a:pt x="486" y="291"/>
                </a:lnTo>
                <a:lnTo>
                  <a:pt x="482" y="297"/>
                </a:lnTo>
                <a:lnTo>
                  <a:pt x="501" y="288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924" name="Freeform 515"/>
          <p:cNvSpPr>
            <a:spLocks/>
          </p:cNvSpPr>
          <p:nvPr/>
        </p:nvSpPr>
        <p:spPr bwMode="auto">
          <a:xfrm>
            <a:off x="639309" y="2555864"/>
            <a:ext cx="69850" cy="38100"/>
          </a:xfrm>
          <a:custGeom>
            <a:avLst/>
            <a:gdLst>
              <a:gd name="T0" fmla="*/ 2147483647 w 44"/>
              <a:gd name="T1" fmla="*/ 2147483647 h 24"/>
              <a:gd name="T2" fmla="*/ 2147483647 w 44"/>
              <a:gd name="T3" fmla="*/ 2147483647 h 24"/>
              <a:gd name="T4" fmla="*/ 2147483647 w 44"/>
              <a:gd name="T5" fmla="*/ 2147483647 h 24"/>
              <a:gd name="T6" fmla="*/ 2147483647 w 44"/>
              <a:gd name="T7" fmla="*/ 2147483647 h 24"/>
              <a:gd name="T8" fmla="*/ 2147483647 w 44"/>
              <a:gd name="T9" fmla="*/ 0 h 24"/>
              <a:gd name="T10" fmla="*/ 2147483647 w 44"/>
              <a:gd name="T11" fmla="*/ 2147483647 h 24"/>
              <a:gd name="T12" fmla="*/ 2147483647 w 44"/>
              <a:gd name="T13" fmla="*/ 2147483647 h 24"/>
              <a:gd name="T14" fmla="*/ 2147483647 w 44"/>
              <a:gd name="T15" fmla="*/ 2147483647 h 24"/>
              <a:gd name="T16" fmla="*/ 2147483647 w 44"/>
              <a:gd name="T17" fmla="*/ 2147483647 h 24"/>
              <a:gd name="T18" fmla="*/ 2147483647 w 44"/>
              <a:gd name="T19" fmla="*/ 2147483647 h 24"/>
              <a:gd name="T20" fmla="*/ 2147483647 w 44"/>
              <a:gd name="T21" fmla="*/ 2147483647 h 24"/>
              <a:gd name="T22" fmla="*/ 2147483647 w 44"/>
              <a:gd name="T23" fmla="*/ 2147483647 h 24"/>
              <a:gd name="T24" fmla="*/ 2147483647 w 44"/>
              <a:gd name="T25" fmla="*/ 2147483647 h 24"/>
              <a:gd name="T26" fmla="*/ 2147483647 w 44"/>
              <a:gd name="T27" fmla="*/ 2147483647 h 24"/>
              <a:gd name="T28" fmla="*/ 0 w 44"/>
              <a:gd name="T29" fmla="*/ 2147483647 h 24"/>
              <a:gd name="T30" fmla="*/ 2147483647 w 44"/>
              <a:gd name="T31" fmla="*/ 2147483647 h 24"/>
              <a:gd name="T32" fmla="*/ 2147483647 w 44"/>
              <a:gd name="T33" fmla="*/ 2147483647 h 24"/>
              <a:gd name="T34" fmla="*/ 2147483647 w 44"/>
              <a:gd name="T35" fmla="*/ 2147483647 h 24"/>
              <a:gd name="T36" fmla="*/ 2147483647 w 44"/>
              <a:gd name="T37" fmla="*/ 2147483647 h 2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4"/>
              <a:gd name="T58" fmla="*/ 0 h 24"/>
              <a:gd name="T59" fmla="*/ 44 w 44"/>
              <a:gd name="T60" fmla="*/ 24 h 2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4" h="24">
                <a:moveTo>
                  <a:pt x="44" y="6"/>
                </a:moveTo>
                <a:lnTo>
                  <a:pt x="40" y="5"/>
                </a:lnTo>
                <a:lnTo>
                  <a:pt x="42" y="2"/>
                </a:lnTo>
                <a:lnTo>
                  <a:pt x="40" y="2"/>
                </a:lnTo>
                <a:lnTo>
                  <a:pt x="36" y="0"/>
                </a:lnTo>
                <a:lnTo>
                  <a:pt x="32" y="4"/>
                </a:lnTo>
                <a:lnTo>
                  <a:pt x="28" y="3"/>
                </a:lnTo>
                <a:lnTo>
                  <a:pt x="20" y="5"/>
                </a:lnTo>
                <a:lnTo>
                  <a:pt x="15" y="13"/>
                </a:lnTo>
                <a:lnTo>
                  <a:pt x="14" y="6"/>
                </a:lnTo>
                <a:lnTo>
                  <a:pt x="2" y="14"/>
                </a:lnTo>
                <a:lnTo>
                  <a:pt x="1" y="19"/>
                </a:lnTo>
                <a:lnTo>
                  <a:pt x="3" y="16"/>
                </a:lnTo>
                <a:lnTo>
                  <a:pt x="7" y="17"/>
                </a:lnTo>
                <a:lnTo>
                  <a:pt x="0" y="24"/>
                </a:lnTo>
                <a:lnTo>
                  <a:pt x="10" y="17"/>
                </a:lnTo>
                <a:lnTo>
                  <a:pt x="28" y="12"/>
                </a:lnTo>
                <a:lnTo>
                  <a:pt x="31" y="9"/>
                </a:lnTo>
                <a:lnTo>
                  <a:pt x="44" y="6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925" name="Freeform 517"/>
          <p:cNvSpPr>
            <a:spLocks/>
          </p:cNvSpPr>
          <p:nvPr/>
        </p:nvSpPr>
        <p:spPr bwMode="auto">
          <a:xfrm>
            <a:off x="472621" y="2389177"/>
            <a:ext cx="60325" cy="20637"/>
          </a:xfrm>
          <a:custGeom>
            <a:avLst/>
            <a:gdLst>
              <a:gd name="T0" fmla="*/ 2147483647 w 38"/>
              <a:gd name="T1" fmla="*/ 2147483647 h 13"/>
              <a:gd name="T2" fmla="*/ 2147483647 w 38"/>
              <a:gd name="T3" fmla="*/ 2147483647 h 13"/>
              <a:gd name="T4" fmla="*/ 2147483647 w 38"/>
              <a:gd name="T5" fmla="*/ 2147483647 h 13"/>
              <a:gd name="T6" fmla="*/ 2147483647 w 38"/>
              <a:gd name="T7" fmla="*/ 2147483647 h 13"/>
              <a:gd name="T8" fmla="*/ 0 w 38"/>
              <a:gd name="T9" fmla="*/ 2147483647 h 13"/>
              <a:gd name="T10" fmla="*/ 2147483647 w 38"/>
              <a:gd name="T11" fmla="*/ 0 h 13"/>
              <a:gd name="T12" fmla="*/ 2147483647 w 38"/>
              <a:gd name="T13" fmla="*/ 0 h 13"/>
              <a:gd name="T14" fmla="*/ 2147483647 w 38"/>
              <a:gd name="T15" fmla="*/ 2147483647 h 1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"/>
              <a:gd name="T25" fmla="*/ 0 h 13"/>
              <a:gd name="T26" fmla="*/ 38 w 38"/>
              <a:gd name="T27" fmla="*/ 13 h 1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" h="13">
                <a:moveTo>
                  <a:pt x="38" y="8"/>
                </a:moveTo>
                <a:lnTo>
                  <a:pt x="19" y="13"/>
                </a:lnTo>
                <a:lnTo>
                  <a:pt x="12" y="5"/>
                </a:lnTo>
                <a:lnTo>
                  <a:pt x="14" y="9"/>
                </a:lnTo>
                <a:lnTo>
                  <a:pt x="0" y="7"/>
                </a:lnTo>
                <a:lnTo>
                  <a:pt x="5" y="0"/>
                </a:lnTo>
                <a:lnTo>
                  <a:pt x="20" y="0"/>
                </a:lnTo>
                <a:lnTo>
                  <a:pt x="38" y="8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926" name="Freeform 518"/>
          <p:cNvSpPr>
            <a:spLocks/>
          </p:cNvSpPr>
          <p:nvPr/>
        </p:nvSpPr>
        <p:spPr bwMode="auto">
          <a:xfrm>
            <a:off x="1083809" y="2605077"/>
            <a:ext cx="28575" cy="49212"/>
          </a:xfrm>
          <a:custGeom>
            <a:avLst/>
            <a:gdLst>
              <a:gd name="T0" fmla="*/ 2147483647 w 18"/>
              <a:gd name="T1" fmla="*/ 2147483647 h 31"/>
              <a:gd name="T2" fmla="*/ 2147483647 w 18"/>
              <a:gd name="T3" fmla="*/ 2147483647 h 31"/>
              <a:gd name="T4" fmla="*/ 2147483647 w 18"/>
              <a:gd name="T5" fmla="*/ 2147483647 h 31"/>
              <a:gd name="T6" fmla="*/ 0 w 18"/>
              <a:gd name="T7" fmla="*/ 2147483647 h 31"/>
              <a:gd name="T8" fmla="*/ 2147483647 w 18"/>
              <a:gd name="T9" fmla="*/ 2147483647 h 31"/>
              <a:gd name="T10" fmla="*/ 2147483647 w 18"/>
              <a:gd name="T11" fmla="*/ 2147483647 h 31"/>
              <a:gd name="T12" fmla="*/ 2147483647 w 18"/>
              <a:gd name="T13" fmla="*/ 2147483647 h 31"/>
              <a:gd name="T14" fmla="*/ 2147483647 w 18"/>
              <a:gd name="T15" fmla="*/ 2147483647 h 31"/>
              <a:gd name="T16" fmla="*/ 2147483647 w 18"/>
              <a:gd name="T17" fmla="*/ 2147483647 h 31"/>
              <a:gd name="T18" fmla="*/ 2147483647 w 18"/>
              <a:gd name="T19" fmla="*/ 0 h 31"/>
              <a:gd name="T20" fmla="*/ 2147483647 w 18"/>
              <a:gd name="T21" fmla="*/ 2147483647 h 31"/>
              <a:gd name="T22" fmla="*/ 2147483647 w 18"/>
              <a:gd name="T23" fmla="*/ 2147483647 h 31"/>
              <a:gd name="T24" fmla="*/ 2147483647 w 18"/>
              <a:gd name="T25" fmla="*/ 2147483647 h 31"/>
              <a:gd name="T26" fmla="*/ 2147483647 w 18"/>
              <a:gd name="T27" fmla="*/ 2147483647 h 3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8"/>
              <a:gd name="T43" fmla="*/ 0 h 31"/>
              <a:gd name="T44" fmla="*/ 18 w 18"/>
              <a:gd name="T45" fmla="*/ 31 h 3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8" h="31">
                <a:moveTo>
                  <a:pt x="11" y="29"/>
                </a:moveTo>
                <a:lnTo>
                  <a:pt x="7" y="31"/>
                </a:lnTo>
                <a:lnTo>
                  <a:pt x="6" y="24"/>
                </a:lnTo>
                <a:lnTo>
                  <a:pt x="0" y="20"/>
                </a:lnTo>
                <a:lnTo>
                  <a:pt x="6" y="19"/>
                </a:lnTo>
                <a:lnTo>
                  <a:pt x="11" y="13"/>
                </a:lnTo>
                <a:lnTo>
                  <a:pt x="4" y="14"/>
                </a:lnTo>
                <a:lnTo>
                  <a:pt x="11" y="8"/>
                </a:lnTo>
                <a:lnTo>
                  <a:pt x="9" y="2"/>
                </a:lnTo>
                <a:lnTo>
                  <a:pt x="16" y="0"/>
                </a:lnTo>
                <a:lnTo>
                  <a:pt x="18" y="15"/>
                </a:lnTo>
                <a:lnTo>
                  <a:pt x="15" y="13"/>
                </a:lnTo>
                <a:lnTo>
                  <a:pt x="15" y="18"/>
                </a:lnTo>
                <a:lnTo>
                  <a:pt x="11" y="29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927" name="Freeform 519"/>
          <p:cNvSpPr>
            <a:spLocks/>
          </p:cNvSpPr>
          <p:nvPr/>
        </p:nvSpPr>
        <p:spPr bwMode="auto">
          <a:xfrm>
            <a:off x="1101271" y="2547927"/>
            <a:ext cx="31750" cy="36512"/>
          </a:xfrm>
          <a:custGeom>
            <a:avLst/>
            <a:gdLst>
              <a:gd name="T0" fmla="*/ 2147483647 w 20"/>
              <a:gd name="T1" fmla="*/ 2147483647 h 23"/>
              <a:gd name="T2" fmla="*/ 2147483647 w 20"/>
              <a:gd name="T3" fmla="*/ 2147483647 h 23"/>
              <a:gd name="T4" fmla="*/ 0 w 20"/>
              <a:gd name="T5" fmla="*/ 2147483647 h 23"/>
              <a:gd name="T6" fmla="*/ 2147483647 w 20"/>
              <a:gd name="T7" fmla="*/ 2147483647 h 23"/>
              <a:gd name="T8" fmla="*/ 2147483647 w 20"/>
              <a:gd name="T9" fmla="*/ 0 h 23"/>
              <a:gd name="T10" fmla="*/ 2147483647 w 20"/>
              <a:gd name="T11" fmla="*/ 2147483647 h 23"/>
              <a:gd name="T12" fmla="*/ 2147483647 w 20"/>
              <a:gd name="T13" fmla="*/ 2147483647 h 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"/>
              <a:gd name="T22" fmla="*/ 0 h 23"/>
              <a:gd name="T23" fmla="*/ 20 w 20"/>
              <a:gd name="T24" fmla="*/ 23 h 2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" h="23">
                <a:moveTo>
                  <a:pt x="19" y="12"/>
                </a:moveTo>
                <a:lnTo>
                  <a:pt x="15" y="14"/>
                </a:lnTo>
                <a:lnTo>
                  <a:pt x="0" y="23"/>
                </a:lnTo>
                <a:lnTo>
                  <a:pt x="4" y="18"/>
                </a:lnTo>
                <a:lnTo>
                  <a:pt x="16" y="0"/>
                </a:lnTo>
                <a:lnTo>
                  <a:pt x="20" y="1"/>
                </a:lnTo>
                <a:lnTo>
                  <a:pt x="19" y="12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928" name="Freeform 520"/>
          <p:cNvSpPr>
            <a:spLocks/>
          </p:cNvSpPr>
          <p:nvPr/>
        </p:nvSpPr>
        <p:spPr bwMode="auto">
          <a:xfrm>
            <a:off x="312284" y="2643177"/>
            <a:ext cx="47625" cy="17462"/>
          </a:xfrm>
          <a:custGeom>
            <a:avLst/>
            <a:gdLst>
              <a:gd name="T0" fmla="*/ 2147483647 w 30"/>
              <a:gd name="T1" fmla="*/ 2147483647 h 11"/>
              <a:gd name="T2" fmla="*/ 2147483647 w 30"/>
              <a:gd name="T3" fmla="*/ 0 h 11"/>
              <a:gd name="T4" fmla="*/ 0 w 30"/>
              <a:gd name="T5" fmla="*/ 2147483647 h 11"/>
              <a:gd name="T6" fmla="*/ 2147483647 w 30"/>
              <a:gd name="T7" fmla="*/ 2147483647 h 11"/>
              <a:gd name="T8" fmla="*/ 2147483647 w 30"/>
              <a:gd name="T9" fmla="*/ 2147483647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11"/>
              <a:gd name="T17" fmla="*/ 30 w 30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11">
                <a:moveTo>
                  <a:pt x="30" y="8"/>
                </a:moveTo>
                <a:lnTo>
                  <a:pt x="24" y="0"/>
                </a:lnTo>
                <a:lnTo>
                  <a:pt x="0" y="9"/>
                </a:lnTo>
                <a:lnTo>
                  <a:pt x="8" y="11"/>
                </a:lnTo>
                <a:lnTo>
                  <a:pt x="30" y="8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929" name="Freeform 521"/>
          <p:cNvSpPr>
            <a:spLocks/>
          </p:cNvSpPr>
          <p:nvPr/>
        </p:nvSpPr>
        <p:spPr bwMode="auto">
          <a:xfrm>
            <a:off x="445634" y="2484427"/>
            <a:ext cx="36512" cy="15875"/>
          </a:xfrm>
          <a:custGeom>
            <a:avLst/>
            <a:gdLst>
              <a:gd name="T0" fmla="*/ 2147483647 w 23"/>
              <a:gd name="T1" fmla="*/ 2147483647 h 10"/>
              <a:gd name="T2" fmla="*/ 2147483647 w 23"/>
              <a:gd name="T3" fmla="*/ 2147483647 h 10"/>
              <a:gd name="T4" fmla="*/ 0 w 23"/>
              <a:gd name="T5" fmla="*/ 2147483647 h 10"/>
              <a:gd name="T6" fmla="*/ 2147483647 w 23"/>
              <a:gd name="T7" fmla="*/ 0 h 10"/>
              <a:gd name="T8" fmla="*/ 2147483647 w 23"/>
              <a:gd name="T9" fmla="*/ 2147483647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"/>
              <a:gd name="T16" fmla="*/ 0 h 10"/>
              <a:gd name="T17" fmla="*/ 23 w 23"/>
              <a:gd name="T18" fmla="*/ 10 h 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" h="10">
                <a:moveTo>
                  <a:pt x="23" y="8"/>
                </a:moveTo>
                <a:lnTo>
                  <a:pt x="14" y="10"/>
                </a:lnTo>
                <a:lnTo>
                  <a:pt x="0" y="5"/>
                </a:lnTo>
                <a:lnTo>
                  <a:pt x="23" y="0"/>
                </a:lnTo>
                <a:lnTo>
                  <a:pt x="23" y="8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930" name="Freeform 522"/>
          <p:cNvSpPr>
            <a:spLocks/>
          </p:cNvSpPr>
          <p:nvPr/>
        </p:nvSpPr>
        <p:spPr bwMode="auto">
          <a:xfrm>
            <a:off x="1079046" y="2546339"/>
            <a:ext cx="33338" cy="23813"/>
          </a:xfrm>
          <a:custGeom>
            <a:avLst/>
            <a:gdLst>
              <a:gd name="T0" fmla="*/ 2147483647 w 21"/>
              <a:gd name="T1" fmla="*/ 2147483647 h 15"/>
              <a:gd name="T2" fmla="*/ 2147483647 w 21"/>
              <a:gd name="T3" fmla="*/ 2147483647 h 15"/>
              <a:gd name="T4" fmla="*/ 2147483647 w 21"/>
              <a:gd name="T5" fmla="*/ 2147483647 h 15"/>
              <a:gd name="T6" fmla="*/ 2147483647 w 21"/>
              <a:gd name="T7" fmla="*/ 2147483647 h 15"/>
              <a:gd name="T8" fmla="*/ 2147483647 w 21"/>
              <a:gd name="T9" fmla="*/ 2147483647 h 15"/>
              <a:gd name="T10" fmla="*/ 2147483647 w 21"/>
              <a:gd name="T11" fmla="*/ 2147483647 h 15"/>
              <a:gd name="T12" fmla="*/ 2147483647 w 21"/>
              <a:gd name="T13" fmla="*/ 0 h 15"/>
              <a:gd name="T14" fmla="*/ 2147483647 w 21"/>
              <a:gd name="T15" fmla="*/ 2147483647 h 15"/>
              <a:gd name="T16" fmla="*/ 2147483647 w 21"/>
              <a:gd name="T17" fmla="*/ 2147483647 h 15"/>
              <a:gd name="T18" fmla="*/ 0 w 21"/>
              <a:gd name="T19" fmla="*/ 2147483647 h 15"/>
              <a:gd name="T20" fmla="*/ 2147483647 w 21"/>
              <a:gd name="T21" fmla="*/ 2147483647 h 15"/>
              <a:gd name="T22" fmla="*/ 2147483647 w 21"/>
              <a:gd name="T23" fmla="*/ 2147483647 h 15"/>
              <a:gd name="T24" fmla="*/ 2147483647 w 21"/>
              <a:gd name="T25" fmla="*/ 2147483647 h 1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"/>
              <a:gd name="T40" fmla="*/ 0 h 15"/>
              <a:gd name="T41" fmla="*/ 21 w 21"/>
              <a:gd name="T42" fmla="*/ 15 h 1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" h="15">
                <a:moveTo>
                  <a:pt x="17" y="15"/>
                </a:moveTo>
                <a:lnTo>
                  <a:pt x="15" y="11"/>
                </a:lnTo>
                <a:lnTo>
                  <a:pt x="10" y="6"/>
                </a:lnTo>
                <a:lnTo>
                  <a:pt x="21" y="9"/>
                </a:lnTo>
                <a:lnTo>
                  <a:pt x="20" y="7"/>
                </a:lnTo>
                <a:lnTo>
                  <a:pt x="14" y="6"/>
                </a:lnTo>
                <a:lnTo>
                  <a:pt x="17" y="0"/>
                </a:lnTo>
                <a:lnTo>
                  <a:pt x="7" y="5"/>
                </a:lnTo>
                <a:lnTo>
                  <a:pt x="6" y="9"/>
                </a:lnTo>
                <a:lnTo>
                  <a:pt x="0" y="9"/>
                </a:lnTo>
                <a:lnTo>
                  <a:pt x="5" y="15"/>
                </a:lnTo>
                <a:lnTo>
                  <a:pt x="8" y="10"/>
                </a:lnTo>
                <a:lnTo>
                  <a:pt x="17" y="15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931" name="Freeform 523"/>
          <p:cNvSpPr>
            <a:spLocks/>
          </p:cNvSpPr>
          <p:nvPr/>
        </p:nvSpPr>
        <p:spPr bwMode="auto">
          <a:xfrm>
            <a:off x="1075871" y="2570152"/>
            <a:ext cx="20638" cy="36512"/>
          </a:xfrm>
          <a:custGeom>
            <a:avLst/>
            <a:gdLst>
              <a:gd name="T0" fmla="*/ 0 w 13"/>
              <a:gd name="T1" fmla="*/ 2147483647 h 23"/>
              <a:gd name="T2" fmla="*/ 2147483647 w 13"/>
              <a:gd name="T3" fmla="*/ 0 h 23"/>
              <a:gd name="T4" fmla="*/ 2147483647 w 13"/>
              <a:gd name="T5" fmla="*/ 2147483647 h 23"/>
              <a:gd name="T6" fmla="*/ 0 w 13"/>
              <a:gd name="T7" fmla="*/ 2147483647 h 23"/>
              <a:gd name="T8" fmla="*/ 0 60000 65536"/>
              <a:gd name="T9" fmla="*/ 0 60000 65536"/>
              <a:gd name="T10" fmla="*/ 0 60000 65536"/>
              <a:gd name="T11" fmla="*/ 0 60000 65536"/>
              <a:gd name="T12" fmla="*/ 0 w 13"/>
              <a:gd name="T13" fmla="*/ 0 h 23"/>
              <a:gd name="T14" fmla="*/ 13 w 13"/>
              <a:gd name="T15" fmla="*/ 23 h 2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" h="23">
                <a:moveTo>
                  <a:pt x="0" y="23"/>
                </a:moveTo>
                <a:lnTo>
                  <a:pt x="13" y="0"/>
                </a:lnTo>
                <a:lnTo>
                  <a:pt x="5" y="5"/>
                </a:lnTo>
                <a:lnTo>
                  <a:pt x="0" y="23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932" name="Freeform 524"/>
          <p:cNvSpPr>
            <a:spLocks/>
          </p:cNvSpPr>
          <p:nvPr/>
        </p:nvSpPr>
        <p:spPr bwMode="auto">
          <a:xfrm>
            <a:off x="1109209" y="2582852"/>
            <a:ext cx="20637" cy="19050"/>
          </a:xfrm>
          <a:custGeom>
            <a:avLst/>
            <a:gdLst>
              <a:gd name="T0" fmla="*/ 2147483647 w 13"/>
              <a:gd name="T1" fmla="*/ 2147483647 h 12"/>
              <a:gd name="T2" fmla="*/ 2147483647 w 13"/>
              <a:gd name="T3" fmla="*/ 2147483647 h 12"/>
              <a:gd name="T4" fmla="*/ 2147483647 w 13"/>
              <a:gd name="T5" fmla="*/ 0 h 12"/>
              <a:gd name="T6" fmla="*/ 0 w 13"/>
              <a:gd name="T7" fmla="*/ 2147483647 h 12"/>
              <a:gd name="T8" fmla="*/ 2147483647 w 13"/>
              <a:gd name="T9" fmla="*/ 2147483647 h 12"/>
              <a:gd name="T10" fmla="*/ 2147483647 w 13"/>
              <a:gd name="T11" fmla="*/ 2147483647 h 12"/>
              <a:gd name="T12" fmla="*/ 2147483647 w 13"/>
              <a:gd name="T13" fmla="*/ 2147483647 h 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"/>
              <a:gd name="T22" fmla="*/ 0 h 12"/>
              <a:gd name="T23" fmla="*/ 13 w 13"/>
              <a:gd name="T24" fmla="*/ 12 h 1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" h="12">
                <a:moveTo>
                  <a:pt x="12" y="8"/>
                </a:moveTo>
                <a:lnTo>
                  <a:pt x="13" y="4"/>
                </a:lnTo>
                <a:lnTo>
                  <a:pt x="4" y="0"/>
                </a:lnTo>
                <a:lnTo>
                  <a:pt x="0" y="9"/>
                </a:lnTo>
                <a:lnTo>
                  <a:pt x="4" y="12"/>
                </a:lnTo>
                <a:lnTo>
                  <a:pt x="8" y="7"/>
                </a:lnTo>
                <a:lnTo>
                  <a:pt x="12" y="8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933" name="Freeform 525"/>
          <p:cNvSpPr>
            <a:spLocks/>
          </p:cNvSpPr>
          <p:nvPr/>
        </p:nvSpPr>
        <p:spPr bwMode="auto">
          <a:xfrm>
            <a:off x="1086984" y="2589202"/>
            <a:ext cx="20637" cy="20637"/>
          </a:xfrm>
          <a:custGeom>
            <a:avLst/>
            <a:gdLst>
              <a:gd name="T0" fmla="*/ 2147483647 w 13"/>
              <a:gd name="T1" fmla="*/ 2147483647 h 13"/>
              <a:gd name="T2" fmla="*/ 0 w 13"/>
              <a:gd name="T3" fmla="*/ 2147483647 h 13"/>
              <a:gd name="T4" fmla="*/ 2147483647 w 13"/>
              <a:gd name="T5" fmla="*/ 0 h 13"/>
              <a:gd name="T6" fmla="*/ 2147483647 w 13"/>
              <a:gd name="T7" fmla="*/ 2147483647 h 13"/>
              <a:gd name="T8" fmla="*/ 0 60000 65536"/>
              <a:gd name="T9" fmla="*/ 0 60000 65536"/>
              <a:gd name="T10" fmla="*/ 0 60000 65536"/>
              <a:gd name="T11" fmla="*/ 0 60000 65536"/>
              <a:gd name="T12" fmla="*/ 0 w 13"/>
              <a:gd name="T13" fmla="*/ 0 h 13"/>
              <a:gd name="T14" fmla="*/ 13 w 13"/>
              <a:gd name="T15" fmla="*/ 13 h 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" h="13">
                <a:moveTo>
                  <a:pt x="13" y="5"/>
                </a:moveTo>
                <a:lnTo>
                  <a:pt x="0" y="13"/>
                </a:lnTo>
                <a:lnTo>
                  <a:pt x="6" y="0"/>
                </a:lnTo>
                <a:lnTo>
                  <a:pt x="13" y="5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934" name="Freeform 527"/>
          <p:cNvSpPr>
            <a:spLocks/>
          </p:cNvSpPr>
          <p:nvPr/>
        </p:nvSpPr>
        <p:spPr bwMode="auto">
          <a:xfrm>
            <a:off x="2298246" y="3078152"/>
            <a:ext cx="60325" cy="14287"/>
          </a:xfrm>
          <a:custGeom>
            <a:avLst/>
            <a:gdLst>
              <a:gd name="T0" fmla="*/ 2147483647 w 38"/>
              <a:gd name="T1" fmla="*/ 2147483647 h 9"/>
              <a:gd name="T2" fmla="*/ 2147483647 w 38"/>
              <a:gd name="T3" fmla="*/ 2147483647 h 9"/>
              <a:gd name="T4" fmla="*/ 2147483647 w 38"/>
              <a:gd name="T5" fmla="*/ 0 h 9"/>
              <a:gd name="T6" fmla="*/ 0 w 38"/>
              <a:gd name="T7" fmla="*/ 2147483647 h 9"/>
              <a:gd name="T8" fmla="*/ 2147483647 w 38"/>
              <a:gd name="T9" fmla="*/ 2147483647 h 9"/>
              <a:gd name="T10" fmla="*/ 2147483647 w 38"/>
              <a:gd name="T11" fmla="*/ 2147483647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8"/>
              <a:gd name="T19" fmla="*/ 0 h 9"/>
              <a:gd name="T20" fmla="*/ 38 w 38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8" h="9">
                <a:moveTo>
                  <a:pt x="38" y="1"/>
                </a:moveTo>
                <a:lnTo>
                  <a:pt x="29" y="3"/>
                </a:lnTo>
                <a:lnTo>
                  <a:pt x="31" y="0"/>
                </a:lnTo>
                <a:lnTo>
                  <a:pt x="0" y="9"/>
                </a:lnTo>
                <a:lnTo>
                  <a:pt x="20" y="5"/>
                </a:lnTo>
                <a:lnTo>
                  <a:pt x="38" y="1"/>
                </a:lnTo>
                <a:close/>
              </a:path>
            </a:pathLst>
          </a:cu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58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935" name="Freeform 530"/>
          <p:cNvSpPr>
            <a:spLocks/>
          </p:cNvSpPr>
          <p:nvPr/>
        </p:nvSpPr>
        <p:spPr bwMode="auto">
          <a:xfrm>
            <a:off x="3749221" y="3506777"/>
            <a:ext cx="236538" cy="220662"/>
          </a:xfrm>
          <a:custGeom>
            <a:avLst/>
            <a:gdLst>
              <a:gd name="T0" fmla="*/ 2147483647 w 149"/>
              <a:gd name="T1" fmla="*/ 2147483647 h 139"/>
              <a:gd name="T2" fmla="*/ 0 w 149"/>
              <a:gd name="T3" fmla="*/ 2147483647 h 139"/>
              <a:gd name="T4" fmla="*/ 2147483647 w 149"/>
              <a:gd name="T5" fmla="*/ 2147483647 h 139"/>
              <a:gd name="T6" fmla="*/ 2147483647 w 149"/>
              <a:gd name="T7" fmla="*/ 2147483647 h 139"/>
              <a:gd name="T8" fmla="*/ 2147483647 w 149"/>
              <a:gd name="T9" fmla="*/ 2147483647 h 139"/>
              <a:gd name="T10" fmla="*/ 2147483647 w 149"/>
              <a:gd name="T11" fmla="*/ 2147483647 h 139"/>
              <a:gd name="T12" fmla="*/ 2147483647 w 149"/>
              <a:gd name="T13" fmla="*/ 2147483647 h 139"/>
              <a:gd name="T14" fmla="*/ 2147483647 w 149"/>
              <a:gd name="T15" fmla="*/ 2147483647 h 139"/>
              <a:gd name="T16" fmla="*/ 2147483647 w 149"/>
              <a:gd name="T17" fmla="*/ 2147483647 h 139"/>
              <a:gd name="T18" fmla="*/ 2147483647 w 149"/>
              <a:gd name="T19" fmla="*/ 2147483647 h 139"/>
              <a:gd name="T20" fmla="*/ 2147483647 w 149"/>
              <a:gd name="T21" fmla="*/ 0 h 139"/>
              <a:gd name="T22" fmla="*/ 2147483647 w 149"/>
              <a:gd name="T23" fmla="*/ 0 h 139"/>
              <a:gd name="T24" fmla="*/ 2147483647 w 149"/>
              <a:gd name="T25" fmla="*/ 0 h 139"/>
              <a:gd name="T26" fmla="*/ 2147483647 w 149"/>
              <a:gd name="T27" fmla="*/ 0 h 139"/>
              <a:gd name="T28" fmla="*/ 2147483647 w 149"/>
              <a:gd name="T29" fmla="*/ 0 h 139"/>
              <a:gd name="T30" fmla="*/ 2147483647 w 149"/>
              <a:gd name="T31" fmla="*/ 2147483647 h 139"/>
              <a:gd name="T32" fmla="*/ 2147483647 w 149"/>
              <a:gd name="T33" fmla="*/ 2147483647 h 139"/>
              <a:gd name="T34" fmla="*/ 2147483647 w 149"/>
              <a:gd name="T35" fmla="*/ 2147483647 h 139"/>
              <a:gd name="T36" fmla="*/ 2147483647 w 149"/>
              <a:gd name="T37" fmla="*/ 2147483647 h 139"/>
              <a:gd name="T38" fmla="*/ 2147483647 w 149"/>
              <a:gd name="T39" fmla="*/ 2147483647 h 139"/>
              <a:gd name="T40" fmla="*/ 2147483647 w 149"/>
              <a:gd name="T41" fmla="*/ 2147483647 h 139"/>
              <a:gd name="T42" fmla="*/ 2147483647 w 149"/>
              <a:gd name="T43" fmla="*/ 2147483647 h 139"/>
              <a:gd name="T44" fmla="*/ 2147483647 w 149"/>
              <a:gd name="T45" fmla="*/ 2147483647 h 139"/>
              <a:gd name="T46" fmla="*/ 2147483647 w 149"/>
              <a:gd name="T47" fmla="*/ 2147483647 h 139"/>
              <a:gd name="T48" fmla="*/ 2147483647 w 149"/>
              <a:gd name="T49" fmla="*/ 2147483647 h 139"/>
              <a:gd name="T50" fmla="*/ 2147483647 w 149"/>
              <a:gd name="T51" fmla="*/ 2147483647 h 139"/>
              <a:gd name="T52" fmla="*/ 2147483647 w 149"/>
              <a:gd name="T53" fmla="*/ 2147483647 h 139"/>
              <a:gd name="T54" fmla="*/ 2147483647 w 149"/>
              <a:gd name="T55" fmla="*/ 2147483647 h 139"/>
              <a:gd name="T56" fmla="*/ 2147483647 w 149"/>
              <a:gd name="T57" fmla="*/ 2147483647 h 139"/>
              <a:gd name="T58" fmla="*/ 2147483647 w 149"/>
              <a:gd name="T59" fmla="*/ 2147483647 h 13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49"/>
              <a:gd name="T91" fmla="*/ 0 h 139"/>
              <a:gd name="T92" fmla="*/ 149 w 149"/>
              <a:gd name="T93" fmla="*/ 139 h 139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49" h="139">
                <a:moveTo>
                  <a:pt x="2" y="128"/>
                </a:moveTo>
                <a:lnTo>
                  <a:pt x="0" y="139"/>
                </a:lnTo>
                <a:lnTo>
                  <a:pt x="1" y="128"/>
                </a:lnTo>
                <a:lnTo>
                  <a:pt x="13" y="103"/>
                </a:lnTo>
                <a:lnTo>
                  <a:pt x="24" y="78"/>
                </a:lnTo>
                <a:lnTo>
                  <a:pt x="21" y="80"/>
                </a:lnTo>
                <a:lnTo>
                  <a:pt x="35" y="64"/>
                </a:lnTo>
                <a:lnTo>
                  <a:pt x="41" y="49"/>
                </a:lnTo>
                <a:lnTo>
                  <a:pt x="48" y="33"/>
                </a:lnTo>
                <a:lnTo>
                  <a:pt x="61" y="21"/>
                </a:lnTo>
                <a:lnTo>
                  <a:pt x="72" y="0"/>
                </a:lnTo>
                <a:lnTo>
                  <a:pt x="90" y="0"/>
                </a:lnTo>
                <a:lnTo>
                  <a:pt x="110" y="0"/>
                </a:lnTo>
                <a:lnTo>
                  <a:pt x="130" y="0"/>
                </a:lnTo>
                <a:lnTo>
                  <a:pt x="149" y="0"/>
                </a:lnTo>
                <a:lnTo>
                  <a:pt x="149" y="8"/>
                </a:lnTo>
                <a:lnTo>
                  <a:pt x="148" y="33"/>
                </a:lnTo>
                <a:lnTo>
                  <a:pt x="134" y="33"/>
                </a:lnTo>
                <a:lnTo>
                  <a:pt x="120" y="33"/>
                </a:lnTo>
                <a:lnTo>
                  <a:pt x="106" y="33"/>
                </a:lnTo>
                <a:lnTo>
                  <a:pt x="90" y="33"/>
                </a:lnTo>
                <a:lnTo>
                  <a:pt x="90" y="60"/>
                </a:lnTo>
                <a:lnTo>
                  <a:pt x="89" y="86"/>
                </a:lnTo>
                <a:lnTo>
                  <a:pt x="72" y="94"/>
                </a:lnTo>
                <a:lnTo>
                  <a:pt x="72" y="111"/>
                </a:lnTo>
                <a:lnTo>
                  <a:pt x="72" y="128"/>
                </a:lnTo>
                <a:lnTo>
                  <a:pt x="55" y="128"/>
                </a:lnTo>
                <a:lnTo>
                  <a:pt x="37" y="128"/>
                </a:lnTo>
                <a:lnTo>
                  <a:pt x="20" y="128"/>
                </a:lnTo>
                <a:lnTo>
                  <a:pt x="2" y="128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1588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937" name="TextBox 585"/>
          <p:cNvSpPr txBox="1">
            <a:spLocks noChangeArrowheads="1"/>
          </p:cNvSpPr>
          <p:nvPr/>
        </p:nvSpPr>
        <p:spPr bwMode="auto">
          <a:xfrm>
            <a:off x="994908" y="5378663"/>
            <a:ext cx="1286495" cy="226591"/>
          </a:xfrm>
          <a:prstGeom prst="rect">
            <a:avLst/>
          </a:prstGeom>
          <a:solidFill>
            <a:schemeClr val="bg1"/>
          </a:solidFill>
          <a:ln w="3175">
            <a:solidFill>
              <a:srgbClr val="FFC000"/>
            </a:solidFill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ctr" eaLnBrk="0" hangingPunct="0"/>
            <a:r>
              <a:rPr kumimoji="1" lang="en-AU" altLang="zh-CN" sz="10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Chile </a:t>
            </a:r>
            <a:r>
              <a:rPr kumimoji="1" lang="en-AU" altLang="zh-CN" sz="1000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(7 sites, 608 pts)</a:t>
            </a:r>
            <a:endParaRPr kumimoji="1" lang="en-AU" altLang="zh-CN" sz="1000" i="1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939" name="Rectangle 19"/>
          <p:cNvSpPr>
            <a:spLocks noChangeArrowheads="1"/>
          </p:cNvSpPr>
          <p:nvPr/>
        </p:nvSpPr>
        <p:spPr bwMode="auto">
          <a:xfrm>
            <a:off x="5576434" y="2595541"/>
            <a:ext cx="1491456" cy="226591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ctr" defTabSz="762000" eaLnBrk="0" hangingPunct="0"/>
            <a:r>
              <a:rPr lang="en-GB" altLang="zh-CN" sz="10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China </a:t>
            </a:r>
            <a:r>
              <a:rPr lang="en-GB" altLang="zh-CN" sz="1000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(39 sites; 4479 pts) </a:t>
            </a:r>
            <a:endParaRPr lang="en-GB" altLang="zh-CN" sz="1000" b="1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941" name="TextBox 585"/>
          <p:cNvSpPr txBox="1">
            <a:spLocks noChangeArrowheads="1"/>
          </p:cNvSpPr>
          <p:nvPr/>
        </p:nvSpPr>
        <p:spPr bwMode="auto">
          <a:xfrm>
            <a:off x="2788285" y="4825406"/>
            <a:ext cx="1345609" cy="226591"/>
          </a:xfrm>
          <a:prstGeom prst="rect">
            <a:avLst/>
          </a:prstGeom>
          <a:solidFill>
            <a:schemeClr val="bg1"/>
          </a:solidFill>
          <a:ln w="3175">
            <a:solidFill>
              <a:srgbClr val="FFC000"/>
            </a:solidFill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ctr" eaLnBrk="0" hangingPunct="0"/>
            <a:r>
              <a:rPr kumimoji="1" lang="en-AU" altLang="zh-CN" sz="10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Brazil </a:t>
            </a:r>
            <a:r>
              <a:rPr kumimoji="1" lang="en-AU" altLang="zh-CN" sz="1000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(4 sites, 264 pts)</a:t>
            </a:r>
            <a:endParaRPr kumimoji="1" lang="en-AU" altLang="zh-CN" sz="1000" i="1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943" name="TextBox 942"/>
          <p:cNvSpPr txBox="1"/>
          <p:nvPr/>
        </p:nvSpPr>
        <p:spPr>
          <a:xfrm>
            <a:off x="2393496" y="2653543"/>
            <a:ext cx="1672035" cy="246221"/>
          </a:xfrm>
          <a:prstGeom prst="rect">
            <a:avLst/>
          </a:prstGeom>
          <a:solidFill>
            <a:schemeClr val="bg1"/>
          </a:solidFill>
          <a:ln w="31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kumimoji="1" lang="en-AU" sz="1000" b="1" dirty="0" smtClean="0">
                <a:solidFill>
                  <a:srgbClr val="000000"/>
                </a:solidFill>
                <a:cs typeface="Calibri" pitchFamily="34" charset="0"/>
              </a:rPr>
              <a:t>UK (41 sites, 4160 pts)</a:t>
            </a:r>
            <a:endParaRPr kumimoji="1" lang="en-AU" sz="1000" b="1" i="1" dirty="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477" name="Freeform 442"/>
          <p:cNvSpPr>
            <a:spLocks/>
          </p:cNvSpPr>
          <p:nvPr/>
        </p:nvSpPr>
        <p:spPr bwMode="auto">
          <a:xfrm>
            <a:off x="4094974" y="2554278"/>
            <a:ext cx="42862" cy="20638"/>
          </a:xfrm>
          <a:custGeom>
            <a:avLst/>
            <a:gdLst>
              <a:gd name="T0" fmla="*/ 2147483647 w 27"/>
              <a:gd name="T1" fmla="*/ 2147483647 h 13"/>
              <a:gd name="T2" fmla="*/ 2147483647 w 27"/>
              <a:gd name="T3" fmla="*/ 2147483647 h 13"/>
              <a:gd name="T4" fmla="*/ 0 w 27"/>
              <a:gd name="T5" fmla="*/ 2147483647 h 13"/>
              <a:gd name="T6" fmla="*/ 2147483647 w 27"/>
              <a:gd name="T7" fmla="*/ 0 h 13"/>
              <a:gd name="T8" fmla="*/ 2147483647 w 27"/>
              <a:gd name="T9" fmla="*/ 2147483647 h 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"/>
              <a:gd name="T16" fmla="*/ 0 h 13"/>
              <a:gd name="T17" fmla="*/ 27 w 27"/>
              <a:gd name="T18" fmla="*/ 13 h 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" h="13">
                <a:moveTo>
                  <a:pt x="27" y="6"/>
                </a:moveTo>
                <a:lnTo>
                  <a:pt x="7" y="13"/>
                </a:lnTo>
                <a:lnTo>
                  <a:pt x="0" y="4"/>
                </a:lnTo>
                <a:lnTo>
                  <a:pt x="6" y="0"/>
                </a:lnTo>
                <a:lnTo>
                  <a:pt x="27" y="6"/>
                </a:lnTo>
                <a:close/>
              </a:path>
            </a:pathLst>
          </a:custGeom>
          <a:solidFill>
            <a:srgbClr val="002060"/>
          </a:solidFill>
          <a:ln w="1588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kumimoji="1" lang="en-US" altLang="zh-CN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482" name="TextBox 585"/>
          <p:cNvSpPr txBox="1">
            <a:spLocks noChangeArrowheads="1"/>
          </p:cNvSpPr>
          <p:nvPr/>
        </p:nvSpPr>
        <p:spPr bwMode="auto">
          <a:xfrm>
            <a:off x="523422" y="4212828"/>
            <a:ext cx="1436688" cy="226591"/>
          </a:xfrm>
          <a:prstGeom prst="rect">
            <a:avLst/>
          </a:prstGeom>
          <a:solidFill>
            <a:schemeClr val="bg1"/>
          </a:solidFill>
          <a:ln w="3175">
            <a:solidFill>
              <a:srgbClr val="FFC000"/>
            </a:solidFill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ctr" eaLnBrk="0" hangingPunct="0"/>
            <a:r>
              <a:rPr kumimoji="1" lang="en-AU" altLang="zh-CN" sz="1000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Colombia (1 site, 38 pts)</a:t>
            </a:r>
            <a:endParaRPr kumimoji="1" lang="en-AU" altLang="zh-CN" sz="1000" i="1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946" name="TextBox 585"/>
          <p:cNvSpPr txBox="1">
            <a:spLocks noChangeArrowheads="1"/>
          </p:cNvSpPr>
          <p:nvPr/>
        </p:nvSpPr>
        <p:spPr bwMode="auto">
          <a:xfrm>
            <a:off x="7672403" y="3525827"/>
            <a:ext cx="1350360" cy="226591"/>
          </a:xfrm>
          <a:prstGeom prst="rect">
            <a:avLst/>
          </a:prstGeom>
          <a:solidFill>
            <a:schemeClr val="bg1"/>
          </a:solidFill>
          <a:ln w="3175">
            <a:solidFill>
              <a:srgbClr val="FFC000"/>
            </a:solidFill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ctr" eaLnBrk="0" hangingPunct="0"/>
            <a:r>
              <a:rPr kumimoji="1" lang="en-AU" altLang="zh-CN" sz="1000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Taiwan (5 sites; 173 pts)</a:t>
            </a:r>
            <a:endParaRPr kumimoji="1" lang="en-AU" altLang="zh-CN" sz="1000" i="1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936" name="Title 1"/>
          <p:cNvSpPr>
            <a:spLocks noGrp="1"/>
          </p:cNvSpPr>
          <p:nvPr>
            <p:ph type="title"/>
          </p:nvPr>
        </p:nvSpPr>
        <p:spPr>
          <a:xfrm>
            <a:off x="482146" y="332656"/>
            <a:ext cx="8496300" cy="67945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AU" sz="3600" dirty="0" err="1" smtClean="0"/>
              <a:t>HeadPoST</a:t>
            </a:r>
            <a:r>
              <a:rPr lang="en-AU" sz="3600" dirty="0" smtClean="0"/>
              <a:t> network </a:t>
            </a:r>
            <a:r>
              <a:rPr lang="en-AU" sz="2800" b="0" dirty="0" smtClean="0"/>
              <a:t>– 11,094 patients recruited from 114 </a:t>
            </a:r>
            <a:r>
              <a:rPr lang="en-AU" sz="2800" b="0" dirty="0" err="1" smtClean="0"/>
              <a:t>centers</a:t>
            </a:r>
            <a:r>
              <a:rPr lang="en-AU" sz="2800" b="0" dirty="0" smtClean="0"/>
              <a:t> between March 2015 and August 2016</a:t>
            </a:r>
            <a:endParaRPr lang="en-AU" sz="2800" b="0" dirty="0"/>
          </a:p>
        </p:txBody>
      </p:sp>
      <p:sp>
        <p:nvSpPr>
          <p:cNvPr id="938" name="Rectangle 19"/>
          <p:cNvSpPr>
            <a:spLocks noChangeArrowheads="1"/>
          </p:cNvSpPr>
          <p:nvPr/>
        </p:nvSpPr>
        <p:spPr bwMode="auto">
          <a:xfrm>
            <a:off x="4817609" y="3767946"/>
            <a:ext cx="1307176" cy="226591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ctr" defTabSz="762000" eaLnBrk="0" hangingPunct="0"/>
            <a:r>
              <a:rPr lang="en-GB" altLang="zh-CN" sz="1000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India (6 sites; 499 pts) </a:t>
            </a:r>
            <a:endParaRPr lang="en-GB" altLang="zh-CN" sz="1000" b="1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949" name="Rectangle 19"/>
          <p:cNvSpPr>
            <a:spLocks noChangeArrowheads="1"/>
          </p:cNvSpPr>
          <p:nvPr/>
        </p:nvSpPr>
        <p:spPr bwMode="auto">
          <a:xfrm>
            <a:off x="5382759" y="4244581"/>
            <a:ext cx="1485900" cy="226591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ctr" defTabSz="762000" eaLnBrk="0" hangingPunct="0"/>
            <a:r>
              <a:rPr lang="en-GB" altLang="zh-CN" sz="1000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Sri Lanka (4 sites; 271 pts) </a:t>
            </a:r>
            <a:endParaRPr lang="en-GB" altLang="zh-CN" sz="1000" b="1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476" name="Rectangle 11"/>
          <p:cNvSpPr>
            <a:spLocks noChangeArrowheads="1"/>
          </p:cNvSpPr>
          <p:nvPr/>
        </p:nvSpPr>
        <p:spPr bwMode="auto">
          <a:xfrm>
            <a:off x="6279695" y="5151416"/>
            <a:ext cx="1450976" cy="226591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ctr" defTabSz="762000" eaLnBrk="0" hangingPunct="0"/>
            <a:r>
              <a:rPr lang="en-GB" altLang="zh-CN" sz="10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Australia </a:t>
            </a:r>
            <a:r>
              <a:rPr lang="en-GB" altLang="zh-CN" sz="1000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(7 sites, 602 pts)</a:t>
            </a:r>
            <a:endParaRPr lang="en-GB" altLang="zh-CN" sz="1000" i="1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58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7"/>
          <p:cNvSpPr>
            <a:spLocks noChangeArrowheads="1"/>
          </p:cNvSpPr>
          <p:nvPr/>
        </p:nvSpPr>
        <p:spPr bwMode="auto">
          <a:xfrm>
            <a:off x="4559827" y="1748064"/>
            <a:ext cx="3960000" cy="360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40000">
                <a:schemeClr val="accent1">
                  <a:lumMod val="20000"/>
                  <a:lumOff val="80000"/>
                </a:schemeClr>
              </a:gs>
              <a:gs pos="46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200"/>
              </a:spcAft>
            </a:pPr>
            <a:r>
              <a:rPr lang="en-CA" sz="14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59 assigned sitting-up then lying-flat positioning</a:t>
            </a:r>
            <a:endParaRPr lang="en-CA" sz="14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200"/>
              </a:spcAft>
            </a:pPr>
            <a:endParaRPr lang="en-CA" sz="1400" b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endParaRPr lang="en-US" sz="1400" b="1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cxnSp>
        <p:nvCxnSpPr>
          <p:cNvPr id="2" name="AutoShape 30"/>
          <p:cNvCxnSpPr>
            <a:cxnSpLocks noChangeShapeType="1"/>
          </p:cNvCxnSpPr>
          <p:nvPr/>
        </p:nvCxnSpPr>
        <p:spPr bwMode="auto">
          <a:xfrm>
            <a:off x="6643983" y="2108105"/>
            <a:ext cx="0" cy="4428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" name="Title 1"/>
          <p:cNvSpPr txBox="1">
            <a:spLocks/>
          </p:cNvSpPr>
          <p:nvPr/>
        </p:nvSpPr>
        <p:spPr bwMode="auto">
          <a:xfrm>
            <a:off x="323768" y="188640"/>
            <a:ext cx="2160000" cy="57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AU" sz="3000" dirty="0" smtClean="0">
                <a:solidFill>
                  <a:schemeClr val="tx1"/>
                </a:solidFill>
                <a:cs typeface="Calibri" pitchFamily="34" charset="0"/>
              </a:rPr>
              <a:t/>
            </a:r>
            <a:br>
              <a:rPr lang="en-AU" sz="3000" dirty="0" smtClean="0">
                <a:solidFill>
                  <a:schemeClr val="tx1"/>
                </a:solidFill>
                <a:cs typeface="Calibri" pitchFamily="34" charset="0"/>
              </a:rPr>
            </a:br>
            <a:r>
              <a:rPr lang="en-AU" sz="3000" b="1" dirty="0" smtClean="0">
                <a:solidFill>
                  <a:schemeClr val="tx1"/>
                </a:solidFill>
                <a:cs typeface="Calibri" pitchFamily="34" charset="0"/>
              </a:rPr>
              <a:t>Patient Flow</a:t>
            </a:r>
            <a:endParaRPr lang="en-AU" sz="3000" dirty="0">
              <a:solidFill>
                <a:schemeClr val="tx1"/>
              </a:solidFill>
              <a:cs typeface="Calibri" pitchFamily="34" charset="0"/>
            </a:endParaRPr>
          </a:p>
        </p:txBody>
      </p:sp>
      <p:sp>
        <p:nvSpPr>
          <p:cNvPr id="4" name="Rectangle 90"/>
          <p:cNvSpPr>
            <a:spLocks noChangeArrowheads="1"/>
          </p:cNvSpPr>
          <p:nvPr/>
        </p:nvSpPr>
        <p:spPr bwMode="auto">
          <a:xfrm>
            <a:off x="324301" y="1758860"/>
            <a:ext cx="3960000" cy="360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37000">
                <a:schemeClr val="accent2">
                  <a:lumMod val="45000"/>
                  <a:lumOff val="55000"/>
                </a:schemeClr>
              </a:gs>
              <a:gs pos="85000">
                <a:schemeClr val="accent1">
                  <a:lumMod val="20000"/>
                  <a:lumOff val="80000"/>
                </a:schemeClr>
              </a:gs>
              <a:gs pos="53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200"/>
              </a:spcAft>
            </a:pPr>
            <a:r>
              <a:rPr lang="en-CA" sz="14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57 assigned lying-flat then sitting-up positioning</a:t>
            </a:r>
          </a:p>
          <a:p>
            <a:pPr>
              <a:spcAft>
                <a:spcPts val="200"/>
              </a:spcAft>
            </a:pPr>
            <a:endParaRPr lang="en-US" sz="14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108"/>
          <p:cNvSpPr>
            <a:spLocks noChangeArrowheads="1"/>
          </p:cNvSpPr>
          <p:nvPr/>
        </p:nvSpPr>
        <p:spPr bwMode="auto">
          <a:xfrm>
            <a:off x="3498775" y="1045757"/>
            <a:ext cx="1840394" cy="34292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54000" rIns="91440" bIns="3600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000"/>
              </a:spcAft>
            </a:pPr>
            <a:r>
              <a:rPr lang="en-AU" sz="1400" b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116 </a:t>
            </a:r>
            <a:r>
              <a:rPr lang="en-AU" sz="14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Randomized </a:t>
            </a:r>
            <a:endParaRPr lang="en-US" sz="1400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Rounded Rectangle 109"/>
          <p:cNvSpPr>
            <a:spLocks noChangeArrowheads="1"/>
          </p:cNvSpPr>
          <p:nvPr/>
        </p:nvSpPr>
        <p:spPr bwMode="auto">
          <a:xfrm>
            <a:off x="3048837" y="415857"/>
            <a:ext cx="2740270" cy="31751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AU" sz="1400" b="1" dirty="0" smtClean="0">
                <a:solidFill>
                  <a:prstClr val="black"/>
                </a:solidFill>
                <a:latin typeface="Calibri" pitchFamily="34" charset="0"/>
              </a:rPr>
              <a:t>182 hospitals invited</a:t>
            </a:r>
            <a:endParaRPr lang="en-AU" sz="14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596702" y="2233070"/>
            <a:ext cx="1023803" cy="2021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36000" tIns="36000" rIns="36000" bIns="36000" numCol="1" anchor="ctr" anchorCtr="1" compatLnSpc="1">
            <a:prstTxWarp prst="textNoShape">
              <a:avLst/>
            </a:prstTxWarp>
          </a:bodyPr>
          <a:lstStyle/>
          <a:p>
            <a:pPr>
              <a:spcAft>
                <a:spcPts val="200"/>
              </a:spcAft>
            </a:pPr>
            <a:r>
              <a:rPr lang="en-CA" sz="1200" dirty="0" smtClean="0">
                <a:solidFill>
                  <a:prstClr val="black"/>
                </a:solidFill>
                <a:latin typeface="+mj-lt"/>
                <a:cs typeface="Arial" pitchFamily="34" charset="0"/>
              </a:rPr>
              <a:t>1 not activated</a:t>
            </a: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7375501" y="2197213"/>
            <a:ext cx="1057497" cy="25264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36000" tIns="36000" rIns="36000" bIns="36000" numCol="1" anchor="ctr" anchorCtr="1" compatLnSpc="1">
            <a:prstTxWarp prst="textNoShape">
              <a:avLst/>
            </a:prstTxWarp>
          </a:bodyPr>
          <a:lstStyle/>
          <a:p>
            <a:pPr>
              <a:spcAft>
                <a:spcPts val="200"/>
              </a:spcAft>
            </a:pPr>
            <a:r>
              <a:rPr lang="en-CA" sz="12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1 not activated</a:t>
            </a:r>
          </a:p>
        </p:txBody>
      </p:sp>
      <p:cxnSp>
        <p:nvCxnSpPr>
          <p:cNvPr id="10" name="AutoShape 33"/>
          <p:cNvCxnSpPr>
            <a:cxnSpLocks noChangeShapeType="1"/>
          </p:cNvCxnSpPr>
          <p:nvPr/>
        </p:nvCxnSpPr>
        <p:spPr bwMode="auto">
          <a:xfrm flipV="1">
            <a:off x="6653746" y="2334594"/>
            <a:ext cx="720154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" name="AutoShape 28"/>
          <p:cNvCxnSpPr>
            <a:cxnSpLocks noChangeShapeType="1"/>
          </p:cNvCxnSpPr>
          <p:nvPr/>
        </p:nvCxnSpPr>
        <p:spPr bwMode="auto">
          <a:xfrm rot="10800000">
            <a:off x="1620506" y="2344119"/>
            <a:ext cx="720154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" name="AutoShape 30"/>
          <p:cNvCxnSpPr>
            <a:cxnSpLocks noChangeShapeType="1"/>
          </p:cNvCxnSpPr>
          <p:nvPr/>
        </p:nvCxnSpPr>
        <p:spPr bwMode="auto">
          <a:xfrm flipH="1">
            <a:off x="2339752" y="2117625"/>
            <a:ext cx="2649" cy="44195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13" name="Straight Connector 12"/>
          <p:cNvCxnSpPr/>
          <p:nvPr/>
        </p:nvCxnSpPr>
        <p:spPr bwMode="auto">
          <a:xfrm flipV="1">
            <a:off x="2406293" y="1568442"/>
            <a:ext cx="4248000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>
            <a:stCxn id="6" idx="2"/>
          </p:cNvCxnSpPr>
          <p:nvPr/>
        </p:nvCxnSpPr>
        <p:spPr bwMode="auto">
          <a:xfrm>
            <a:off x="4418972" y="1388678"/>
            <a:ext cx="0" cy="181436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AutoShape 30"/>
          <p:cNvCxnSpPr>
            <a:cxnSpLocks noChangeShapeType="1"/>
          </p:cNvCxnSpPr>
          <p:nvPr/>
        </p:nvCxnSpPr>
        <p:spPr bwMode="auto">
          <a:xfrm rot="16200000" flipH="1">
            <a:off x="2319957" y="1663113"/>
            <a:ext cx="183600" cy="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6" name="AutoShape 30"/>
          <p:cNvCxnSpPr>
            <a:cxnSpLocks noChangeShapeType="1"/>
          </p:cNvCxnSpPr>
          <p:nvPr/>
        </p:nvCxnSpPr>
        <p:spPr bwMode="auto">
          <a:xfrm flipH="1">
            <a:off x="6647386" y="1564853"/>
            <a:ext cx="755" cy="1800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9" name="Rectangle 96"/>
          <p:cNvSpPr>
            <a:spLocks noChangeArrowheads="1"/>
          </p:cNvSpPr>
          <p:nvPr/>
        </p:nvSpPr>
        <p:spPr bwMode="auto">
          <a:xfrm>
            <a:off x="77892" y="6420593"/>
            <a:ext cx="2088000" cy="28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36000" rIns="91440" bIns="3600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200"/>
              </a:spcAft>
            </a:pPr>
            <a:r>
              <a:rPr lang="en-CA" sz="14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2,501 (88%) for analysis</a:t>
            </a:r>
          </a:p>
        </p:txBody>
      </p:sp>
      <p:sp>
        <p:nvSpPr>
          <p:cNvPr id="20" name="Rectangle 102"/>
          <p:cNvSpPr>
            <a:spLocks noChangeArrowheads="1"/>
          </p:cNvSpPr>
          <p:nvPr/>
        </p:nvSpPr>
        <p:spPr bwMode="auto">
          <a:xfrm>
            <a:off x="2359451" y="6424793"/>
            <a:ext cx="2088000" cy="28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36000" rIns="91440" bIns="3600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200"/>
              </a:spcAft>
            </a:pPr>
            <a:r>
              <a:rPr lang="en-CA" sz="14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2,397 (87%) for analysis</a:t>
            </a:r>
            <a:endParaRPr lang="en-US" sz="1400" b="1" dirty="0" smtClean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22" name="Straight Arrow Connector 21"/>
          <p:cNvCxnSpPr>
            <a:stCxn id="7" idx="2"/>
            <a:endCxn id="6" idx="0"/>
          </p:cNvCxnSpPr>
          <p:nvPr/>
        </p:nvCxnSpPr>
        <p:spPr>
          <a:xfrm>
            <a:off x="4418972" y="733376"/>
            <a:ext cx="0" cy="31238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6719579" y="2747024"/>
            <a:ext cx="1080000" cy="2514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36000" tIns="36000" rIns="36000" bIns="36000" anchor="ctr" anchorCtr="1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AU" sz="1400" b="1" dirty="0" smtClean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</a:rPr>
              <a:t>58 </a:t>
            </a:r>
            <a:r>
              <a:rPr lang="en-AU" sz="1400" b="1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</a:rPr>
              <a:t>lying-flat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5382789" y="2727764"/>
            <a:ext cx="1080000" cy="2514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36000" tIns="36000" rIns="36000" bIns="36000" anchor="ctr" anchorCtr="1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AU" sz="1400" b="1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</a:rPr>
              <a:t>58 </a:t>
            </a:r>
            <a:r>
              <a:rPr lang="en-AU" sz="1400" b="1" dirty="0" smtClean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</a:rPr>
              <a:t>sitting-up</a:t>
            </a:r>
            <a:endParaRPr lang="en-AU" sz="1400" b="1" dirty="0">
              <a:solidFill>
                <a:srgbClr val="000000"/>
              </a:solidFill>
              <a:effectLst/>
              <a:latin typeface="+mj-lt"/>
              <a:ea typeface="SimSun" panose="02010600030101010101" pitchFamily="2" charset="-122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268359" y="3546445"/>
            <a:ext cx="1440000" cy="190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36000" tIns="36000" rIns="36000" bIns="3600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AU" sz="1000" dirty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</a:rPr>
              <a:t>   </a:t>
            </a:r>
            <a:r>
              <a:rPr lang="en-AU" sz="1000" b="1" dirty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</a:rPr>
              <a:t>3,562 </a:t>
            </a:r>
            <a:r>
              <a:rPr lang="en-AU" sz="1000" b="1" dirty="0">
                <a:solidFill>
                  <a:srgbClr val="000000"/>
                </a:solidFill>
                <a:latin typeface="+mn-lt"/>
                <a:ea typeface="SimSun" panose="02010600030101010101" pitchFamily="2" charset="-122"/>
              </a:rPr>
              <a:t>e</a:t>
            </a:r>
            <a:r>
              <a:rPr lang="en-AU" sz="1000" b="1" dirty="0" smtClean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</a:rPr>
              <a:t>xcluded  </a:t>
            </a:r>
            <a:endParaRPr lang="en-AU" sz="1200" b="1" dirty="0">
              <a:solidFill>
                <a:srgbClr val="000000"/>
              </a:solidFill>
              <a:effectLst/>
              <a:latin typeface="+mn-lt"/>
              <a:ea typeface="SimSun" panose="02010600030101010101" pitchFamily="2" charset="-122"/>
            </a:endParaRPr>
          </a:p>
          <a:p>
            <a:pPr marL="450215" indent="-450215">
              <a:spcAft>
                <a:spcPts val="0"/>
              </a:spcAft>
            </a:pPr>
            <a:r>
              <a:rPr lang="en-AU" sz="1000" dirty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</a:rPr>
              <a:t>  </a:t>
            </a:r>
            <a:r>
              <a:rPr lang="en-AU" sz="1000" dirty="0" smtClean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</a:rPr>
              <a:t>    </a:t>
            </a:r>
            <a:r>
              <a:rPr lang="en-AU" sz="1000" dirty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</a:rPr>
              <a:t>930 </a:t>
            </a:r>
            <a:r>
              <a:rPr lang="en-AU" sz="1000" dirty="0" smtClean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</a:rPr>
              <a:t>other condition</a:t>
            </a:r>
            <a:endParaRPr lang="en-AU" sz="1200" dirty="0">
              <a:solidFill>
                <a:srgbClr val="000000"/>
              </a:solidFill>
              <a:effectLst/>
              <a:latin typeface="+mn-lt"/>
              <a:ea typeface="SimSun" panose="02010600030101010101" pitchFamily="2" charset="-122"/>
            </a:endParaRPr>
          </a:p>
          <a:p>
            <a:pPr marL="450215" indent="-450215">
              <a:spcAft>
                <a:spcPts val="0"/>
              </a:spcAft>
            </a:pPr>
            <a:r>
              <a:rPr lang="en-AU" sz="1000" dirty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</a:rPr>
              <a:t>   </a:t>
            </a:r>
            <a:r>
              <a:rPr lang="en-AU" sz="1000" dirty="0" smtClean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</a:rPr>
              <a:t>   </a:t>
            </a:r>
            <a:r>
              <a:rPr lang="en-AU" sz="1000" dirty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</a:rPr>
              <a:t>567 </a:t>
            </a:r>
            <a:r>
              <a:rPr lang="en-AU" sz="1000" dirty="0" smtClean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</a:rPr>
              <a:t>long </a:t>
            </a:r>
            <a:r>
              <a:rPr lang="en-AU" sz="1000" dirty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</a:rPr>
              <a:t>delay </a:t>
            </a:r>
            <a:r>
              <a:rPr lang="en-AU" sz="1000" dirty="0" smtClean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</a:rPr>
              <a:t> </a:t>
            </a:r>
            <a:endParaRPr lang="en-AU" sz="1200" dirty="0">
              <a:solidFill>
                <a:srgbClr val="000000"/>
              </a:solidFill>
              <a:effectLst/>
              <a:latin typeface="+mn-lt"/>
              <a:ea typeface="SimSun" panose="02010600030101010101" pitchFamily="2" charset="-122"/>
            </a:endParaRPr>
          </a:p>
          <a:p>
            <a:pPr marL="450215" indent="-450215">
              <a:spcAft>
                <a:spcPts val="0"/>
              </a:spcAft>
            </a:pPr>
            <a:r>
              <a:rPr lang="en-AU" sz="1000" dirty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</a:rPr>
              <a:t>    </a:t>
            </a:r>
            <a:r>
              <a:rPr lang="en-AU" sz="1000" dirty="0" smtClean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</a:rPr>
              <a:t>  </a:t>
            </a:r>
            <a:r>
              <a:rPr lang="en-AU" sz="1000" dirty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</a:rPr>
              <a:t>528 </a:t>
            </a:r>
            <a:r>
              <a:rPr lang="en-AU" sz="1000" dirty="0" smtClean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</a:rPr>
              <a:t>not stroke</a:t>
            </a:r>
            <a:endParaRPr lang="en-AU" sz="1200" dirty="0">
              <a:solidFill>
                <a:srgbClr val="000000"/>
              </a:solidFill>
              <a:effectLst/>
              <a:latin typeface="+mn-lt"/>
              <a:ea typeface="SimSun" panose="02010600030101010101" pitchFamily="2" charset="-122"/>
            </a:endParaRPr>
          </a:p>
          <a:p>
            <a:pPr marL="450215" indent="-450215">
              <a:spcAft>
                <a:spcPts val="0"/>
              </a:spcAft>
            </a:pPr>
            <a:r>
              <a:rPr lang="en-AU" sz="1000" dirty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</a:rPr>
              <a:t>   </a:t>
            </a:r>
            <a:r>
              <a:rPr lang="en-AU" sz="1000" dirty="0" smtClean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</a:rPr>
              <a:t>   444 TIA</a:t>
            </a:r>
            <a:endParaRPr lang="en-AU" sz="1200" dirty="0">
              <a:solidFill>
                <a:srgbClr val="000000"/>
              </a:solidFill>
              <a:effectLst/>
              <a:latin typeface="+mn-lt"/>
              <a:ea typeface="SimSun" panose="02010600030101010101" pitchFamily="2" charset="-122"/>
            </a:endParaRPr>
          </a:p>
          <a:p>
            <a:pPr>
              <a:spcAft>
                <a:spcPts val="0"/>
              </a:spcAft>
            </a:pPr>
            <a:r>
              <a:rPr lang="en-AU" sz="1000" dirty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</a:rPr>
              <a:t>    </a:t>
            </a:r>
            <a:r>
              <a:rPr lang="en-AU" sz="1000" dirty="0" smtClean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</a:rPr>
              <a:t>  433 refusal</a:t>
            </a:r>
            <a:endParaRPr lang="en-AU" sz="1200" dirty="0">
              <a:solidFill>
                <a:srgbClr val="000000"/>
              </a:solidFill>
              <a:effectLst/>
              <a:latin typeface="+mn-lt"/>
              <a:ea typeface="SimSun" panose="02010600030101010101" pitchFamily="2" charset="-122"/>
            </a:endParaRPr>
          </a:p>
          <a:p>
            <a:pPr marL="450215" indent="-450215">
              <a:spcAft>
                <a:spcPts val="0"/>
              </a:spcAft>
            </a:pPr>
            <a:r>
              <a:rPr lang="en-AU" sz="1000" dirty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</a:rPr>
              <a:t>    </a:t>
            </a:r>
            <a:r>
              <a:rPr lang="en-AU" sz="1000" dirty="0" smtClean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</a:rPr>
              <a:t>  323 rapid transfer</a:t>
            </a:r>
            <a:endParaRPr lang="en-AU" sz="1200" dirty="0">
              <a:solidFill>
                <a:srgbClr val="000000"/>
              </a:solidFill>
              <a:effectLst/>
              <a:latin typeface="+mn-lt"/>
              <a:ea typeface="SimSun" panose="02010600030101010101" pitchFamily="2" charset="-122"/>
            </a:endParaRPr>
          </a:p>
          <a:p>
            <a:pPr marL="450215" indent="-450215">
              <a:spcAft>
                <a:spcPts val="0"/>
              </a:spcAft>
            </a:pPr>
            <a:r>
              <a:rPr lang="en-AU" sz="1000" dirty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</a:rPr>
              <a:t>     </a:t>
            </a:r>
            <a:r>
              <a:rPr lang="en-AU" sz="1000" dirty="0" smtClean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</a:rPr>
              <a:t>   </a:t>
            </a:r>
            <a:r>
              <a:rPr lang="en-AU" sz="1000" dirty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</a:rPr>
              <a:t>51 </a:t>
            </a:r>
            <a:r>
              <a:rPr lang="en-AU" sz="1000" dirty="0" smtClean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</a:rPr>
              <a:t>other research</a:t>
            </a:r>
            <a:endParaRPr lang="en-AU" sz="1200" dirty="0">
              <a:solidFill>
                <a:srgbClr val="000000"/>
              </a:solidFill>
              <a:effectLst/>
              <a:latin typeface="+mn-lt"/>
              <a:ea typeface="SimSun" panose="02010600030101010101" pitchFamily="2" charset="-122"/>
            </a:endParaRPr>
          </a:p>
          <a:p>
            <a:pPr>
              <a:spcAft>
                <a:spcPts val="0"/>
              </a:spcAft>
            </a:pPr>
            <a:r>
              <a:rPr lang="en-AU" sz="1000" dirty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</a:rPr>
              <a:t>    </a:t>
            </a:r>
            <a:r>
              <a:rPr lang="en-AU" sz="1000" dirty="0" smtClean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</a:rPr>
              <a:t>    </a:t>
            </a:r>
            <a:r>
              <a:rPr lang="en-AU" sz="1000" dirty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</a:rPr>
              <a:t>40 </a:t>
            </a:r>
            <a:r>
              <a:rPr lang="en-AU" sz="1000" dirty="0">
                <a:solidFill>
                  <a:srgbClr val="000000"/>
                </a:solidFill>
                <a:latin typeface="+mn-lt"/>
                <a:ea typeface="SimSun" panose="02010600030101010101" pitchFamily="2" charset="-122"/>
              </a:rPr>
              <a:t>r</a:t>
            </a:r>
            <a:r>
              <a:rPr lang="en-AU" sz="1000" dirty="0" smtClean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</a:rPr>
              <a:t>apid </a:t>
            </a:r>
            <a:r>
              <a:rPr lang="en-AU" sz="1000" dirty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</a:rPr>
              <a:t>death </a:t>
            </a:r>
            <a:endParaRPr lang="en-AU" sz="1200" dirty="0">
              <a:solidFill>
                <a:srgbClr val="000000"/>
              </a:solidFill>
              <a:effectLst/>
              <a:latin typeface="+mn-lt"/>
              <a:ea typeface="SimSun" panose="02010600030101010101" pitchFamily="2" charset="-122"/>
            </a:endParaRPr>
          </a:p>
          <a:p>
            <a:pPr marL="450215" indent="-450215">
              <a:spcAft>
                <a:spcPts val="0"/>
              </a:spcAft>
            </a:pPr>
            <a:r>
              <a:rPr lang="en-AU" sz="1000" dirty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</a:rPr>
              <a:t>     </a:t>
            </a:r>
            <a:r>
              <a:rPr lang="en-AU" sz="1000" dirty="0" smtClean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</a:rPr>
              <a:t>   </a:t>
            </a:r>
            <a:r>
              <a:rPr lang="en-AU" sz="1000" dirty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</a:rPr>
              <a:t>13 </a:t>
            </a:r>
            <a:r>
              <a:rPr lang="en-AU" sz="1000" dirty="0">
                <a:solidFill>
                  <a:srgbClr val="000000"/>
                </a:solidFill>
                <a:latin typeface="+mn-lt"/>
                <a:ea typeface="SimSun" panose="02010600030101010101" pitchFamily="2" charset="-122"/>
              </a:rPr>
              <a:t>p</a:t>
            </a:r>
            <a:r>
              <a:rPr lang="en-AU" sz="1000" dirty="0" smtClean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</a:rPr>
              <a:t>rior participant</a:t>
            </a:r>
            <a:endParaRPr lang="en-AU" sz="1200" dirty="0">
              <a:solidFill>
                <a:srgbClr val="000000"/>
              </a:solidFill>
              <a:effectLst/>
              <a:latin typeface="+mn-lt"/>
              <a:ea typeface="SimSun" panose="02010600030101010101" pitchFamily="2" charset="-122"/>
            </a:endParaRPr>
          </a:p>
          <a:p>
            <a:pPr marL="450215" indent="-450215">
              <a:spcAft>
                <a:spcPts val="0"/>
              </a:spcAft>
            </a:pPr>
            <a:r>
              <a:rPr lang="en-AU" sz="1000" dirty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</a:rPr>
              <a:t>           1 </a:t>
            </a:r>
            <a:r>
              <a:rPr lang="en-AU" sz="1000" dirty="0" smtClean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</a:rPr>
              <a:t>&lt;</a:t>
            </a:r>
            <a:r>
              <a:rPr lang="en-AU" sz="1000" dirty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</a:rPr>
              <a:t>18 </a:t>
            </a:r>
            <a:r>
              <a:rPr lang="en-AU" sz="1000" dirty="0" err="1" smtClean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</a:rPr>
              <a:t>yr</a:t>
            </a:r>
            <a:endParaRPr lang="en-AU" sz="1200" dirty="0">
              <a:solidFill>
                <a:srgbClr val="000000"/>
              </a:solidFill>
              <a:effectLst/>
              <a:latin typeface="+mn-lt"/>
              <a:ea typeface="SimSun" panose="02010600030101010101" pitchFamily="2" charset="-122"/>
            </a:endParaRPr>
          </a:p>
          <a:p>
            <a:pPr>
              <a:spcAft>
                <a:spcPts val="0"/>
              </a:spcAft>
            </a:pPr>
            <a:r>
              <a:rPr lang="en-GB" sz="1000" dirty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</a:rPr>
              <a:t>  </a:t>
            </a:r>
            <a:r>
              <a:rPr lang="en-GB" sz="1000" dirty="0" smtClean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</a:rPr>
              <a:t>    </a:t>
            </a:r>
            <a:r>
              <a:rPr lang="en-GB" sz="1000" dirty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</a:rPr>
              <a:t>232 </a:t>
            </a:r>
            <a:r>
              <a:rPr lang="en-GB" sz="1000" dirty="0" smtClean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</a:rPr>
              <a:t>other </a:t>
            </a:r>
            <a:r>
              <a:rPr lang="en-GB" sz="1000" dirty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</a:rPr>
              <a:t>reasons</a:t>
            </a:r>
            <a:endParaRPr lang="en-AU" sz="1200" dirty="0">
              <a:solidFill>
                <a:srgbClr val="000000"/>
              </a:solidFill>
              <a:effectLst/>
              <a:latin typeface="+mn-lt"/>
              <a:ea typeface="SimSun" panose="02010600030101010101" pitchFamily="2" charset="-122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2806565" y="3534257"/>
            <a:ext cx="1440000" cy="190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36000" tIns="36000" rIns="36000" bIns="3600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AU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</a:t>
            </a:r>
            <a:r>
              <a:rPr lang="en-AU" sz="1000" b="1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</a:rPr>
              <a:t>2,604 </a:t>
            </a:r>
            <a:r>
              <a:rPr lang="en-AU" sz="1000" b="1" dirty="0" smtClean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</a:rPr>
              <a:t>excluded  </a:t>
            </a:r>
            <a:endParaRPr lang="en-AU" sz="1200" b="1" dirty="0">
              <a:solidFill>
                <a:srgbClr val="000000"/>
              </a:solidFill>
              <a:effectLst/>
              <a:latin typeface="+mj-lt"/>
              <a:ea typeface="SimSun" panose="02010600030101010101" pitchFamily="2" charset="-122"/>
            </a:endParaRPr>
          </a:p>
          <a:p>
            <a:pPr marL="450215" indent="-450215">
              <a:spcAft>
                <a:spcPts val="0"/>
              </a:spcAft>
            </a:pPr>
            <a:r>
              <a:rPr lang="en-AU" sz="10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</a:rPr>
              <a:t>    </a:t>
            </a:r>
            <a:r>
              <a:rPr lang="en-AU" sz="1000" dirty="0" smtClean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</a:rPr>
              <a:t>   </a:t>
            </a:r>
            <a:r>
              <a:rPr lang="en-AU" sz="10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</a:rPr>
              <a:t>430 </a:t>
            </a:r>
            <a:r>
              <a:rPr lang="en-AU" sz="1000" dirty="0">
                <a:solidFill>
                  <a:srgbClr val="000000"/>
                </a:solidFill>
                <a:latin typeface="+mj-lt"/>
                <a:ea typeface="SimSun" panose="02010600030101010101" pitchFamily="2" charset="-122"/>
              </a:rPr>
              <a:t>o</a:t>
            </a:r>
            <a:r>
              <a:rPr lang="en-AU" sz="1000" dirty="0" smtClean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</a:rPr>
              <a:t>ther condition</a:t>
            </a:r>
            <a:endParaRPr lang="en-AU" sz="1200" dirty="0">
              <a:solidFill>
                <a:srgbClr val="000000"/>
              </a:solidFill>
              <a:effectLst/>
              <a:latin typeface="+mj-lt"/>
              <a:ea typeface="SimSun" panose="02010600030101010101" pitchFamily="2" charset="-122"/>
            </a:endParaRPr>
          </a:p>
          <a:p>
            <a:pPr marL="450215" indent="-450215">
              <a:spcAft>
                <a:spcPts val="0"/>
              </a:spcAft>
            </a:pPr>
            <a:r>
              <a:rPr lang="en-AU" sz="10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</a:rPr>
              <a:t>     </a:t>
            </a:r>
            <a:r>
              <a:rPr lang="en-AU" sz="1000" dirty="0" smtClean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</a:rPr>
              <a:t>  </a:t>
            </a:r>
            <a:r>
              <a:rPr lang="en-AU" sz="10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</a:rPr>
              <a:t>452 </a:t>
            </a:r>
            <a:r>
              <a:rPr lang="en-AU" sz="1000" dirty="0" smtClean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</a:rPr>
              <a:t>long delay</a:t>
            </a:r>
            <a:endParaRPr lang="en-AU" sz="1200" dirty="0">
              <a:solidFill>
                <a:srgbClr val="000000"/>
              </a:solidFill>
              <a:effectLst/>
              <a:latin typeface="+mj-lt"/>
              <a:ea typeface="SimSun" panose="02010600030101010101" pitchFamily="2" charset="-122"/>
            </a:endParaRPr>
          </a:p>
          <a:p>
            <a:pPr marL="450215" indent="-450215">
              <a:spcAft>
                <a:spcPts val="0"/>
              </a:spcAft>
            </a:pPr>
            <a:r>
              <a:rPr lang="en-AU" sz="10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</a:rPr>
              <a:t>       492 </a:t>
            </a:r>
            <a:r>
              <a:rPr lang="en-AU" sz="1000" dirty="0" smtClean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</a:rPr>
              <a:t>not stroke</a:t>
            </a:r>
            <a:endParaRPr lang="en-AU" sz="1200" dirty="0">
              <a:solidFill>
                <a:srgbClr val="000000"/>
              </a:solidFill>
              <a:effectLst/>
              <a:latin typeface="+mj-lt"/>
              <a:ea typeface="SimSun" panose="02010600030101010101" pitchFamily="2" charset="-122"/>
            </a:endParaRPr>
          </a:p>
          <a:p>
            <a:pPr marL="450215" indent="-450215">
              <a:spcAft>
                <a:spcPts val="0"/>
              </a:spcAft>
            </a:pPr>
            <a:r>
              <a:rPr lang="en-AU" sz="10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</a:rPr>
              <a:t>       323 </a:t>
            </a:r>
            <a:r>
              <a:rPr lang="en-AU" sz="1000" dirty="0" smtClean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</a:rPr>
              <a:t>TIA</a:t>
            </a:r>
            <a:endParaRPr lang="en-AU" sz="1200" dirty="0">
              <a:solidFill>
                <a:srgbClr val="000000"/>
              </a:solidFill>
              <a:effectLst/>
              <a:latin typeface="+mj-lt"/>
              <a:ea typeface="SimSun" panose="02010600030101010101" pitchFamily="2" charset="-122"/>
            </a:endParaRPr>
          </a:p>
          <a:p>
            <a:pPr>
              <a:spcAft>
                <a:spcPts val="0"/>
              </a:spcAft>
            </a:pPr>
            <a:r>
              <a:rPr lang="en-AU" sz="10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</a:rPr>
              <a:t>       240 </a:t>
            </a:r>
            <a:r>
              <a:rPr lang="en-AU" sz="1000" dirty="0">
                <a:solidFill>
                  <a:srgbClr val="000000"/>
                </a:solidFill>
                <a:latin typeface="+mj-lt"/>
                <a:ea typeface="SimSun" panose="02010600030101010101" pitchFamily="2" charset="-122"/>
              </a:rPr>
              <a:t>r</a:t>
            </a:r>
            <a:r>
              <a:rPr lang="en-AU" sz="1000" dirty="0" smtClean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</a:rPr>
              <a:t>efusal</a:t>
            </a:r>
            <a:endParaRPr lang="en-AU" sz="1200" dirty="0">
              <a:solidFill>
                <a:srgbClr val="000000"/>
              </a:solidFill>
              <a:effectLst/>
              <a:latin typeface="+mj-lt"/>
              <a:ea typeface="SimSun" panose="02010600030101010101" pitchFamily="2" charset="-122"/>
            </a:endParaRPr>
          </a:p>
          <a:p>
            <a:pPr marL="450215" indent="-450215">
              <a:spcAft>
                <a:spcPts val="0"/>
              </a:spcAft>
            </a:pPr>
            <a:r>
              <a:rPr lang="en-AU" sz="10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</a:rPr>
              <a:t>       469 </a:t>
            </a:r>
            <a:r>
              <a:rPr lang="en-AU" sz="1000" dirty="0">
                <a:solidFill>
                  <a:srgbClr val="000000"/>
                </a:solidFill>
                <a:latin typeface="+mj-lt"/>
                <a:ea typeface="SimSun" panose="02010600030101010101" pitchFamily="2" charset="-122"/>
              </a:rPr>
              <a:t>r</a:t>
            </a:r>
            <a:r>
              <a:rPr lang="en-AU" sz="1000" dirty="0" smtClean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</a:rPr>
              <a:t>apid transfer</a:t>
            </a:r>
            <a:endParaRPr lang="en-AU" sz="1200" dirty="0">
              <a:solidFill>
                <a:srgbClr val="000000"/>
              </a:solidFill>
              <a:effectLst/>
              <a:latin typeface="+mj-lt"/>
              <a:ea typeface="SimSun" panose="02010600030101010101" pitchFamily="2" charset="-122"/>
            </a:endParaRPr>
          </a:p>
          <a:p>
            <a:pPr marL="450215" indent="-450215">
              <a:spcAft>
                <a:spcPts val="0"/>
              </a:spcAft>
            </a:pPr>
            <a:r>
              <a:rPr lang="en-AU" sz="10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</a:rPr>
              <a:t>         15 </a:t>
            </a:r>
            <a:r>
              <a:rPr lang="en-AU" sz="1000" dirty="0">
                <a:solidFill>
                  <a:srgbClr val="000000"/>
                </a:solidFill>
                <a:latin typeface="+mj-lt"/>
                <a:ea typeface="SimSun" panose="02010600030101010101" pitchFamily="2" charset="-122"/>
              </a:rPr>
              <a:t>o</a:t>
            </a:r>
            <a:r>
              <a:rPr lang="en-AU" sz="1000" dirty="0" smtClean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</a:rPr>
              <a:t>ther research</a:t>
            </a:r>
            <a:endParaRPr lang="en-AU" sz="1200" dirty="0">
              <a:solidFill>
                <a:srgbClr val="000000"/>
              </a:solidFill>
              <a:effectLst/>
              <a:latin typeface="+mj-lt"/>
              <a:ea typeface="SimSun" panose="02010600030101010101" pitchFamily="2" charset="-122"/>
            </a:endParaRPr>
          </a:p>
          <a:p>
            <a:pPr>
              <a:spcAft>
                <a:spcPts val="0"/>
              </a:spcAft>
            </a:pPr>
            <a:r>
              <a:rPr lang="en-AU" sz="10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</a:rPr>
              <a:t>         37 </a:t>
            </a:r>
            <a:r>
              <a:rPr lang="en-AU" sz="1000" dirty="0" smtClean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</a:rPr>
              <a:t>rapid </a:t>
            </a:r>
            <a:r>
              <a:rPr lang="en-AU" sz="10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</a:rPr>
              <a:t>death </a:t>
            </a:r>
            <a:endParaRPr lang="en-AU" sz="1200" dirty="0">
              <a:solidFill>
                <a:srgbClr val="000000"/>
              </a:solidFill>
              <a:effectLst/>
              <a:latin typeface="+mj-lt"/>
              <a:ea typeface="SimSun" panose="02010600030101010101" pitchFamily="2" charset="-122"/>
            </a:endParaRPr>
          </a:p>
          <a:p>
            <a:pPr marL="450215" indent="-450215">
              <a:spcAft>
                <a:spcPts val="0"/>
              </a:spcAft>
            </a:pPr>
            <a:r>
              <a:rPr lang="en-AU" sz="10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</a:rPr>
              <a:t>         26 </a:t>
            </a:r>
            <a:r>
              <a:rPr lang="en-AU" sz="1000" dirty="0" smtClean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</a:rPr>
              <a:t>prior participant</a:t>
            </a:r>
            <a:endParaRPr lang="en-AU" sz="1200" dirty="0">
              <a:solidFill>
                <a:srgbClr val="000000"/>
              </a:solidFill>
              <a:effectLst/>
              <a:latin typeface="+mj-lt"/>
              <a:ea typeface="SimSun" panose="02010600030101010101" pitchFamily="2" charset="-122"/>
            </a:endParaRPr>
          </a:p>
          <a:p>
            <a:pPr>
              <a:spcAft>
                <a:spcPts val="0"/>
              </a:spcAft>
            </a:pPr>
            <a:r>
              <a:rPr lang="en-GB" sz="10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</a:rPr>
              <a:t>       120 </a:t>
            </a:r>
            <a:r>
              <a:rPr lang="en-GB" sz="1000" dirty="0" smtClean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</a:rPr>
              <a:t>other </a:t>
            </a:r>
            <a:r>
              <a:rPr lang="en-GB" sz="10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</a:rPr>
              <a:t>reasons</a:t>
            </a:r>
            <a:endParaRPr lang="en-AU" sz="1200" dirty="0">
              <a:solidFill>
                <a:srgbClr val="000000"/>
              </a:solidFill>
              <a:effectLst/>
              <a:latin typeface="+mj-lt"/>
              <a:ea typeface="SimSun" panose="02010600030101010101" pitchFamily="2" charset="-122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4652508" y="3554720"/>
            <a:ext cx="1440000" cy="190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36000" tIns="36000" rIns="36000" bIns="3600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AU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</a:t>
            </a:r>
            <a:r>
              <a:rPr lang="en-AU" sz="1000" b="1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</a:rPr>
              <a:t>2,513 </a:t>
            </a:r>
            <a:r>
              <a:rPr lang="en-AU" sz="1000" b="1" dirty="0" smtClean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</a:rPr>
              <a:t>excluded  </a:t>
            </a:r>
            <a:endParaRPr lang="en-AU" sz="1200" b="1" dirty="0">
              <a:solidFill>
                <a:srgbClr val="000000"/>
              </a:solidFill>
              <a:effectLst/>
              <a:latin typeface="+mj-lt"/>
              <a:ea typeface="SimSun" panose="02010600030101010101" pitchFamily="2" charset="-122"/>
            </a:endParaRPr>
          </a:p>
          <a:p>
            <a:pPr marL="450215" indent="-450215">
              <a:spcAft>
                <a:spcPts val="0"/>
              </a:spcAft>
            </a:pPr>
            <a:r>
              <a:rPr lang="en-AU" sz="10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</a:rPr>
              <a:t>    </a:t>
            </a:r>
            <a:r>
              <a:rPr lang="en-AU" sz="1000" dirty="0" smtClean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</a:rPr>
              <a:t>   </a:t>
            </a:r>
            <a:r>
              <a:rPr lang="en-AU" sz="10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</a:rPr>
              <a:t>349 </a:t>
            </a:r>
            <a:r>
              <a:rPr lang="en-AU" sz="1000" dirty="0" smtClean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</a:rPr>
              <a:t>other </a:t>
            </a:r>
            <a:r>
              <a:rPr lang="en-AU" sz="10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</a:rPr>
              <a:t>condition</a:t>
            </a:r>
            <a:endParaRPr lang="en-AU" sz="1200" dirty="0">
              <a:solidFill>
                <a:srgbClr val="000000"/>
              </a:solidFill>
              <a:effectLst/>
              <a:latin typeface="+mj-lt"/>
              <a:ea typeface="SimSun" panose="02010600030101010101" pitchFamily="2" charset="-122"/>
            </a:endParaRPr>
          </a:p>
          <a:p>
            <a:pPr marL="450215" indent="-450215">
              <a:spcAft>
                <a:spcPts val="0"/>
              </a:spcAft>
            </a:pPr>
            <a:r>
              <a:rPr lang="en-AU" sz="10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</a:rPr>
              <a:t>     </a:t>
            </a:r>
            <a:r>
              <a:rPr lang="en-AU" sz="1000" dirty="0" smtClean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</a:rPr>
              <a:t>  </a:t>
            </a:r>
            <a:r>
              <a:rPr lang="en-AU" sz="10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</a:rPr>
              <a:t>398 </a:t>
            </a:r>
            <a:r>
              <a:rPr lang="en-AU" sz="1000" dirty="0" smtClean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</a:rPr>
              <a:t>long delay</a:t>
            </a:r>
            <a:endParaRPr lang="en-AU" sz="1200" dirty="0">
              <a:solidFill>
                <a:srgbClr val="000000"/>
              </a:solidFill>
              <a:effectLst/>
              <a:latin typeface="+mj-lt"/>
              <a:ea typeface="SimSun" panose="02010600030101010101" pitchFamily="2" charset="-122"/>
            </a:endParaRPr>
          </a:p>
          <a:p>
            <a:pPr marL="450215" indent="-450215">
              <a:spcAft>
                <a:spcPts val="0"/>
              </a:spcAft>
            </a:pPr>
            <a:r>
              <a:rPr lang="en-AU" sz="10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</a:rPr>
              <a:t>       442 </a:t>
            </a:r>
            <a:r>
              <a:rPr lang="en-AU" sz="1000" dirty="0" smtClean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</a:rPr>
              <a:t>not </a:t>
            </a:r>
            <a:r>
              <a:rPr lang="en-AU" sz="10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</a:rPr>
              <a:t>stroke</a:t>
            </a:r>
            <a:endParaRPr lang="en-AU" sz="1200" dirty="0">
              <a:solidFill>
                <a:srgbClr val="000000"/>
              </a:solidFill>
              <a:effectLst/>
              <a:latin typeface="+mj-lt"/>
              <a:ea typeface="SimSun" panose="02010600030101010101" pitchFamily="2" charset="-122"/>
            </a:endParaRPr>
          </a:p>
          <a:p>
            <a:pPr marL="450215" indent="-450215">
              <a:spcAft>
                <a:spcPts val="0"/>
              </a:spcAft>
            </a:pPr>
            <a:r>
              <a:rPr lang="en-AU" sz="10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</a:rPr>
              <a:t>       358 </a:t>
            </a:r>
            <a:r>
              <a:rPr lang="en-AU" sz="1000" dirty="0" smtClean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</a:rPr>
              <a:t>TIA</a:t>
            </a:r>
            <a:endParaRPr lang="en-AU" sz="1200" dirty="0">
              <a:solidFill>
                <a:srgbClr val="000000"/>
              </a:solidFill>
              <a:effectLst/>
              <a:latin typeface="+mj-lt"/>
              <a:ea typeface="SimSun" panose="02010600030101010101" pitchFamily="2" charset="-122"/>
            </a:endParaRPr>
          </a:p>
          <a:p>
            <a:pPr>
              <a:spcAft>
                <a:spcPts val="0"/>
              </a:spcAft>
            </a:pPr>
            <a:r>
              <a:rPr lang="en-AU" sz="10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</a:rPr>
              <a:t>       294 </a:t>
            </a:r>
            <a:r>
              <a:rPr lang="en-AU" sz="1000" dirty="0" smtClean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</a:rPr>
              <a:t>refusal</a:t>
            </a:r>
            <a:endParaRPr lang="en-AU" sz="1200" dirty="0">
              <a:solidFill>
                <a:srgbClr val="000000"/>
              </a:solidFill>
              <a:effectLst/>
              <a:latin typeface="+mj-lt"/>
              <a:ea typeface="SimSun" panose="02010600030101010101" pitchFamily="2" charset="-122"/>
            </a:endParaRPr>
          </a:p>
          <a:p>
            <a:pPr marL="450215" indent="-450215">
              <a:spcAft>
                <a:spcPts val="0"/>
              </a:spcAft>
            </a:pPr>
            <a:r>
              <a:rPr lang="en-AU" sz="10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</a:rPr>
              <a:t>       332 </a:t>
            </a:r>
            <a:r>
              <a:rPr lang="en-AU" sz="1000" dirty="0" smtClean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</a:rPr>
              <a:t>rapid transfer</a:t>
            </a:r>
            <a:endParaRPr lang="en-AU" sz="1200" dirty="0">
              <a:solidFill>
                <a:srgbClr val="000000"/>
              </a:solidFill>
              <a:effectLst/>
              <a:latin typeface="+mj-lt"/>
              <a:ea typeface="SimSun" panose="02010600030101010101" pitchFamily="2" charset="-122"/>
            </a:endParaRPr>
          </a:p>
          <a:p>
            <a:pPr marL="450215" indent="-450215">
              <a:spcAft>
                <a:spcPts val="0"/>
              </a:spcAft>
            </a:pPr>
            <a:r>
              <a:rPr lang="en-AU" sz="10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</a:rPr>
              <a:t>         32 </a:t>
            </a:r>
            <a:r>
              <a:rPr lang="en-AU" sz="1000" dirty="0" smtClean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</a:rPr>
              <a:t>other research</a:t>
            </a:r>
            <a:endParaRPr lang="en-AU" sz="1200" dirty="0">
              <a:solidFill>
                <a:srgbClr val="000000"/>
              </a:solidFill>
              <a:effectLst/>
              <a:latin typeface="+mj-lt"/>
              <a:ea typeface="SimSun" panose="02010600030101010101" pitchFamily="2" charset="-122"/>
            </a:endParaRPr>
          </a:p>
          <a:p>
            <a:pPr>
              <a:spcAft>
                <a:spcPts val="0"/>
              </a:spcAft>
            </a:pPr>
            <a:r>
              <a:rPr lang="en-AU" sz="10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</a:rPr>
              <a:t>         40 </a:t>
            </a:r>
            <a:r>
              <a:rPr lang="en-AU" sz="1000" dirty="0" smtClean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</a:rPr>
              <a:t>rapid </a:t>
            </a:r>
            <a:r>
              <a:rPr lang="en-AU" sz="10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</a:rPr>
              <a:t>death </a:t>
            </a:r>
            <a:endParaRPr lang="en-AU" sz="1200" dirty="0">
              <a:solidFill>
                <a:srgbClr val="000000"/>
              </a:solidFill>
              <a:effectLst/>
              <a:latin typeface="+mj-lt"/>
              <a:ea typeface="SimSun" panose="02010600030101010101" pitchFamily="2" charset="-122"/>
            </a:endParaRPr>
          </a:p>
          <a:p>
            <a:pPr marL="450215" indent="-450215">
              <a:spcAft>
                <a:spcPts val="0"/>
              </a:spcAft>
            </a:pPr>
            <a:r>
              <a:rPr lang="en-AU" sz="10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</a:rPr>
              <a:t>         17 </a:t>
            </a:r>
            <a:r>
              <a:rPr lang="en-AU" sz="1000" dirty="0" smtClean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</a:rPr>
              <a:t>prior participant</a:t>
            </a:r>
            <a:endParaRPr lang="en-AU" sz="1200" dirty="0">
              <a:solidFill>
                <a:srgbClr val="000000"/>
              </a:solidFill>
              <a:effectLst/>
              <a:latin typeface="+mj-lt"/>
              <a:ea typeface="SimSun" panose="02010600030101010101" pitchFamily="2" charset="-122"/>
            </a:endParaRPr>
          </a:p>
          <a:p>
            <a:pPr marL="450215" indent="-450215">
              <a:spcAft>
                <a:spcPts val="0"/>
              </a:spcAft>
            </a:pPr>
            <a:r>
              <a:rPr lang="en-AU" sz="10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</a:rPr>
              <a:t>           1 </a:t>
            </a:r>
            <a:r>
              <a:rPr lang="en-AU" sz="1000" dirty="0" smtClean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</a:rPr>
              <a:t>&lt;</a:t>
            </a:r>
            <a:r>
              <a:rPr lang="en-AU" sz="10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</a:rPr>
              <a:t>18 </a:t>
            </a:r>
            <a:r>
              <a:rPr lang="en-AU" sz="1000" dirty="0" err="1" smtClean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</a:rPr>
              <a:t>yr</a:t>
            </a:r>
            <a:endParaRPr lang="en-AU" sz="1200" dirty="0">
              <a:solidFill>
                <a:srgbClr val="000000"/>
              </a:solidFill>
              <a:effectLst/>
              <a:latin typeface="+mj-lt"/>
              <a:ea typeface="SimSun" panose="02010600030101010101" pitchFamily="2" charset="-122"/>
            </a:endParaRPr>
          </a:p>
          <a:p>
            <a:pPr>
              <a:spcAft>
                <a:spcPts val="0"/>
              </a:spcAft>
            </a:pPr>
            <a:r>
              <a:rPr lang="en-GB" sz="10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</a:rPr>
              <a:t>       250 </a:t>
            </a:r>
            <a:r>
              <a:rPr lang="en-GB" sz="1000" dirty="0" smtClean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</a:rPr>
              <a:t>other </a:t>
            </a:r>
            <a:r>
              <a:rPr lang="en-GB" sz="10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</a:rPr>
              <a:t>reasons</a:t>
            </a:r>
            <a:endParaRPr lang="en-AU" sz="1200" dirty="0">
              <a:solidFill>
                <a:srgbClr val="000000"/>
              </a:solidFill>
              <a:effectLst/>
              <a:latin typeface="+mj-lt"/>
              <a:ea typeface="SimSun" panose="02010600030101010101" pitchFamily="2" charset="-122"/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7207358" y="3524731"/>
            <a:ext cx="1440000" cy="190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36000" tIns="36000" rIns="36000" bIns="3600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AU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</a:t>
            </a:r>
            <a:r>
              <a:rPr lang="en-AU" sz="1000" b="1" dirty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</a:rPr>
              <a:t>2,860 </a:t>
            </a:r>
            <a:r>
              <a:rPr lang="en-AU" sz="1000" b="1" dirty="0" smtClean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</a:rPr>
              <a:t>excluded  </a:t>
            </a:r>
            <a:endParaRPr lang="en-AU" sz="1200" b="1" dirty="0">
              <a:solidFill>
                <a:srgbClr val="000000"/>
              </a:solidFill>
              <a:effectLst/>
              <a:latin typeface="+mn-lt"/>
              <a:ea typeface="SimSun" panose="02010600030101010101" pitchFamily="2" charset="-122"/>
            </a:endParaRPr>
          </a:p>
          <a:p>
            <a:pPr marL="450215" indent="-450215">
              <a:spcAft>
                <a:spcPts val="0"/>
              </a:spcAft>
            </a:pPr>
            <a:r>
              <a:rPr lang="en-AU" sz="1000" dirty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</a:rPr>
              <a:t>    </a:t>
            </a:r>
            <a:r>
              <a:rPr lang="en-AU" sz="1000" dirty="0" smtClean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</a:rPr>
              <a:t>  </a:t>
            </a:r>
            <a:r>
              <a:rPr lang="en-AU" sz="1000" dirty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</a:rPr>
              <a:t>570 </a:t>
            </a:r>
            <a:r>
              <a:rPr lang="en-AU" sz="1000" dirty="0" smtClean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</a:rPr>
              <a:t>other condition</a:t>
            </a:r>
            <a:endParaRPr lang="en-AU" sz="1200" dirty="0">
              <a:solidFill>
                <a:srgbClr val="000000"/>
              </a:solidFill>
              <a:effectLst/>
              <a:latin typeface="+mn-lt"/>
              <a:ea typeface="SimSun" panose="02010600030101010101" pitchFamily="2" charset="-122"/>
            </a:endParaRPr>
          </a:p>
          <a:p>
            <a:pPr marL="450215" indent="-450215">
              <a:spcAft>
                <a:spcPts val="0"/>
              </a:spcAft>
            </a:pPr>
            <a:r>
              <a:rPr lang="en-AU" sz="1000" dirty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</a:rPr>
              <a:t>  </a:t>
            </a:r>
            <a:r>
              <a:rPr lang="en-AU" sz="1000" dirty="0" smtClean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</a:rPr>
              <a:t>    </a:t>
            </a:r>
            <a:r>
              <a:rPr lang="en-AU" sz="1000" dirty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</a:rPr>
              <a:t>374 </a:t>
            </a:r>
            <a:r>
              <a:rPr lang="en-AU" sz="1000" dirty="0" smtClean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</a:rPr>
              <a:t>long delay</a:t>
            </a:r>
            <a:endParaRPr lang="en-AU" sz="1200" dirty="0">
              <a:solidFill>
                <a:srgbClr val="000000"/>
              </a:solidFill>
              <a:effectLst/>
              <a:latin typeface="+mn-lt"/>
              <a:ea typeface="SimSun" panose="02010600030101010101" pitchFamily="2" charset="-122"/>
            </a:endParaRPr>
          </a:p>
          <a:p>
            <a:pPr marL="450215" indent="-450215">
              <a:spcAft>
                <a:spcPts val="0"/>
              </a:spcAft>
            </a:pPr>
            <a:r>
              <a:rPr lang="en-AU" sz="1000" dirty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</a:rPr>
              <a:t>  </a:t>
            </a:r>
            <a:r>
              <a:rPr lang="en-AU" sz="1000" dirty="0" smtClean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</a:rPr>
              <a:t>    </a:t>
            </a:r>
            <a:r>
              <a:rPr lang="en-AU" sz="1000" dirty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</a:rPr>
              <a:t>474 </a:t>
            </a:r>
            <a:r>
              <a:rPr lang="en-AU" sz="1000" dirty="0" smtClean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</a:rPr>
              <a:t>not stroke</a:t>
            </a:r>
            <a:endParaRPr lang="en-AU" sz="1200" dirty="0">
              <a:solidFill>
                <a:srgbClr val="000000"/>
              </a:solidFill>
              <a:effectLst/>
              <a:latin typeface="+mn-lt"/>
              <a:ea typeface="SimSun" panose="02010600030101010101" pitchFamily="2" charset="-122"/>
            </a:endParaRPr>
          </a:p>
          <a:p>
            <a:pPr marL="450215" indent="-450215">
              <a:spcAft>
                <a:spcPts val="0"/>
              </a:spcAft>
            </a:pPr>
            <a:r>
              <a:rPr lang="en-AU" sz="1000" dirty="0" smtClean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</a:rPr>
              <a:t>      399 TIA</a:t>
            </a:r>
            <a:endParaRPr lang="en-AU" sz="1200" dirty="0">
              <a:solidFill>
                <a:srgbClr val="000000"/>
              </a:solidFill>
              <a:effectLst/>
              <a:latin typeface="+mn-lt"/>
              <a:ea typeface="SimSun" panose="02010600030101010101" pitchFamily="2" charset="-122"/>
            </a:endParaRPr>
          </a:p>
          <a:p>
            <a:pPr>
              <a:spcAft>
                <a:spcPts val="0"/>
              </a:spcAft>
            </a:pPr>
            <a:r>
              <a:rPr lang="en-AU" sz="1000" dirty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</a:rPr>
              <a:t>    </a:t>
            </a:r>
            <a:r>
              <a:rPr lang="en-AU" sz="1000" dirty="0" smtClean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</a:rPr>
              <a:t>  </a:t>
            </a:r>
            <a:r>
              <a:rPr lang="en-AU" sz="1000" dirty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</a:rPr>
              <a:t>338 </a:t>
            </a:r>
            <a:r>
              <a:rPr lang="en-AU" sz="1000" dirty="0">
                <a:solidFill>
                  <a:srgbClr val="000000"/>
                </a:solidFill>
                <a:latin typeface="+mn-lt"/>
                <a:ea typeface="SimSun" panose="02010600030101010101" pitchFamily="2" charset="-122"/>
              </a:rPr>
              <a:t>r</a:t>
            </a:r>
            <a:r>
              <a:rPr lang="en-AU" sz="1000" dirty="0" smtClean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</a:rPr>
              <a:t>efusal</a:t>
            </a:r>
            <a:endParaRPr lang="en-AU" sz="1200" dirty="0">
              <a:solidFill>
                <a:srgbClr val="000000"/>
              </a:solidFill>
              <a:effectLst/>
              <a:latin typeface="+mn-lt"/>
              <a:ea typeface="SimSun" panose="02010600030101010101" pitchFamily="2" charset="-122"/>
            </a:endParaRPr>
          </a:p>
          <a:p>
            <a:pPr marL="450215" indent="-450215">
              <a:spcAft>
                <a:spcPts val="0"/>
              </a:spcAft>
            </a:pPr>
            <a:r>
              <a:rPr lang="en-AU" sz="1000" dirty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</a:rPr>
              <a:t>    </a:t>
            </a:r>
            <a:r>
              <a:rPr lang="en-AU" sz="1000" dirty="0" smtClean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</a:rPr>
              <a:t>  </a:t>
            </a:r>
            <a:r>
              <a:rPr lang="en-AU" sz="1000" dirty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</a:rPr>
              <a:t>438 </a:t>
            </a:r>
            <a:r>
              <a:rPr lang="en-AU" sz="1000" dirty="0" smtClean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</a:rPr>
              <a:t>rapid transfer</a:t>
            </a:r>
            <a:endParaRPr lang="en-AU" sz="1200" dirty="0">
              <a:solidFill>
                <a:srgbClr val="000000"/>
              </a:solidFill>
              <a:effectLst/>
              <a:latin typeface="+mn-lt"/>
              <a:ea typeface="SimSun" panose="02010600030101010101" pitchFamily="2" charset="-122"/>
            </a:endParaRPr>
          </a:p>
          <a:p>
            <a:pPr marL="450215" indent="-450215">
              <a:spcAft>
                <a:spcPts val="0"/>
              </a:spcAft>
            </a:pPr>
            <a:r>
              <a:rPr lang="en-AU" sz="1000" dirty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</a:rPr>
              <a:t>      </a:t>
            </a:r>
            <a:r>
              <a:rPr lang="en-AU" sz="1000" dirty="0" smtClean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</a:rPr>
              <a:t>  </a:t>
            </a:r>
            <a:r>
              <a:rPr lang="en-AU" sz="1000" dirty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</a:rPr>
              <a:t>12 </a:t>
            </a:r>
            <a:r>
              <a:rPr lang="en-AU" sz="1000" dirty="0" smtClean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</a:rPr>
              <a:t>other research</a:t>
            </a:r>
            <a:endParaRPr lang="en-AU" sz="1200" dirty="0">
              <a:solidFill>
                <a:srgbClr val="000000"/>
              </a:solidFill>
              <a:effectLst/>
              <a:latin typeface="+mn-lt"/>
              <a:ea typeface="SimSun" panose="02010600030101010101" pitchFamily="2" charset="-122"/>
            </a:endParaRPr>
          </a:p>
          <a:p>
            <a:pPr>
              <a:spcAft>
                <a:spcPts val="0"/>
              </a:spcAft>
            </a:pPr>
            <a:r>
              <a:rPr lang="en-AU" sz="1000" dirty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</a:rPr>
              <a:t>      </a:t>
            </a:r>
            <a:r>
              <a:rPr lang="en-AU" sz="1000" dirty="0" smtClean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</a:rPr>
              <a:t>  </a:t>
            </a:r>
            <a:r>
              <a:rPr lang="en-AU" sz="1000" dirty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</a:rPr>
              <a:t>21 </a:t>
            </a:r>
            <a:r>
              <a:rPr lang="en-AU" sz="1000" dirty="0" smtClean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</a:rPr>
              <a:t>rapid </a:t>
            </a:r>
            <a:r>
              <a:rPr lang="en-AU" sz="1000" dirty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</a:rPr>
              <a:t>death </a:t>
            </a:r>
            <a:endParaRPr lang="en-AU" sz="1200" dirty="0">
              <a:solidFill>
                <a:srgbClr val="000000"/>
              </a:solidFill>
              <a:effectLst/>
              <a:latin typeface="+mn-lt"/>
              <a:ea typeface="SimSun" panose="02010600030101010101" pitchFamily="2" charset="-122"/>
            </a:endParaRPr>
          </a:p>
          <a:p>
            <a:pPr marL="450215" indent="-450215">
              <a:spcAft>
                <a:spcPts val="0"/>
              </a:spcAft>
            </a:pPr>
            <a:r>
              <a:rPr lang="en-AU" sz="1000" dirty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</a:rPr>
              <a:t>      </a:t>
            </a:r>
            <a:r>
              <a:rPr lang="en-AU" sz="1000" dirty="0" smtClean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</a:rPr>
              <a:t>  </a:t>
            </a:r>
            <a:r>
              <a:rPr lang="en-AU" sz="1000" dirty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</a:rPr>
              <a:t>17 </a:t>
            </a:r>
            <a:r>
              <a:rPr lang="en-AU" sz="1000" dirty="0" smtClean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</a:rPr>
              <a:t>prior </a:t>
            </a:r>
            <a:r>
              <a:rPr lang="en-AU" sz="1000" dirty="0" err="1" smtClean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</a:rPr>
              <a:t>participiant</a:t>
            </a:r>
            <a:endParaRPr lang="en-AU" sz="1200" dirty="0">
              <a:solidFill>
                <a:srgbClr val="000000"/>
              </a:solidFill>
              <a:effectLst/>
              <a:latin typeface="+mn-lt"/>
              <a:ea typeface="SimSun" panose="02010600030101010101" pitchFamily="2" charset="-122"/>
            </a:endParaRPr>
          </a:p>
          <a:p>
            <a:pPr marL="450215" indent="-450215">
              <a:spcAft>
                <a:spcPts val="0"/>
              </a:spcAft>
            </a:pPr>
            <a:r>
              <a:rPr lang="en-AU" sz="1000" dirty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</a:rPr>
              <a:t>  </a:t>
            </a:r>
            <a:r>
              <a:rPr lang="en-AU" sz="1000" dirty="0" smtClean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</a:rPr>
              <a:t>    </a:t>
            </a:r>
            <a:r>
              <a:rPr lang="en-GB" sz="1000" dirty="0" smtClean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</a:rPr>
              <a:t>217 other </a:t>
            </a:r>
            <a:r>
              <a:rPr lang="en-GB" sz="1000" dirty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</a:rPr>
              <a:t>reasons</a:t>
            </a:r>
            <a:endParaRPr lang="en-AU" sz="1200" dirty="0">
              <a:solidFill>
                <a:srgbClr val="000000"/>
              </a:solidFill>
              <a:effectLst/>
              <a:latin typeface="+mn-lt"/>
              <a:ea typeface="SimSun" panose="02010600030101010101" pitchFamily="2" charset="-122"/>
            </a:endParaRPr>
          </a:p>
        </p:txBody>
      </p:sp>
      <p:sp>
        <p:nvSpPr>
          <p:cNvPr id="47" name="Rectangle 102"/>
          <p:cNvSpPr>
            <a:spLocks noChangeArrowheads="1"/>
          </p:cNvSpPr>
          <p:nvPr/>
        </p:nvSpPr>
        <p:spPr bwMode="auto">
          <a:xfrm>
            <a:off x="4594857" y="6423633"/>
            <a:ext cx="2088000" cy="28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36000" rIns="91440" bIns="3600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200"/>
              </a:spcAft>
            </a:pPr>
            <a:r>
              <a:rPr lang="en-CA" sz="14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2,665 (88%) for analysis</a:t>
            </a:r>
            <a:endParaRPr lang="en-US" sz="1400" b="1" dirty="0" smtClean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8" name="Rectangle 96"/>
          <p:cNvSpPr>
            <a:spLocks noChangeArrowheads="1"/>
          </p:cNvSpPr>
          <p:nvPr/>
        </p:nvSpPr>
        <p:spPr bwMode="auto">
          <a:xfrm>
            <a:off x="6881665" y="6423633"/>
            <a:ext cx="2088000" cy="28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36000" rIns="91440" bIns="3600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200"/>
              </a:spcAft>
            </a:pPr>
            <a:r>
              <a:rPr lang="en-CA" sz="14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2,173 (89%) for analysis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1933539" y="3011018"/>
            <a:ext cx="0" cy="342000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2606452" y="3014826"/>
            <a:ext cx="0" cy="342000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6315050" y="2993286"/>
            <a:ext cx="0" cy="342000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6975723" y="3006255"/>
            <a:ext cx="0" cy="342000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975657" y="3141917"/>
            <a:ext cx="1080000" cy="25736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36000" tIns="36000" rIns="36000" bIns="36000" anchor="ctr" anchorCtr="1" upright="1">
            <a:spAutoFit/>
          </a:bodyPr>
          <a:lstStyle/>
          <a:p>
            <a:pPr algn="ctr">
              <a:spcAft>
                <a:spcPts val="0"/>
              </a:spcAft>
            </a:pPr>
            <a:r>
              <a:rPr lang="en-AU" sz="1200" b="1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</a:rPr>
              <a:t>6,407 </a:t>
            </a:r>
            <a:r>
              <a:rPr lang="en-AU" sz="1200" b="1" dirty="0" smtClean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</a:rPr>
              <a:t>screened</a:t>
            </a:r>
            <a:endParaRPr lang="en-AU" sz="1200" b="1" dirty="0">
              <a:solidFill>
                <a:srgbClr val="000000"/>
              </a:solidFill>
              <a:effectLst/>
              <a:latin typeface="+mj-lt"/>
              <a:ea typeface="SimSun" panose="02010600030101010101" pitchFamily="2" charset="-122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2325877" y="3149430"/>
            <a:ext cx="1080000" cy="2573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36000" tIns="36000" rIns="36000" bIns="36000" anchor="ctr" anchorCtr="1" upright="1">
            <a:spAutoFit/>
          </a:bodyPr>
          <a:lstStyle/>
          <a:p>
            <a:pPr algn="ctr">
              <a:spcAft>
                <a:spcPts val="0"/>
              </a:spcAft>
            </a:pPr>
            <a:r>
              <a:rPr lang="en-AU" sz="1200" b="1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</a:rPr>
              <a:t>5,371 </a:t>
            </a:r>
            <a:r>
              <a:rPr lang="en-AU" sz="1200" b="1" dirty="0" smtClean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</a:rPr>
              <a:t>screened</a:t>
            </a:r>
            <a:endParaRPr lang="en-AU" sz="1200" b="1" dirty="0">
              <a:solidFill>
                <a:srgbClr val="000000"/>
              </a:solidFill>
              <a:effectLst/>
              <a:latin typeface="+mj-lt"/>
              <a:ea typeface="SimSun" panose="02010600030101010101" pitchFamily="2" charset="-122"/>
            </a:endParaRPr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1071374" y="5596480"/>
            <a:ext cx="1224000" cy="28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36000" tIns="36000" rIns="36000" bIns="36000" anchor="ctr" anchorCtr="1" upright="1">
            <a:spAutoFit/>
          </a:bodyPr>
          <a:lstStyle/>
          <a:p>
            <a:pPr algn="ctr">
              <a:spcAft>
                <a:spcPts val="0"/>
              </a:spcAft>
            </a:pPr>
            <a:r>
              <a:rPr lang="en-AU" sz="1400" b="1" dirty="0" smtClean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</a:rPr>
              <a:t>2,845 included</a:t>
            </a:r>
            <a:endParaRPr lang="en-AU" sz="1400" b="1" dirty="0">
              <a:solidFill>
                <a:srgbClr val="000000"/>
              </a:solidFill>
              <a:effectLst/>
              <a:latin typeface="+mj-lt"/>
              <a:ea typeface="SimSun" panose="02010600030101010101" pitchFamily="2" charset="-122"/>
            </a:endParaRPr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2383494" y="5603993"/>
            <a:ext cx="1224000" cy="28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36000" tIns="36000" rIns="36000" bIns="36000" anchor="ctr" anchorCtr="1" upright="1">
            <a:spAutoFit/>
          </a:bodyPr>
          <a:lstStyle/>
          <a:p>
            <a:pPr algn="ctr">
              <a:spcAft>
                <a:spcPts val="0"/>
              </a:spcAft>
            </a:pPr>
            <a:r>
              <a:rPr lang="en-AU" sz="1400" b="1" dirty="0" smtClean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</a:rPr>
              <a:t>2,767 included</a:t>
            </a:r>
            <a:endParaRPr lang="en-AU" sz="1400" b="1" dirty="0">
              <a:solidFill>
                <a:srgbClr val="000000"/>
              </a:solidFill>
              <a:effectLst/>
              <a:latin typeface="+mj-lt"/>
              <a:ea typeface="SimSun" panose="02010600030101010101" pitchFamily="2" charset="-122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6705722" y="3119074"/>
            <a:ext cx="1080000" cy="25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36000" tIns="36000" rIns="36000" bIns="36000" anchor="ctr" anchorCtr="1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AU" sz="1200" b="1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</a:rPr>
              <a:t>5,310 </a:t>
            </a:r>
            <a:r>
              <a:rPr lang="en-AU" sz="1200" b="1" dirty="0" smtClean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</a:rPr>
              <a:t>screened</a:t>
            </a:r>
            <a:r>
              <a:rPr lang="en-CA" sz="1200" b="1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</a:rPr>
              <a:t> </a:t>
            </a:r>
            <a:endParaRPr lang="en-AU" sz="1200" b="1" dirty="0">
              <a:solidFill>
                <a:srgbClr val="000000"/>
              </a:solidFill>
              <a:effectLst/>
              <a:latin typeface="+mj-lt"/>
              <a:ea typeface="SimSun" panose="02010600030101010101" pitchFamily="2" charset="-122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5390692" y="3119073"/>
            <a:ext cx="1080000" cy="25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36000" tIns="36000" rIns="36000" bIns="36000" anchor="ctr" anchorCtr="1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AU" sz="1200" b="1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</a:rPr>
              <a:t>5,545 </a:t>
            </a:r>
            <a:r>
              <a:rPr lang="en-AU" sz="1200" b="1" dirty="0" smtClean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</a:rPr>
              <a:t>screened</a:t>
            </a:r>
            <a:r>
              <a:rPr lang="en-CA" sz="1200" b="1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</a:rPr>
              <a:t> </a:t>
            </a:r>
            <a:endParaRPr lang="en-AU" sz="1200" b="1" dirty="0">
              <a:solidFill>
                <a:srgbClr val="000000"/>
              </a:solidFill>
              <a:effectLst/>
              <a:latin typeface="+mj-lt"/>
              <a:ea typeface="SimSun" panose="02010600030101010101" pitchFamily="2" charset="-122"/>
            </a:endParaRPr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5443351" y="5605652"/>
            <a:ext cx="1224000" cy="28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36000" tIns="36000" rIns="36000" bIns="36000" anchor="ctr" anchorCtr="1" upright="1">
            <a:spAutoFit/>
          </a:bodyPr>
          <a:lstStyle/>
          <a:p>
            <a:pPr algn="ctr">
              <a:spcAft>
                <a:spcPts val="0"/>
              </a:spcAft>
            </a:pPr>
            <a:r>
              <a:rPr lang="en-AU" sz="1400" b="1" dirty="0" smtClean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</a:rPr>
              <a:t>3,032 included</a:t>
            </a:r>
            <a:endParaRPr lang="en-AU" sz="1400" b="1" dirty="0">
              <a:solidFill>
                <a:srgbClr val="000000"/>
              </a:solidFill>
              <a:effectLst/>
              <a:latin typeface="+mj-lt"/>
              <a:ea typeface="SimSun" panose="02010600030101010101" pitchFamily="2" charset="-122"/>
            </a:endParaRPr>
          </a:p>
        </p:txBody>
      </p:sp>
      <p:sp>
        <p:nvSpPr>
          <p:cNvPr id="73" name="Rectangle 72"/>
          <p:cNvSpPr>
            <a:spLocks noChangeArrowheads="1"/>
          </p:cNvSpPr>
          <p:nvPr/>
        </p:nvSpPr>
        <p:spPr bwMode="auto">
          <a:xfrm>
            <a:off x="6774521" y="5613165"/>
            <a:ext cx="1224000" cy="28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36000" tIns="36000" rIns="36000" bIns="36000" anchor="ctr" anchorCtr="1" upright="1">
            <a:spAutoFit/>
          </a:bodyPr>
          <a:lstStyle/>
          <a:p>
            <a:pPr algn="ctr">
              <a:spcAft>
                <a:spcPts val="0"/>
              </a:spcAft>
            </a:pPr>
            <a:r>
              <a:rPr lang="en-AU" sz="1400" b="1" dirty="0" smtClean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</a:rPr>
              <a:t>2,450 included</a:t>
            </a:r>
            <a:endParaRPr lang="en-AU" sz="1400" b="1" dirty="0">
              <a:solidFill>
                <a:srgbClr val="000000"/>
              </a:solidFill>
              <a:effectLst/>
              <a:latin typeface="+mj-lt"/>
              <a:ea typeface="SimSun" panose="02010600030101010101" pitchFamily="2" charset="-122"/>
            </a:endParaRPr>
          </a:p>
        </p:txBody>
      </p:sp>
      <p:sp>
        <p:nvSpPr>
          <p:cNvPr id="74" name="Rectangle 23"/>
          <p:cNvSpPr>
            <a:spLocks noChangeArrowheads="1"/>
          </p:cNvSpPr>
          <p:nvPr/>
        </p:nvSpPr>
        <p:spPr bwMode="auto">
          <a:xfrm>
            <a:off x="188130" y="6024200"/>
            <a:ext cx="1023803" cy="2021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36000" tIns="36000" rIns="36000" bIns="36000" numCol="1" anchor="ctr" anchorCtr="1" compatLnSpc="1">
            <a:prstTxWarp prst="textNoShape">
              <a:avLst/>
            </a:prstTxWarp>
          </a:bodyPr>
          <a:lstStyle/>
          <a:p>
            <a:pPr>
              <a:spcAft>
                <a:spcPts val="200"/>
              </a:spcAft>
            </a:pPr>
            <a:r>
              <a:rPr lang="en-CA" sz="1200" dirty="0" smtClean="0">
                <a:solidFill>
                  <a:prstClr val="black"/>
                </a:solidFill>
                <a:latin typeface="+mj-lt"/>
                <a:cs typeface="Arial" pitchFamily="34" charset="0"/>
              </a:rPr>
              <a:t>344 excluded</a:t>
            </a:r>
          </a:p>
        </p:txBody>
      </p:sp>
      <p:cxnSp>
        <p:nvCxnSpPr>
          <p:cNvPr id="75" name="AutoShape 28"/>
          <p:cNvCxnSpPr>
            <a:cxnSpLocks noChangeShapeType="1"/>
          </p:cNvCxnSpPr>
          <p:nvPr/>
        </p:nvCxnSpPr>
        <p:spPr bwMode="auto">
          <a:xfrm rot="10800000">
            <a:off x="1211934" y="6135249"/>
            <a:ext cx="720154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6" name="Rectangle 23"/>
          <p:cNvSpPr>
            <a:spLocks noChangeArrowheads="1"/>
          </p:cNvSpPr>
          <p:nvPr/>
        </p:nvSpPr>
        <p:spPr bwMode="auto">
          <a:xfrm>
            <a:off x="4569353" y="6028963"/>
            <a:ext cx="1023803" cy="2021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36000" tIns="36000" rIns="36000" bIns="36000" numCol="1" anchor="ctr" anchorCtr="1" compatLnSpc="1">
            <a:prstTxWarp prst="textNoShape">
              <a:avLst/>
            </a:prstTxWarp>
          </a:bodyPr>
          <a:lstStyle/>
          <a:p>
            <a:pPr>
              <a:spcAft>
                <a:spcPts val="200"/>
              </a:spcAft>
            </a:pPr>
            <a:r>
              <a:rPr lang="en-CA" sz="1200" dirty="0" smtClean="0">
                <a:solidFill>
                  <a:prstClr val="black"/>
                </a:solidFill>
                <a:latin typeface="+mj-lt"/>
                <a:cs typeface="Arial" pitchFamily="34" charset="0"/>
              </a:rPr>
              <a:t>367 excluded</a:t>
            </a:r>
          </a:p>
        </p:txBody>
      </p:sp>
      <p:cxnSp>
        <p:nvCxnSpPr>
          <p:cNvPr id="77" name="AutoShape 28"/>
          <p:cNvCxnSpPr>
            <a:cxnSpLocks noChangeShapeType="1"/>
          </p:cNvCxnSpPr>
          <p:nvPr/>
        </p:nvCxnSpPr>
        <p:spPr bwMode="auto">
          <a:xfrm rot="10800000">
            <a:off x="5593157" y="6135249"/>
            <a:ext cx="720154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0" name="Rectangle 24"/>
          <p:cNvSpPr>
            <a:spLocks noChangeArrowheads="1"/>
          </p:cNvSpPr>
          <p:nvPr/>
        </p:nvSpPr>
        <p:spPr bwMode="auto">
          <a:xfrm>
            <a:off x="7699815" y="5994900"/>
            <a:ext cx="1057497" cy="25264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36000" tIns="36000" rIns="36000" bIns="36000" numCol="1" anchor="ctr" anchorCtr="1" compatLnSpc="1">
            <a:prstTxWarp prst="textNoShape">
              <a:avLst/>
            </a:prstTxWarp>
          </a:bodyPr>
          <a:lstStyle/>
          <a:p>
            <a:pPr>
              <a:spcAft>
                <a:spcPts val="200"/>
              </a:spcAft>
            </a:pPr>
            <a:r>
              <a:rPr lang="en-CA" sz="12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277 excluded</a:t>
            </a:r>
          </a:p>
        </p:txBody>
      </p:sp>
      <p:cxnSp>
        <p:nvCxnSpPr>
          <p:cNvPr id="81" name="AutoShape 33"/>
          <p:cNvCxnSpPr>
            <a:cxnSpLocks noChangeShapeType="1"/>
          </p:cNvCxnSpPr>
          <p:nvPr/>
        </p:nvCxnSpPr>
        <p:spPr bwMode="auto">
          <a:xfrm flipV="1">
            <a:off x="6978060" y="6132281"/>
            <a:ext cx="720154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2" name="Rectangle 24"/>
          <p:cNvSpPr>
            <a:spLocks noChangeArrowheads="1"/>
          </p:cNvSpPr>
          <p:nvPr/>
        </p:nvSpPr>
        <p:spPr bwMode="auto">
          <a:xfrm>
            <a:off x="3335305" y="6008926"/>
            <a:ext cx="1057497" cy="25264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36000" tIns="36000" rIns="36000" bIns="36000" numCol="1" anchor="ctr" anchorCtr="1" compatLnSpc="1">
            <a:prstTxWarp prst="textNoShape">
              <a:avLst/>
            </a:prstTxWarp>
          </a:bodyPr>
          <a:lstStyle/>
          <a:p>
            <a:pPr>
              <a:spcAft>
                <a:spcPts val="200"/>
              </a:spcAft>
            </a:pPr>
            <a:r>
              <a:rPr lang="en-CA" sz="12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370 excluded</a:t>
            </a:r>
          </a:p>
        </p:txBody>
      </p:sp>
      <p:cxnSp>
        <p:nvCxnSpPr>
          <p:cNvPr id="83" name="AutoShape 33"/>
          <p:cNvCxnSpPr>
            <a:cxnSpLocks noChangeShapeType="1"/>
          </p:cNvCxnSpPr>
          <p:nvPr/>
        </p:nvCxnSpPr>
        <p:spPr bwMode="auto">
          <a:xfrm flipV="1">
            <a:off x="2613550" y="6146307"/>
            <a:ext cx="720154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5" name="Straight Arrow Connector 84"/>
          <p:cNvCxnSpPr/>
          <p:nvPr/>
        </p:nvCxnSpPr>
        <p:spPr>
          <a:xfrm flipH="1">
            <a:off x="1708359" y="4479404"/>
            <a:ext cx="223730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H="1">
            <a:off x="6092508" y="4475212"/>
            <a:ext cx="216000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endCxn id="36" idx="1"/>
          </p:cNvCxnSpPr>
          <p:nvPr/>
        </p:nvCxnSpPr>
        <p:spPr>
          <a:xfrm>
            <a:off x="2613118" y="4488257"/>
            <a:ext cx="193447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6985248" y="4475212"/>
            <a:ext cx="216000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336751" y="2785067"/>
            <a:ext cx="1080000" cy="2514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36000" tIns="36000" rIns="36000" bIns="36000" anchor="ctr" anchorCtr="1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AU" sz="1400" b="1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</a:rPr>
              <a:t>56 </a:t>
            </a:r>
            <a:r>
              <a:rPr lang="en-AU" sz="1400" b="1" dirty="0" smtClean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</a:rPr>
              <a:t>sitting-up</a:t>
            </a:r>
            <a:endParaRPr lang="en-AU" sz="1400" b="1" dirty="0">
              <a:solidFill>
                <a:srgbClr val="000000"/>
              </a:solidFill>
              <a:effectLst/>
              <a:latin typeface="+mj-lt"/>
              <a:ea typeface="SimSun" panose="02010600030101010101" pitchFamily="2" charset="-122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060514" y="2778609"/>
            <a:ext cx="1080000" cy="2514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36000" tIns="36000" rIns="36000" bIns="36000" anchor="ctr" anchorCtr="1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AU" sz="1400" b="1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</a:rPr>
              <a:t>56 </a:t>
            </a:r>
            <a:r>
              <a:rPr lang="en-AU" sz="1400" b="1" dirty="0" smtClean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</a:rPr>
              <a:t>lying-flat</a:t>
            </a:r>
            <a:endParaRPr lang="en-AU" sz="1400" b="1" dirty="0">
              <a:solidFill>
                <a:srgbClr val="000000"/>
              </a:solidFill>
              <a:effectLst/>
              <a:latin typeface="+mj-lt"/>
              <a:ea typeface="SimSun" panose="02010600030101010101" pitchFamily="2" charset="-122"/>
            </a:endParaRPr>
          </a:p>
        </p:txBody>
      </p:sp>
      <p:sp>
        <p:nvSpPr>
          <p:cNvPr id="105" name="Title 1"/>
          <p:cNvSpPr txBox="1">
            <a:spLocks/>
          </p:cNvSpPr>
          <p:nvPr/>
        </p:nvSpPr>
        <p:spPr bwMode="auto">
          <a:xfrm>
            <a:off x="6618214" y="271138"/>
            <a:ext cx="2160000" cy="8794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AU" sz="1800" dirty="0" smtClean="0">
                <a:solidFill>
                  <a:schemeClr val="tx1"/>
                </a:solidFill>
                <a:cs typeface="Calibri" pitchFamily="34" charset="0"/>
              </a:rPr>
              <a:t/>
            </a:r>
            <a:br>
              <a:rPr lang="en-AU" sz="1800" dirty="0" smtClean="0">
                <a:solidFill>
                  <a:schemeClr val="tx1"/>
                </a:solidFill>
                <a:cs typeface="Calibri" pitchFamily="34" charset="0"/>
              </a:rPr>
            </a:br>
            <a:r>
              <a:rPr lang="en-AU" sz="1800" b="1" dirty="0" smtClean="0">
                <a:solidFill>
                  <a:schemeClr val="tx1"/>
                </a:solidFill>
                <a:cs typeface="Calibri" pitchFamily="34" charset="0"/>
              </a:rPr>
              <a:t>Review of sample size indicates retained 90% power </a:t>
            </a:r>
            <a:endParaRPr lang="en-AU" sz="1800" dirty="0">
              <a:solidFill>
                <a:schemeClr val="tx1"/>
              </a:solidFill>
              <a:cs typeface="Calibri" pitchFamily="34" charset="0"/>
            </a:endParaRPr>
          </a:p>
        </p:txBody>
      </p:sp>
      <p:sp>
        <p:nvSpPr>
          <p:cNvPr id="41" name="Curved Down Arrow 40"/>
          <p:cNvSpPr/>
          <p:nvPr/>
        </p:nvSpPr>
        <p:spPr>
          <a:xfrm>
            <a:off x="1708359" y="2550905"/>
            <a:ext cx="1340478" cy="227704"/>
          </a:xfrm>
          <a:prstGeom prst="curvedDownArrow">
            <a:avLst/>
          </a:prstGeom>
          <a:solidFill>
            <a:schemeClr val="tx1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65" name="Curved Down Arrow 64"/>
          <p:cNvSpPr/>
          <p:nvPr/>
        </p:nvSpPr>
        <p:spPr>
          <a:xfrm>
            <a:off x="6049340" y="2499716"/>
            <a:ext cx="1340478" cy="227704"/>
          </a:xfrm>
          <a:prstGeom prst="curvedDownArrow">
            <a:avLst/>
          </a:prstGeom>
          <a:solidFill>
            <a:schemeClr val="tx1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0356" y="3101476"/>
            <a:ext cx="8958604" cy="37063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/>
          <p:cNvSpPr/>
          <p:nvPr/>
        </p:nvSpPr>
        <p:spPr>
          <a:xfrm>
            <a:off x="444522" y="3743175"/>
            <a:ext cx="8102423" cy="880235"/>
          </a:xfrm>
          <a:prstGeom prst="rect">
            <a:avLst/>
          </a:prstGeom>
          <a:noFill/>
          <a:ln w="1905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 17"/>
          <p:cNvSpPr/>
          <p:nvPr/>
        </p:nvSpPr>
        <p:spPr>
          <a:xfrm>
            <a:off x="57186" y="6363780"/>
            <a:ext cx="8988922" cy="39541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266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41" grpId="0" animBg="1"/>
      <p:bldP spid="65" grpId="0" animBg="1"/>
      <p:bldP spid="42" grpId="0" animBg="1"/>
      <p:bldP spid="17" grpId="0" animBg="1"/>
      <p:bldP spid="17" grpId="1" animBg="1"/>
      <p:bldP spid="18" grpId="0" animBg="1"/>
      <p:bldP spid="18" grpId="1" animBg="1"/>
    </p:bldLst>
  </p:timing>
</p:sld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Custom Desig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4_Custom Desig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5_Custom Desig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6_Custom Desig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7_Custom Desig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8_Custom Desig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9_Custom Desig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3_Big Title">
  <a:themeElements>
    <a:clrScheme name="Office Them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Office Them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Office Them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5_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ig Title">
  <a:themeElements>
    <a:clrScheme name="Office Them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Office Them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Office Them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ig Title">
  <a:themeElements>
    <a:clrScheme name="Office Them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Office Them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Office Them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Big Title">
  <a:themeElements>
    <a:clrScheme name="Office Them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Office Them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Office Them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Custom Desig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Custom Desig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Custom Desig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4019</TotalTime>
  <Words>1960</Words>
  <Application>Microsoft Office PowerPoint</Application>
  <PresentationFormat>On-screen Show (4:3)</PresentationFormat>
  <Paragraphs>446</Paragraphs>
  <Slides>23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19</vt:i4>
      </vt:variant>
      <vt:variant>
        <vt:lpstr>Slide Titles</vt:lpstr>
      </vt:variant>
      <vt:variant>
        <vt:i4>23</vt:i4>
      </vt:variant>
    </vt:vector>
  </HeadingPairs>
  <TitlesOfParts>
    <vt:vector size="56" baseType="lpstr">
      <vt:lpstr>MS Mincho</vt:lpstr>
      <vt:lpstr>MS PGothic</vt:lpstr>
      <vt:lpstr>MS PGothic</vt:lpstr>
      <vt:lpstr>宋体</vt:lpstr>
      <vt:lpstr>宋体</vt:lpstr>
      <vt:lpstr>仿宋</vt:lpstr>
      <vt:lpstr>Arial</vt:lpstr>
      <vt:lpstr>Calibri</vt:lpstr>
      <vt:lpstr>Symbol</vt:lpstr>
      <vt:lpstr>Times New Roman</vt:lpstr>
      <vt:lpstr>Verdana</vt:lpstr>
      <vt:lpstr>Wingdings</vt:lpstr>
      <vt:lpstr>Wingdings 2</vt:lpstr>
      <vt:lpstr>Wingdings 3</vt:lpstr>
      <vt:lpstr>4_Default Design</vt:lpstr>
      <vt:lpstr>5_Default Design</vt:lpstr>
      <vt:lpstr>6_Default Design</vt:lpstr>
      <vt:lpstr>1_Big Title</vt:lpstr>
      <vt:lpstr>Big Title</vt:lpstr>
      <vt:lpstr>2_Big Title</vt:lpstr>
      <vt:lpstr>Custom Design</vt:lpstr>
      <vt:lpstr>1_Custom Design</vt:lpstr>
      <vt:lpstr>2_Custom Design</vt:lpstr>
      <vt:lpstr>3_Custom Design</vt:lpstr>
      <vt:lpstr>4_Custom Design</vt:lpstr>
      <vt:lpstr>5_Custom Design</vt:lpstr>
      <vt:lpstr>6_Custom Design</vt:lpstr>
      <vt:lpstr>7_Custom Design</vt:lpstr>
      <vt:lpstr>8_Custom Design</vt:lpstr>
      <vt:lpstr>9_Custom Design</vt:lpstr>
      <vt:lpstr>Module</vt:lpstr>
      <vt:lpstr>3_Big Title</vt:lpstr>
      <vt:lpstr>5_Module</vt:lpstr>
      <vt:lpstr>PowerPoint Presentation</vt:lpstr>
      <vt:lpstr>Disclosures</vt:lpstr>
      <vt:lpstr>PowerPoint Presentation</vt:lpstr>
      <vt:lpstr>AHA/ASA Guidelines for the Early Management of Patients with Acute Ischemic Stroke*</vt:lpstr>
      <vt:lpstr>HeadPoST aims</vt:lpstr>
      <vt:lpstr> </vt:lpstr>
      <vt:lpstr>PowerPoint Presentation</vt:lpstr>
      <vt:lpstr>HeadPoST network – 11,094 patients recruited from 114 centers between March 2015 and August 2016</vt:lpstr>
      <vt:lpstr>PowerPoint Presentation</vt:lpstr>
      <vt:lpstr>Characteristics of hospitals</vt:lpstr>
      <vt:lpstr> Baseline - Demographic and clinical</vt:lpstr>
      <vt:lpstr>Baseline characteristics – stroke subtype</vt:lpstr>
      <vt:lpstr>Adherence to intervention</vt:lpstr>
      <vt:lpstr>Results</vt:lpstr>
      <vt:lpstr> Primary clinical outcome Death or disability (mRS 2-6) at 90 days</vt:lpstr>
      <vt:lpstr>HeadPoST  Subgroup of Primary outcome shift-mRS at 90 days</vt:lpstr>
      <vt:lpstr>Other secondary outcomes</vt:lpstr>
      <vt:lpstr>Post-hoc analysis of the Primary outcome - by quintiles of baseline NIHSS and Time to treatment</vt:lpstr>
      <vt:lpstr>Summary of findings</vt:lpstr>
      <vt:lpstr>Strengths &amp; Weakness</vt:lpstr>
      <vt:lpstr>PowerPoint Presentation</vt:lpstr>
      <vt:lpstr>PowerPoint Presentation</vt:lpstr>
      <vt:lpstr>Special thanks</vt:lpstr>
    </vt:vector>
  </TitlesOfParts>
  <Company>The George Institute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cbent</dc:creator>
  <cp:lastModifiedBy>Joyce Lim</cp:lastModifiedBy>
  <cp:revision>209</cp:revision>
  <cp:lastPrinted>2016-03-08T01:28:08Z</cp:lastPrinted>
  <dcterms:created xsi:type="dcterms:W3CDTF">2010-03-09T03:54:18Z</dcterms:created>
  <dcterms:modified xsi:type="dcterms:W3CDTF">2017-03-08T22:45:06Z</dcterms:modified>
</cp:coreProperties>
</file>